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4129" r:id="rId2"/>
    <p:sldId id="4113" r:id="rId3"/>
    <p:sldId id="3337" r:id="rId4"/>
    <p:sldId id="2568" r:id="rId5"/>
    <p:sldId id="4108" r:id="rId6"/>
    <p:sldId id="4080" r:id="rId7"/>
    <p:sldId id="1436" r:id="rId8"/>
    <p:sldId id="2219" r:id="rId9"/>
    <p:sldId id="4097" r:id="rId10"/>
    <p:sldId id="1394" r:id="rId11"/>
    <p:sldId id="2355" r:id="rId12"/>
    <p:sldId id="4095" r:id="rId13"/>
    <p:sldId id="4102" r:id="rId14"/>
    <p:sldId id="4114" r:id="rId15"/>
    <p:sldId id="1791" r:id="rId16"/>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13"/>
            <p14:sldId id="3337"/>
            <p14:sldId id="2568"/>
            <p14:sldId id="4108"/>
            <p14:sldId id="4080"/>
            <p14:sldId id="1436"/>
            <p14:sldId id="2219"/>
            <p14:sldId id="4097"/>
            <p14:sldId id="1394"/>
            <p14:sldId id="2355"/>
            <p14:sldId id="4095"/>
            <p14:sldId id="4102"/>
            <p14:sldId id="4114"/>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142145"/>
    <a:srgbClr val="761675"/>
    <a:srgbClr val="D5D4F4"/>
    <a:srgbClr val="14134B"/>
    <a:srgbClr val="FFFFFF"/>
    <a:srgbClr val="F7931C"/>
    <a:srgbClr val="B3D336"/>
    <a:srgbClr val="4BBCFA"/>
    <a:srgbClr val="0B42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F1D112-018C-45A8-852E-E65B5009AE14}" v="1" dt="2025-05-09T20:27:05.095"/>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0" autoAdjust="0"/>
    <p:restoredTop sz="95098" autoAdjust="0"/>
  </p:normalViewPr>
  <p:slideViewPr>
    <p:cSldViewPr snapToGrid="0" snapToObjects="1">
      <p:cViewPr varScale="1">
        <p:scale>
          <a:sx n="54" d="100"/>
          <a:sy n="54" d="100"/>
        </p:scale>
        <p:origin x="1098"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DF1D112-018C-45A8-852E-E65B5009AE14}"/>
    <pc:docChg chg="addSld delSld modSld sldOrd modSection">
      <pc:chgData name="Jolie Serrano Delgado" userId="d52b4219-5c60-4a0c-87ad-b1ec335c0c37" providerId="ADAL" clId="{5DF1D112-018C-45A8-852E-E65B5009AE14}" dt="2025-05-09T20:27:34.729" v="9" actId="47"/>
      <pc:docMkLst>
        <pc:docMk/>
      </pc:docMkLst>
      <pc:sldChg chg="modSp del mod">
        <pc:chgData name="Jolie Serrano Delgado" userId="d52b4219-5c60-4a0c-87ad-b1ec335c0c37" providerId="ADAL" clId="{5DF1D112-018C-45A8-852E-E65B5009AE14}" dt="2025-05-09T20:27:34.729" v="9" actId="47"/>
        <pc:sldMkLst>
          <pc:docMk/>
          <pc:sldMk cId="0" sldId="1482"/>
        </pc:sldMkLst>
        <pc:spChg chg="mod">
          <ac:chgData name="Jolie Serrano Delgado" userId="d52b4219-5c60-4a0c-87ad-b1ec335c0c37" providerId="ADAL" clId="{5DF1D112-018C-45A8-852E-E65B5009AE14}" dt="2025-05-09T20:27:21.847" v="5" actId="21"/>
          <ac:spMkLst>
            <pc:docMk/>
            <pc:sldMk cId="0" sldId="1482"/>
            <ac:spMk id="55309" creationId="{00000000-0000-0000-0000-000000000000}"/>
          </ac:spMkLst>
        </pc:spChg>
      </pc:sldChg>
      <pc:sldChg chg="del">
        <pc:chgData name="Jolie Serrano Delgado" userId="d52b4219-5c60-4a0c-87ad-b1ec335c0c37" providerId="ADAL" clId="{5DF1D112-018C-45A8-852E-E65B5009AE14}" dt="2025-05-09T20:27:10.763" v="3" actId="47"/>
        <pc:sldMkLst>
          <pc:docMk/>
          <pc:sldMk cId="3313802975" sldId="1772"/>
        </pc:sldMkLst>
      </pc:sldChg>
      <pc:sldChg chg="modSp add mod ord">
        <pc:chgData name="Jolie Serrano Delgado" userId="d52b4219-5c60-4a0c-87ad-b1ec335c0c37" providerId="ADAL" clId="{5DF1D112-018C-45A8-852E-E65B5009AE14}" dt="2025-05-09T20:27:12.791" v="4" actId="207"/>
        <pc:sldMkLst>
          <pc:docMk/>
          <pc:sldMk cId="3573392034" sldId="1791"/>
        </pc:sldMkLst>
        <pc:spChg chg="mod">
          <ac:chgData name="Jolie Serrano Delgado" userId="d52b4219-5c60-4a0c-87ad-b1ec335c0c37" providerId="ADAL" clId="{5DF1D112-018C-45A8-852E-E65B5009AE14}" dt="2025-05-09T20:27:12.791" v="4" actId="207"/>
          <ac:spMkLst>
            <pc:docMk/>
            <pc:sldMk cId="3573392034" sldId="1791"/>
            <ac:spMk id="5" creationId="{7FCA87B9-E211-0E4B-A9F7-DF87D6193A8C}"/>
          </ac:spMkLst>
        </pc:spChg>
      </pc:sldChg>
      <pc:sldChg chg="modSp add mod">
        <pc:chgData name="Jolie Serrano Delgado" userId="d52b4219-5c60-4a0c-87ad-b1ec335c0c37" providerId="ADAL" clId="{5DF1D112-018C-45A8-852E-E65B5009AE14}" dt="2025-05-09T20:27:32.707" v="8" actId="207"/>
        <pc:sldMkLst>
          <pc:docMk/>
          <pc:sldMk cId="0" sldId="4129"/>
        </pc:sldMkLst>
        <pc:spChg chg="mod">
          <ac:chgData name="Jolie Serrano Delgado" userId="d52b4219-5c60-4a0c-87ad-b1ec335c0c37" providerId="ADAL" clId="{5DF1D112-018C-45A8-852E-E65B5009AE14}" dt="2025-05-09T20:27:32.707" v="8" actId="207"/>
          <ac:spMkLst>
            <pc:docMk/>
            <pc:sldMk cId="0" sldId="4129"/>
            <ac:spMk id="2" creationId="{A861E1E4-650F-4B58-BD99-93E6FC21ADED}"/>
          </ac:spMkLst>
        </pc:spChg>
        <pc:spChg chg="mod">
          <ac:chgData name="Jolie Serrano Delgado" userId="d52b4219-5c60-4a0c-87ad-b1ec335c0c37" providerId="ADAL" clId="{5DF1D112-018C-45A8-852E-E65B5009AE14}" dt="2025-05-09T20:27:28.235" v="7" actId="207"/>
          <ac:spMkLst>
            <pc:docMk/>
            <pc:sldMk cId="0" sldId="4129"/>
            <ac:spMk id="18" creationId="{8F5F15BF-00E8-0146-9639-0FB07145B42A}"/>
          </ac:spMkLst>
        </pc:spChg>
        <pc:spChg chg="mod">
          <ac:chgData name="Jolie Serrano Delgado" userId="d52b4219-5c60-4a0c-87ad-b1ec335c0c37" providerId="ADAL" clId="{5DF1D112-018C-45A8-852E-E65B5009AE14}" dt="2025-05-09T20:27:32.707" v="8" actId="207"/>
          <ac:spMkLst>
            <pc:docMk/>
            <pc:sldMk cId="0" sldId="4129"/>
            <ac:spMk id="63" creationId="{00000000-0000-0000-0000-000000000000}"/>
          </ac:spMkLst>
        </pc:spChg>
        <pc:spChg chg="mod">
          <ac:chgData name="Jolie Serrano Delgado" userId="d52b4219-5c60-4a0c-87ad-b1ec335c0c37" providerId="ADAL" clId="{5DF1D112-018C-45A8-852E-E65B5009AE14}" dt="2025-05-09T20:27:32.707" v="8" actId="207"/>
          <ac:spMkLst>
            <pc:docMk/>
            <pc:sldMk cId="0" sldId="4129"/>
            <ac:spMk id="75" creationId="{00000000-0000-0000-0000-000000000000}"/>
          </ac:spMkLst>
        </pc:spChg>
        <pc:spChg chg="mod">
          <ac:chgData name="Jolie Serrano Delgado" userId="d52b4219-5c60-4a0c-87ad-b1ec335c0c37" providerId="ADAL" clId="{5DF1D112-018C-45A8-852E-E65B5009AE14}" dt="2025-05-09T20:27:32.707" v="8" actId="207"/>
          <ac:spMkLst>
            <pc:docMk/>
            <pc:sldMk cId="0" sldId="4129"/>
            <ac:spMk id="87" creationId="{00000000-0000-0000-0000-000000000000}"/>
          </ac:spMkLst>
        </pc:spChg>
        <pc:spChg chg="mod">
          <ac:chgData name="Jolie Serrano Delgado" userId="d52b4219-5c60-4a0c-87ad-b1ec335c0c37" providerId="ADAL" clId="{5DF1D112-018C-45A8-852E-E65B5009AE14}" dt="2025-05-09T20:27:32.707" v="8" actId="207"/>
          <ac:spMkLst>
            <pc:docMk/>
            <pc:sldMk cId="0" sldId="4129"/>
            <ac:spMk id="99" creationId="{00000000-0000-0000-0000-000000000000}"/>
          </ac:spMkLst>
        </pc:spChg>
        <pc:spChg chg="mod">
          <ac:chgData name="Jolie Serrano Delgado" userId="d52b4219-5c60-4a0c-87ad-b1ec335c0c37" providerId="ADAL" clId="{5DF1D112-018C-45A8-852E-E65B5009AE14}" dt="2025-05-09T20:27:25.414" v="6"/>
          <ac:spMkLst>
            <pc:docMk/>
            <pc:sldMk cId="0" sldId="4129"/>
            <ac:spMk id="553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8</a:t>
            </a:fld>
            <a:endParaRPr lang="en-US" altLang="x-none"/>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61070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6BE02D-20C0-F840-AFAC-BEA99C74FDC2}" type="slidenum">
              <a:rPr lang="en-US" smtClean="0"/>
              <a:pPr/>
              <a:t>11</a:t>
            </a:fld>
            <a:endParaRPr lang="en-US"/>
          </a:p>
        </p:txBody>
      </p:sp>
    </p:spTree>
    <p:extLst>
      <p:ext uri="{BB962C8B-B14F-4D97-AF65-F5344CB8AC3E}">
        <p14:creationId xmlns:p14="http://schemas.microsoft.com/office/powerpoint/2010/main" val="1346654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C45D2996-6DF0-3841-9276-3778395F7E2B}"/>
              </a:ext>
            </a:extLst>
          </p:cNvPr>
          <p:cNvSpPr>
            <a:spLocks noGrp="1"/>
          </p:cNvSpPr>
          <p:nvPr>
            <p:ph type="pic" sz="quarter" idx="10"/>
          </p:nvPr>
        </p:nvSpPr>
        <p:spPr>
          <a:xfrm>
            <a:off x="-1" y="-1"/>
            <a:ext cx="9737101" cy="13721045"/>
          </a:xfrm>
          <a:custGeom>
            <a:avLst/>
            <a:gdLst>
              <a:gd name="connsiteX0" fmla="*/ 0 w 11704638"/>
              <a:gd name="connsiteY0" fmla="*/ 0 h 13716000"/>
              <a:gd name="connsiteX1" fmla="*/ 11704638 w 11704638"/>
              <a:gd name="connsiteY1" fmla="*/ 0 h 13716000"/>
              <a:gd name="connsiteX2" fmla="*/ 11704638 w 11704638"/>
              <a:gd name="connsiteY2" fmla="*/ 13716000 h 13716000"/>
              <a:gd name="connsiteX3" fmla="*/ 0 w 11704638"/>
              <a:gd name="connsiteY3" fmla="*/ 13716000 h 13716000"/>
              <a:gd name="connsiteX4" fmla="*/ 0 w 11704638"/>
              <a:gd name="connsiteY4" fmla="*/ 0 h 13716000"/>
              <a:gd name="connsiteX0" fmla="*/ 0 w 11704638"/>
              <a:gd name="connsiteY0" fmla="*/ 0 h 13716000"/>
              <a:gd name="connsiteX1" fmla="*/ 11704638 w 11704638"/>
              <a:gd name="connsiteY1" fmla="*/ 0 h 13716000"/>
              <a:gd name="connsiteX2" fmla="*/ 5596446 w 11704638"/>
              <a:gd name="connsiteY2" fmla="*/ 7132320 h 13716000"/>
              <a:gd name="connsiteX3" fmla="*/ 0 w 11704638"/>
              <a:gd name="connsiteY3" fmla="*/ 13716000 h 13716000"/>
              <a:gd name="connsiteX4" fmla="*/ 0 w 11704638"/>
              <a:gd name="connsiteY4" fmla="*/ 0 h 13716000"/>
              <a:gd name="connsiteX0" fmla="*/ 0 w 11704638"/>
              <a:gd name="connsiteY0" fmla="*/ 0 h 13789152"/>
              <a:gd name="connsiteX1" fmla="*/ 11704638 w 11704638"/>
              <a:gd name="connsiteY1" fmla="*/ 0 h 13789152"/>
              <a:gd name="connsiteX2" fmla="*/ 4389438 w 11704638"/>
              <a:gd name="connsiteY2" fmla="*/ 13789152 h 13789152"/>
              <a:gd name="connsiteX3" fmla="*/ 0 w 11704638"/>
              <a:gd name="connsiteY3" fmla="*/ 13716000 h 13789152"/>
              <a:gd name="connsiteX4" fmla="*/ 0 w 11704638"/>
              <a:gd name="connsiteY4" fmla="*/ 0 h 13789152"/>
              <a:gd name="connsiteX0" fmla="*/ 0 w 11704638"/>
              <a:gd name="connsiteY0" fmla="*/ 0 h 13825728"/>
              <a:gd name="connsiteX1" fmla="*/ 11704638 w 11704638"/>
              <a:gd name="connsiteY1" fmla="*/ 0 h 13825728"/>
              <a:gd name="connsiteX2" fmla="*/ 4901502 w 11704638"/>
              <a:gd name="connsiteY2" fmla="*/ 13825728 h 13825728"/>
              <a:gd name="connsiteX3" fmla="*/ 0 w 11704638"/>
              <a:gd name="connsiteY3" fmla="*/ 13716000 h 13825728"/>
              <a:gd name="connsiteX4" fmla="*/ 0 w 11704638"/>
              <a:gd name="connsiteY4" fmla="*/ 0 h 13825728"/>
              <a:gd name="connsiteX0" fmla="*/ 0 w 11704638"/>
              <a:gd name="connsiteY0" fmla="*/ 0 h 13752576"/>
              <a:gd name="connsiteX1" fmla="*/ 11704638 w 11704638"/>
              <a:gd name="connsiteY1" fmla="*/ 0 h 13752576"/>
              <a:gd name="connsiteX2" fmla="*/ 4755198 w 11704638"/>
              <a:gd name="connsiteY2" fmla="*/ 13752576 h 13752576"/>
              <a:gd name="connsiteX3" fmla="*/ 0 w 11704638"/>
              <a:gd name="connsiteY3" fmla="*/ 13716000 h 13752576"/>
              <a:gd name="connsiteX4" fmla="*/ 0 w 11704638"/>
              <a:gd name="connsiteY4" fmla="*/ 0 h 13752576"/>
              <a:gd name="connsiteX0" fmla="*/ 0 w 5650679"/>
              <a:gd name="connsiteY0" fmla="*/ 0 h 13752576"/>
              <a:gd name="connsiteX1" fmla="*/ 5650679 w 5650679"/>
              <a:gd name="connsiteY1" fmla="*/ 94593 h 13752576"/>
              <a:gd name="connsiteX2" fmla="*/ 4755198 w 5650679"/>
              <a:gd name="connsiteY2" fmla="*/ 13752576 h 13752576"/>
              <a:gd name="connsiteX3" fmla="*/ 0 w 5650679"/>
              <a:gd name="connsiteY3" fmla="*/ 13716000 h 13752576"/>
              <a:gd name="connsiteX4" fmla="*/ 0 w 5650679"/>
              <a:gd name="connsiteY4" fmla="*/ 0 h 13752576"/>
              <a:gd name="connsiteX0" fmla="*/ 0 w 5650679"/>
              <a:gd name="connsiteY0" fmla="*/ 0 h 13752576"/>
              <a:gd name="connsiteX1" fmla="*/ 5650679 w 5650679"/>
              <a:gd name="connsiteY1" fmla="*/ 0 h 13752576"/>
              <a:gd name="connsiteX2" fmla="*/ 4755198 w 5650679"/>
              <a:gd name="connsiteY2" fmla="*/ 13752576 h 13752576"/>
              <a:gd name="connsiteX3" fmla="*/ 0 w 5650679"/>
              <a:gd name="connsiteY3" fmla="*/ 13716000 h 13752576"/>
              <a:gd name="connsiteX4" fmla="*/ 0 w 5650679"/>
              <a:gd name="connsiteY4" fmla="*/ 0 h 13752576"/>
              <a:gd name="connsiteX0" fmla="*/ 0 w 9737101"/>
              <a:gd name="connsiteY0" fmla="*/ 0 h 13721045"/>
              <a:gd name="connsiteX1" fmla="*/ 5650679 w 9737101"/>
              <a:gd name="connsiteY1" fmla="*/ 0 h 13721045"/>
              <a:gd name="connsiteX2" fmla="*/ 9737101 w 9737101"/>
              <a:gd name="connsiteY2" fmla="*/ 13721045 h 13721045"/>
              <a:gd name="connsiteX3" fmla="*/ 0 w 9737101"/>
              <a:gd name="connsiteY3" fmla="*/ 13716000 h 13721045"/>
              <a:gd name="connsiteX4" fmla="*/ 0 w 9737101"/>
              <a:gd name="connsiteY4" fmla="*/ 0 h 137210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37101" h="13721045">
                <a:moveTo>
                  <a:pt x="0" y="0"/>
                </a:moveTo>
                <a:lnTo>
                  <a:pt x="5650679" y="0"/>
                </a:lnTo>
                <a:lnTo>
                  <a:pt x="9737101" y="13721045"/>
                </a:lnTo>
                <a:lnTo>
                  <a:pt x="0" y="13716000"/>
                </a:lnTo>
                <a:lnTo>
                  <a:pt x="0" y="0"/>
                </a:lnTo>
                <a:close/>
              </a:path>
            </a:pathLst>
          </a:custGeom>
        </p:spPr>
        <p:txBody>
          <a:bodyPr/>
          <a:lstStyle/>
          <a:p>
            <a:endParaRPr lang="en-US"/>
          </a:p>
        </p:txBody>
      </p:sp>
    </p:spTree>
    <p:extLst>
      <p:ext uri="{BB962C8B-B14F-4D97-AF65-F5344CB8AC3E}">
        <p14:creationId xmlns:p14="http://schemas.microsoft.com/office/powerpoint/2010/main" val="9142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D4CE092-5283-EC49-A495-3651BA8838F9}"/>
              </a:ext>
            </a:extLst>
          </p:cNvPr>
          <p:cNvSpPr>
            <a:spLocks noGrp="1"/>
          </p:cNvSpPr>
          <p:nvPr>
            <p:ph type="pic" sz="quarter" idx="15"/>
          </p:nvPr>
        </p:nvSpPr>
        <p:spPr>
          <a:xfrm>
            <a:off x="0" y="0"/>
            <a:ext cx="12573001" cy="13716000"/>
          </a:xfrm>
          <a:custGeom>
            <a:avLst/>
            <a:gdLst>
              <a:gd name="connsiteX0" fmla="*/ 1417320 w 12573000"/>
              <a:gd name="connsiteY0" fmla="*/ 0 h 13716000"/>
              <a:gd name="connsiteX1" fmla="*/ 12573000 w 12573000"/>
              <a:gd name="connsiteY1" fmla="*/ 0 h 13716000"/>
              <a:gd name="connsiteX2" fmla="*/ 9144000 w 12573000"/>
              <a:gd name="connsiteY2" fmla="*/ 13716000 h 13716000"/>
              <a:gd name="connsiteX3" fmla="*/ 0 w 12573000"/>
              <a:gd name="connsiteY3" fmla="*/ 13716000 h 13716000"/>
              <a:gd name="connsiteX4" fmla="*/ 0 w 12573000"/>
              <a:gd name="connsiteY4" fmla="*/ 566928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73000" h="13716000">
                <a:moveTo>
                  <a:pt x="1417320" y="0"/>
                </a:moveTo>
                <a:lnTo>
                  <a:pt x="12573000" y="0"/>
                </a:lnTo>
                <a:lnTo>
                  <a:pt x="9144000" y="13716000"/>
                </a:lnTo>
                <a:lnTo>
                  <a:pt x="0" y="13716000"/>
                </a:lnTo>
                <a:lnTo>
                  <a:pt x="0" y="5669280"/>
                </a:lnTo>
                <a:close/>
              </a:path>
            </a:pathLst>
          </a:custGeom>
          <a:solidFill>
            <a:schemeClr val="bg1">
              <a:lumMod val="90000"/>
            </a:schemeClr>
          </a:solidFill>
          <a:ln>
            <a:noFill/>
          </a:ln>
          <a:effectLst/>
        </p:spPr>
        <p:txBody>
          <a:bodyPr wrap="square">
            <a:noAutofit/>
          </a:bodyPr>
          <a:lstStyle>
            <a:lvl1pPr marL="0" indent="0">
              <a:buNone/>
              <a:defRPr sz="2599" b="0" i="0">
                <a:ln>
                  <a:noFill/>
                </a:ln>
                <a:solidFill>
                  <a:schemeClr val="bg1">
                    <a:lumMod val="85000"/>
                  </a:schemeClr>
                </a:solidFill>
                <a:latin typeface="Source Sans Pro Light" panose="020B0403030403020204" pitchFamily="34" charset="0"/>
                <a:ea typeface="Noto Sans Light" panose="020B0402040504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387863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598295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F4BD388-F6B1-3D4D-9446-7B7D105BF599}"/>
              </a:ext>
            </a:extLst>
          </p:cNvPr>
          <p:cNvSpPr/>
          <p:nvPr userDrawn="1"/>
        </p:nvSpPr>
        <p:spPr>
          <a:xfrm>
            <a:off x="0" y="0"/>
            <a:ext cx="24377650" cy="137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195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184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93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14" name="Picture Placeholder 12">
            <a:extLst>
              <a:ext uri="{FF2B5EF4-FFF2-40B4-BE49-F238E27FC236}">
                <a16:creationId xmlns:a16="http://schemas.microsoft.com/office/drawing/2014/main" id="{590D792C-6DE6-4912-8285-DDC2D02B14D3}"/>
              </a:ext>
            </a:extLst>
          </p:cNvPr>
          <p:cNvSpPr>
            <a:spLocks noGrp="1"/>
          </p:cNvSpPr>
          <p:nvPr>
            <p:ph type="pic" sz="quarter" idx="12"/>
          </p:nvPr>
        </p:nvSpPr>
        <p:spPr>
          <a:xfrm rot="2348786">
            <a:off x="17991291" y="3735208"/>
            <a:ext cx="3828627" cy="7818232"/>
          </a:xfrm>
          <a:prstGeom prst="flowChartAlternateProcess">
            <a:avLst/>
          </a:prstGeom>
        </p:spPr>
        <p:txBody>
          <a:bodyPr/>
          <a:lstStyle/>
          <a:p>
            <a:endParaRPr lang="en-US"/>
          </a:p>
        </p:txBody>
      </p:sp>
      <p:sp>
        <p:nvSpPr>
          <p:cNvPr id="16" name="Picture Placeholder 12">
            <a:extLst>
              <a:ext uri="{FF2B5EF4-FFF2-40B4-BE49-F238E27FC236}">
                <a16:creationId xmlns:a16="http://schemas.microsoft.com/office/drawing/2014/main" id="{08C9A73A-F841-46F9-A185-9A5FA34BB717}"/>
              </a:ext>
            </a:extLst>
          </p:cNvPr>
          <p:cNvSpPr>
            <a:spLocks noGrp="1"/>
          </p:cNvSpPr>
          <p:nvPr>
            <p:ph type="pic" sz="quarter" idx="13"/>
          </p:nvPr>
        </p:nvSpPr>
        <p:spPr>
          <a:xfrm rot="2348786">
            <a:off x="12810065" y="2696142"/>
            <a:ext cx="3828627" cy="7818232"/>
          </a:xfrm>
          <a:prstGeom prst="flowChartAlternateProcess">
            <a:avLst/>
          </a:prstGeom>
        </p:spPr>
        <p:txBody>
          <a:bodyPr/>
          <a:lstStyle/>
          <a:p>
            <a:endParaRPr lang="en-US"/>
          </a:p>
        </p:txBody>
      </p:sp>
    </p:spTree>
    <p:extLst>
      <p:ext uri="{BB962C8B-B14F-4D97-AF65-F5344CB8AC3E}">
        <p14:creationId xmlns:p14="http://schemas.microsoft.com/office/powerpoint/2010/main" val="659556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1015733" y="2351313"/>
            <a:ext cx="10563648" cy="6618514"/>
          </a:xfrm>
          <a:prstGeom prst="rect">
            <a:avLst/>
          </a:prstGeom>
        </p:spPr>
        <p:txBody>
          <a:bodyPr/>
          <a:lstStyle/>
          <a:p>
            <a:endParaRPr lang="en-US"/>
          </a:p>
        </p:txBody>
      </p:sp>
    </p:spTree>
    <p:extLst>
      <p:ext uri="{BB962C8B-B14F-4D97-AF65-F5344CB8AC3E}">
        <p14:creationId xmlns:p14="http://schemas.microsoft.com/office/powerpoint/2010/main" val="338025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reak Layout Slide">
    <p:spTree>
      <p:nvGrpSpPr>
        <p:cNvPr id="1" name=""/>
        <p:cNvGrpSpPr/>
        <p:nvPr/>
      </p:nvGrpSpPr>
      <p:grpSpPr>
        <a:xfrm>
          <a:off x="0" y="0"/>
          <a:ext cx="0" cy="0"/>
          <a:chOff x="0" y="0"/>
          <a:chExt cx="0" cy="0"/>
        </a:xfrm>
      </p:grpSpPr>
      <p:sp>
        <p:nvSpPr>
          <p:cNvPr id="12" name="Oval 2">
            <a:extLst>
              <a:ext uri="{FF2B5EF4-FFF2-40B4-BE49-F238E27FC236}">
                <a16:creationId xmlns:a16="http://schemas.microsoft.com/office/drawing/2014/main" id="{FEB26418-2BCC-1F4D-9607-762383842187}"/>
              </a:ext>
            </a:extLst>
          </p:cNvPr>
          <p:cNvSpPr/>
          <p:nvPr userDrawn="1"/>
        </p:nvSpPr>
        <p:spPr>
          <a:xfrm rot="317298">
            <a:off x="8266733" y="-878795"/>
            <a:ext cx="18114993" cy="14951078"/>
          </a:xfrm>
          <a:custGeom>
            <a:avLst/>
            <a:gdLst>
              <a:gd name="connsiteX0" fmla="*/ 0 w 4023360"/>
              <a:gd name="connsiteY0" fmla="*/ 1319349 h 2638697"/>
              <a:gd name="connsiteX1" fmla="*/ 2011680 w 4023360"/>
              <a:gd name="connsiteY1" fmla="*/ 0 h 2638697"/>
              <a:gd name="connsiteX2" fmla="*/ 4023360 w 4023360"/>
              <a:gd name="connsiteY2" fmla="*/ 1319349 h 2638697"/>
              <a:gd name="connsiteX3" fmla="*/ 2011680 w 4023360"/>
              <a:gd name="connsiteY3" fmla="*/ 2638698 h 2638697"/>
              <a:gd name="connsiteX4" fmla="*/ 0 w 4023360"/>
              <a:gd name="connsiteY4" fmla="*/ 1319349 h 2638697"/>
              <a:gd name="connsiteX0" fmla="*/ 0 w 4023360"/>
              <a:gd name="connsiteY0" fmla="*/ 1319349 h 2638698"/>
              <a:gd name="connsiteX1" fmla="*/ 2011680 w 4023360"/>
              <a:gd name="connsiteY1" fmla="*/ 0 h 2638698"/>
              <a:gd name="connsiteX2" fmla="*/ 4023360 w 4023360"/>
              <a:gd name="connsiteY2" fmla="*/ 1319349 h 2638698"/>
              <a:gd name="connsiteX3" fmla="*/ 2011680 w 4023360"/>
              <a:gd name="connsiteY3" fmla="*/ 2638698 h 2638698"/>
              <a:gd name="connsiteX4" fmla="*/ 0 w 4023360"/>
              <a:gd name="connsiteY4" fmla="*/ 1319349 h 2638698"/>
              <a:gd name="connsiteX0" fmla="*/ 0 w 4911634"/>
              <a:gd name="connsiteY0" fmla="*/ 1327320 h 2650631"/>
              <a:gd name="connsiteX1" fmla="*/ 2011680 w 4911634"/>
              <a:gd name="connsiteY1" fmla="*/ 7971 h 2650631"/>
              <a:gd name="connsiteX2" fmla="*/ 4911634 w 4911634"/>
              <a:gd name="connsiteY2" fmla="*/ 961560 h 2650631"/>
              <a:gd name="connsiteX3" fmla="*/ 2011680 w 4911634"/>
              <a:gd name="connsiteY3" fmla="*/ 2646669 h 2650631"/>
              <a:gd name="connsiteX4" fmla="*/ 0 w 4911634"/>
              <a:gd name="connsiteY4" fmla="*/ 1327320 h 2650631"/>
              <a:gd name="connsiteX0" fmla="*/ 0 w 5024919"/>
              <a:gd name="connsiteY0" fmla="*/ 2478438 h 4472431"/>
              <a:gd name="connsiteX1" fmla="*/ 2011680 w 5024919"/>
              <a:gd name="connsiteY1" fmla="*/ 1159089 h 4472431"/>
              <a:gd name="connsiteX2" fmla="*/ 4911634 w 5024919"/>
              <a:gd name="connsiteY2" fmla="*/ 2112678 h 4472431"/>
              <a:gd name="connsiteX3" fmla="*/ 2011680 w 5024919"/>
              <a:gd name="connsiteY3" fmla="*/ 3797787 h 4472431"/>
              <a:gd name="connsiteX4" fmla="*/ 0 w 5024919"/>
              <a:gd name="connsiteY4" fmla="*/ 2478438 h 4472431"/>
              <a:gd name="connsiteX0" fmla="*/ 0 w 5018128"/>
              <a:gd name="connsiteY0" fmla="*/ 2659814 h 4824822"/>
              <a:gd name="connsiteX1" fmla="*/ 2011680 w 5018128"/>
              <a:gd name="connsiteY1" fmla="*/ 1340465 h 4824822"/>
              <a:gd name="connsiteX2" fmla="*/ 4911634 w 5018128"/>
              <a:gd name="connsiteY2" fmla="*/ 2294054 h 4824822"/>
              <a:gd name="connsiteX3" fmla="*/ 2011680 w 5018128"/>
              <a:gd name="connsiteY3" fmla="*/ 3979163 h 4824822"/>
              <a:gd name="connsiteX4" fmla="*/ 0 w 5018128"/>
              <a:gd name="connsiteY4" fmla="*/ 2659814 h 4824822"/>
              <a:gd name="connsiteX0" fmla="*/ 828178 w 3064248"/>
              <a:gd name="connsiteY0" fmla="*/ 2632474 h 4825029"/>
              <a:gd name="connsiteX1" fmla="*/ 70533 w 3064248"/>
              <a:gd name="connsiteY1" fmla="*/ 1339250 h 4825029"/>
              <a:gd name="connsiteX2" fmla="*/ 2970487 w 3064248"/>
              <a:gd name="connsiteY2" fmla="*/ 2292839 h 4825029"/>
              <a:gd name="connsiteX3" fmla="*/ 70533 w 3064248"/>
              <a:gd name="connsiteY3" fmla="*/ 3977948 h 4825029"/>
              <a:gd name="connsiteX4" fmla="*/ 828178 w 3064248"/>
              <a:gd name="connsiteY4" fmla="*/ 2632474 h 4825029"/>
              <a:gd name="connsiteX0" fmla="*/ 829487 w 3065557"/>
              <a:gd name="connsiteY0" fmla="*/ 2632474 h 4825029"/>
              <a:gd name="connsiteX1" fmla="*/ 71842 w 3065557"/>
              <a:gd name="connsiteY1" fmla="*/ 1339250 h 4825029"/>
              <a:gd name="connsiteX2" fmla="*/ 2971796 w 3065557"/>
              <a:gd name="connsiteY2" fmla="*/ 2292839 h 4825029"/>
              <a:gd name="connsiteX3" fmla="*/ 71842 w 3065557"/>
              <a:gd name="connsiteY3" fmla="*/ 3977948 h 4825029"/>
              <a:gd name="connsiteX4" fmla="*/ 829487 w 3065557"/>
              <a:gd name="connsiteY4" fmla="*/ 2632474 h 4825029"/>
              <a:gd name="connsiteX0" fmla="*/ 1179865 w 3415935"/>
              <a:gd name="connsiteY0" fmla="*/ 2639782 h 4832337"/>
              <a:gd name="connsiteX1" fmla="*/ 422220 w 3415935"/>
              <a:gd name="connsiteY1" fmla="*/ 1346558 h 4832337"/>
              <a:gd name="connsiteX2" fmla="*/ 3322174 w 3415935"/>
              <a:gd name="connsiteY2" fmla="*/ 2300147 h 4832337"/>
              <a:gd name="connsiteX3" fmla="*/ 422220 w 3415935"/>
              <a:gd name="connsiteY3" fmla="*/ 3985256 h 4832337"/>
              <a:gd name="connsiteX4" fmla="*/ 1179865 w 3415935"/>
              <a:gd name="connsiteY4" fmla="*/ 2639782 h 4832337"/>
              <a:gd name="connsiteX0" fmla="*/ 601577 w 3099980"/>
              <a:gd name="connsiteY0" fmla="*/ 3042691 h 4822127"/>
              <a:gd name="connsiteX1" fmla="*/ 105189 w 3099980"/>
              <a:gd name="connsiteY1" fmla="*/ 1357581 h 4822127"/>
              <a:gd name="connsiteX2" fmla="*/ 3005143 w 3099980"/>
              <a:gd name="connsiteY2" fmla="*/ 2311170 h 4822127"/>
              <a:gd name="connsiteX3" fmla="*/ 105189 w 3099980"/>
              <a:gd name="connsiteY3" fmla="*/ 3996279 h 4822127"/>
              <a:gd name="connsiteX4" fmla="*/ 601577 w 3099980"/>
              <a:gd name="connsiteY4" fmla="*/ 3042691 h 4822127"/>
              <a:gd name="connsiteX0" fmla="*/ 718745 w 3225644"/>
              <a:gd name="connsiteY0" fmla="*/ 3042691 h 4934716"/>
              <a:gd name="connsiteX1" fmla="*/ 222357 w 3225644"/>
              <a:gd name="connsiteY1" fmla="*/ 1357581 h 4934716"/>
              <a:gd name="connsiteX2" fmla="*/ 3122311 w 3225644"/>
              <a:gd name="connsiteY2" fmla="*/ 2311170 h 4934716"/>
              <a:gd name="connsiteX3" fmla="*/ 222357 w 3225644"/>
              <a:gd name="connsiteY3" fmla="*/ 3996279 h 4934716"/>
              <a:gd name="connsiteX4" fmla="*/ 718745 w 3225644"/>
              <a:gd name="connsiteY4" fmla="*/ 3042691 h 4934716"/>
              <a:gd name="connsiteX0" fmla="*/ 718745 w 3225644"/>
              <a:gd name="connsiteY0" fmla="*/ 3042691 h 4934716"/>
              <a:gd name="connsiteX1" fmla="*/ 222357 w 3225644"/>
              <a:gd name="connsiteY1" fmla="*/ 1357581 h 4934716"/>
              <a:gd name="connsiteX2" fmla="*/ 3122311 w 3225644"/>
              <a:gd name="connsiteY2" fmla="*/ 2311170 h 4934716"/>
              <a:gd name="connsiteX3" fmla="*/ 222357 w 3225644"/>
              <a:gd name="connsiteY3" fmla="*/ 3996279 h 4934716"/>
              <a:gd name="connsiteX4" fmla="*/ 718745 w 3225644"/>
              <a:gd name="connsiteY4" fmla="*/ 3042691 h 4934716"/>
              <a:gd name="connsiteX0" fmla="*/ 736869 w 3077870"/>
              <a:gd name="connsiteY0" fmla="*/ 2577793 h 4825445"/>
              <a:gd name="connsiteX1" fmla="*/ 83727 w 3077870"/>
              <a:gd name="connsiteY1" fmla="*/ 1336820 h 4825445"/>
              <a:gd name="connsiteX2" fmla="*/ 2983681 w 3077870"/>
              <a:gd name="connsiteY2" fmla="*/ 2290409 h 4825445"/>
              <a:gd name="connsiteX3" fmla="*/ 83727 w 3077870"/>
              <a:gd name="connsiteY3" fmla="*/ 3975518 h 4825445"/>
              <a:gd name="connsiteX4" fmla="*/ 736869 w 3077870"/>
              <a:gd name="connsiteY4" fmla="*/ 2577793 h 4825445"/>
              <a:gd name="connsiteX0" fmla="*/ 1032631 w 3373632"/>
              <a:gd name="connsiteY0" fmla="*/ 2637043 h 4884695"/>
              <a:gd name="connsiteX1" fmla="*/ 379489 w 3373632"/>
              <a:gd name="connsiteY1" fmla="*/ 1396070 h 4884695"/>
              <a:gd name="connsiteX2" fmla="*/ 3279443 w 3373632"/>
              <a:gd name="connsiteY2" fmla="*/ 2349659 h 4884695"/>
              <a:gd name="connsiteX3" fmla="*/ 379489 w 3373632"/>
              <a:gd name="connsiteY3" fmla="*/ 4034768 h 4884695"/>
              <a:gd name="connsiteX4" fmla="*/ 1032631 w 3373632"/>
              <a:gd name="connsiteY4" fmla="*/ 2637043 h 4884695"/>
              <a:gd name="connsiteX0" fmla="*/ 733719 w 3074720"/>
              <a:gd name="connsiteY0" fmla="*/ 2834616 h 5082268"/>
              <a:gd name="connsiteX1" fmla="*/ 80577 w 3074720"/>
              <a:gd name="connsiteY1" fmla="*/ 1593643 h 5082268"/>
              <a:gd name="connsiteX2" fmla="*/ 2980531 w 3074720"/>
              <a:gd name="connsiteY2" fmla="*/ 2547232 h 5082268"/>
              <a:gd name="connsiteX3" fmla="*/ 80577 w 3074720"/>
              <a:gd name="connsiteY3" fmla="*/ 4232341 h 5082268"/>
              <a:gd name="connsiteX4" fmla="*/ 733719 w 3074720"/>
              <a:gd name="connsiteY4" fmla="*/ 2834616 h 5082268"/>
              <a:gd name="connsiteX0" fmla="*/ 733719 w 3343025"/>
              <a:gd name="connsiteY0" fmla="*/ 1539502 h 3146241"/>
              <a:gd name="connsiteX1" fmla="*/ 80577 w 3343025"/>
              <a:gd name="connsiteY1" fmla="*/ 298529 h 3146241"/>
              <a:gd name="connsiteX2" fmla="*/ 2980531 w 3343025"/>
              <a:gd name="connsiteY2" fmla="*/ 1252118 h 3146241"/>
              <a:gd name="connsiteX3" fmla="*/ 2980531 w 3343025"/>
              <a:gd name="connsiteY3" fmla="*/ 2963350 h 3146241"/>
              <a:gd name="connsiteX4" fmla="*/ 80577 w 3343025"/>
              <a:gd name="connsiteY4" fmla="*/ 2937227 h 3146241"/>
              <a:gd name="connsiteX5" fmla="*/ 733719 w 3343025"/>
              <a:gd name="connsiteY5" fmla="*/ 1539502 h 3146241"/>
              <a:gd name="connsiteX0" fmla="*/ 666819 w 3276125"/>
              <a:gd name="connsiteY0" fmla="*/ 1539502 h 3267085"/>
              <a:gd name="connsiteX1" fmla="*/ 13677 w 3276125"/>
              <a:gd name="connsiteY1" fmla="*/ 298529 h 3267085"/>
              <a:gd name="connsiteX2" fmla="*/ 2913631 w 3276125"/>
              <a:gd name="connsiteY2" fmla="*/ 1252118 h 3267085"/>
              <a:gd name="connsiteX3" fmla="*/ 2913631 w 3276125"/>
              <a:gd name="connsiteY3" fmla="*/ 2963350 h 3267085"/>
              <a:gd name="connsiteX4" fmla="*/ 875826 w 3276125"/>
              <a:gd name="connsiteY4" fmla="*/ 3146233 h 3267085"/>
              <a:gd name="connsiteX5" fmla="*/ 666819 w 3276125"/>
              <a:gd name="connsiteY5" fmla="*/ 1539502 h 3267085"/>
              <a:gd name="connsiteX0" fmla="*/ 743313 w 3339821"/>
              <a:gd name="connsiteY0" fmla="*/ 1277445 h 3005028"/>
              <a:gd name="connsiteX1" fmla="*/ 90171 w 3339821"/>
              <a:gd name="connsiteY1" fmla="*/ 36472 h 3005028"/>
              <a:gd name="connsiteX2" fmla="*/ 2963999 w 3339821"/>
              <a:gd name="connsiteY2" fmla="*/ 545924 h 3005028"/>
              <a:gd name="connsiteX3" fmla="*/ 2990125 w 3339821"/>
              <a:gd name="connsiteY3" fmla="*/ 2701293 h 3005028"/>
              <a:gd name="connsiteX4" fmla="*/ 952320 w 3339821"/>
              <a:gd name="connsiteY4" fmla="*/ 2884176 h 3005028"/>
              <a:gd name="connsiteX5" fmla="*/ 743313 w 3339821"/>
              <a:gd name="connsiteY5" fmla="*/ 1277445 h 3005028"/>
              <a:gd name="connsiteX0" fmla="*/ 743313 w 3349418"/>
              <a:gd name="connsiteY0" fmla="*/ 1258455 h 2986038"/>
              <a:gd name="connsiteX1" fmla="*/ 90171 w 3349418"/>
              <a:gd name="connsiteY1" fmla="*/ 17482 h 2986038"/>
              <a:gd name="connsiteX2" fmla="*/ 2963999 w 3349418"/>
              <a:gd name="connsiteY2" fmla="*/ 526934 h 2986038"/>
              <a:gd name="connsiteX3" fmla="*/ 2990125 w 3349418"/>
              <a:gd name="connsiteY3" fmla="*/ 2682303 h 2986038"/>
              <a:gd name="connsiteX4" fmla="*/ 952320 w 3349418"/>
              <a:gd name="connsiteY4" fmla="*/ 2865186 h 2986038"/>
              <a:gd name="connsiteX5" fmla="*/ 743313 w 3349418"/>
              <a:gd name="connsiteY5" fmla="*/ 1258455 h 2986038"/>
              <a:gd name="connsiteX0" fmla="*/ 743313 w 3989550"/>
              <a:gd name="connsiteY0" fmla="*/ 1415311 h 3142894"/>
              <a:gd name="connsiteX1" fmla="*/ 90171 w 3989550"/>
              <a:gd name="connsiteY1" fmla="*/ 174338 h 3142894"/>
              <a:gd name="connsiteX2" fmla="*/ 2963999 w 3989550"/>
              <a:gd name="connsiteY2" fmla="*/ 683790 h 3142894"/>
              <a:gd name="connsiteX3" fmla="*/ 2990125 w 3989550"/>
              <a:gd name="connsiteY3" fmla="*/ 2839159 h 3142894"/>
              <a:gd name="connsiteX4" fmla="*/ 952320 w 3989550"/>
              <a:gd name="connsiteY4" fmla="*/ 3022042 h 3142894"/>
              <a:gd name="connsiteX5" fmla="*/ 743313 w 3989550"/>
              <a:gd name="connsiteY5" fmla="*/ 1415311 h 3142894"/>
              <a:gd name="connsiteX0" fmla="*/ 1166743 w 3942717"/>
              <a:gd name="connsiteY0" fmla="*/ 1554564 h 3141872"/>
              <a:gd name="connsiteX1" fmla="*/ 43338 w 3942717"/>
              <a:gd name="connsiteY1" fmla="*/ 182962 h 3141872"/>
              <a:gd name="connsiteX2" fmla="*/ 2917166 w 3942717"/>
              <a:gd name="connsiteY2" fmla="*/ 692414 h 3141872"/>
              <a:gd name="connsiteX3" fmla="*/ 2943292 w 3942717"/>
              <a:gd name="connsiteY3" fmla="*/ 2847783 h 3141872"/>
              <a:gd name="connsiteX4" fmla="*/ 905487 w 3942717"/>
              <a:gd name="connsiteY4" fmla="*/ 3030666 h 3141872"/>
              <a:gd name="connsiteX5" fmla="*/ 1166743 w 3942717"/>
              <a:gd name="connsiteY5" fmla="*/ 1554564 h 3141872"/>
              <a:gd name="connsiteX0" fmla="*/ 1158845 w 3934819"/>
              <a:gd name="connsiteY0" fmla="*/ 1554564 h 3141872"/>
              <a:gd name="connsiteX1" fmla="*/ 35440 w 3934819"/>
              <a:gd name="connsiteY1" fmla="*/ 182962 h 3141872"/>
              <a:gd name="connsiteX2" fmla="*/ 2909268 w 3934819"/>
              <a:gd name="connsiteY2" fmla="*/ 692414 h 3141872"/>
              <a:gd name="connsiteX3" fmla="*/ 2935394 w 3934819"/>
              <a:gd name="connsiteY3" fmla="*/ 2847783 h 3141872"/>
              <a:gd name="connsiteX4" fmla="*/ 897589 w 3934819"/>
              <a:gd name="connsiteY4" fmla="*/ 3030666 h 3141872"/>
              <a:gd name="connsiteX5" fmla="*/ 1158845 w 3934819"/>
              <a:gd name="connsiteY5" fmla="*/ 1554564 h 3141872"/>
              <a:gd name="connsiteX0" fmla="*/ 1167874 w 3943848"/>
              <a:gd name="connsiteY0" fmla="*/ 1554564 h 3242971"/>
              <a:gd name="connsiteX1" fmla="*/ 44469 w 3943848"/>
              <a:gd name="connsiteY1" fmla="*/ 182962 h 3242971"/>
              <a:gd name="connsiteX2" fmla="*/ 2918297 w 3943848"/>
              <a:gd name="connsiteY2" fmla="*/ 692414 h 3242971"/>
              <a:gd name="connsiteX3" fmla="*/ 2944423 w 3943848"/>
              <a:gd name="connsiteY3" fmla="*/ 2847783 h 3242971"/>
              <a:gd name="connsiteX4" fmla="*/ 1141749 w 3943848"/>
              <a:gd name="connsiteY4" fmla="*/ 3161294 h 3242971"/>
              <a:gd name="connsiteX5" fmla="*/ 1167874 w 3943848"/>
              <a:gd name="connsiteY5" fmla="*/ 1554564 h 3242971"/>
              <a:gd name="connsiteX0" fmla="*/ 1487757 w 3924096"/>
              <a:gd name="connsiteY0" fmla="*/ 1471006 h 3243408"/>
              <a:gd name="connsiteX1" fmla="*/ 24717 w 3924096"/>
              <a:gd name="connsiteY1" fmla="*/ 177781 h 3243408"/>
              <a:gd name="connsiteX2" fmla="*/ 2898545 w 3924096"/>
              <a:gd name="connsiteY2" fmla="*/ 687233 h 3243408"/>
              <a:gd name="connsiteX3" fmla="*/ 2924671 w 3924096"/>
              <a:gd name="connsiteY3" fmla="*/ 2842602 h 3243408"/>
              <a:gd name="connsiteX4" fmla="*/ 1121997 w 3924096"/>
              <a:gd name="connsiteY4" fmla="*/ 3156113 h 3243408"/>
              <a:gd name="connsiteX5" fmla="*/ 1487757 w 3924096"/>
              <a:gd name="connsiteY5" fmla="*/ 1471006 h 3243408"/>
              <a:gd name="connsiteX0" fmla="*/ 1338981 w 3932075"/>
              <a:gd name="connsiteY0" fmla="*/ 1498856 h 3243257"/>
              <a:gd name="connsiteX1" fmla="*/ 32696 w 3932075"/>
              <a:gd name="connsiteY1" fmla="*/ 179505 h 3243257"/>
              <a:gd name="connsiteX2" fmla="*/ 2906524 w 3932075"/>
              <a:gd name="connsiteY2" fmla="*/ 688957 h 3243257"/>
              <a:gd name="connsiteX3" fmla="*/ 2932650 w 3932075"/>
              <a:gd name="connsiteY3" fmla="*/ 2844326 h 3243257"/>
              <a:gd name="connsiteX4" fmla="*/ 1129976 w 3932075"/>
              <a:gd name="connsiteY4" fmla="*/ 3157837 h 3243257"/>
              <a:gd name="connsiteX5" fmla="*/ 1338981 w 3932075"/>
              <a:gd name="connsiteY5" fmla="*/ 1498856 h 3243257"/>
              <a:gd name="connsiteX0" fmla="*/ 1335658 w 3928752"/>
              <a:gd name="connsiteY0" fmla="*/ 1498856 h 3243257"/>
              <a:gd name="connsiteX1" fmla="*/ 29373 w 3928752"/>
              <a:gd name="connsiteY1" fmla="*/ 179505 h 3243257"/>
              <a:gd name="connsiteX2" fmla="*/ 2903201 w 3928752"/>
              <a:gd name="connsiteY2" fmla="*/ 688957 h 3243257"/>
              <a:gd name="connsiteX3" fmla="*/ 2929327 w 3928752"/>
              <a:gd name="connsiteY3" fmla="*/ 2844326 h 3243257"/>
              <a:gd name="connsiteX4" fmla="*/ 1126653 w 3928752"/>
              <a:gd name="connsiteY4" fmla="*/ 3157837 h 3243257"/>
              <a:gd name="connsiteX5" fmla="*/ 1335658 w 3928752"/>
              <a:gd name="connsiteY5" fmla="*/ 1498856 h 3243257"/>
              <a:gd name="connsiteX0" fmla="*/ 929323 w 2847779"/>
              <a:gd name="connsiteY0" fmla="*/ 1311149 h 3055550"/>
              <a:gd name="connsiteX1" fmla="*/ 42105 w 2847779"/>
              <a:gd name="connsiteY1" fmla="*/ 47397 h 3055550"/>
              <a:gd name="connsiteX2" fmla="*/ 2496866 w 2847779"/>
              <a:gd name="connsiteY2" fmla="*/ 501250 h 3055550"/>
              <a:gd name="connsiteX3" fmla="*/ 2522992 w 2847779"/>
              <a:gd name="connsiteY3" fmla="*/ 2656619 h 3055550"/>
              <a:gd name="connsiteX4" fmla="*/ 720318 w 2847779"/>
              <a:gd name="connsiteY4" fmla="*/ 2970130 h 3055550"/>
              <a:gd name="connsiteX5" fmla="*/ 929323 w 2847779"/>
              <a:gd name="connsiteY5" fmla="*/ 1311149 h 3055550"/>
              <a:gd name="connsiteX0" fmla="*/ 893267 w 2811723"/>
              <a:gd name="connsiteY0" fmla="*/ 1571712 h 3316113"/>
              <a:gd name="connsiteX1" fmla="*/ 6049 w 2811723"/>
              <a:gd name="connsiteY1" fmla="*/ 307960 h 3316113"/>
              <a:gd name="connsiteX2" fmla="*/ 2460810 w 2811723"/>
              <a:gd name="connsiteY2" fmla="*/ 761813 h 3316113"/>
              <a:gd name="connsiteX3" fmla="*/ 2486936 w 2811723"/>
              <a:gd name="connsiteY3" fmla="*/ 2917182 h 3316113"/>
              <a:gd name="connsiteX4" fmla="*/ 684262 w 2811723"/>
              <a:gd name="connsiteY4" fmla="*/ 3230693 h 3316113"/>
              <a:gd name="connsiteX5" fmla="*/ 893267 w 2811723"/>
              <a:gd name="connsiteY5" fmla="*/ 1571712 h 3316113"/>
              <a:gd name="connsiteX0" fmla="*/ 893267 w 2753403"/>
              <a:gd name="connsiteY0" fmla="*/ 1596701 h 3341102"/>
              <a:gd name="connsiteX1" fmla="*/ 6049 w 2753403"/>
              <a:gd name="connsiteY1" fmla="*/ 332949 h 3341102"/>
              <a:gd name="connsiteX2" fmla="*/ 2460810 w 2753403"/>
              <a:gd name="connsiteY2" fmla="*/ 786802 h 3341102"/>
              <a:gd name="connsiteX3" fmla="*/ 2486936 w 2753403"/>
              <a:gd name="connsiteY3" fmla="*/ 2942171 h 3341102"/>
              <a:gd name="connsiteX4" fmla="*/ 684262 w 2753403"/>
              <a:gd name="connsiteY4" fmla="*/ 3255682 h 3341102"/>
              <a:gd name="connsiteX5" fmla="*/ 893267 w 2753403"/>
              <a:gd name="connsiteY5" fmla="*/ 1596701 h 3341102"/>
              <a:gd name="connsiteX0" fmla="*/ 893267 w 2786363"/>
              <a:gd name="connsiteY0" fmla="*/ 1591483 h 3335884"/>
              <a:gd name="connsiteX1" fmla="*/ 6049 w 2786363"/>
              <a:gd name="connsiteY1" fmla="*/ 327731 h 3335884"/>
              <a:gd name="connsiteX2" fmla="*/ 2460810 w 2786363"/>
              <a:gd name="connsiteY2" fmla="*/ 781584 h 3335884"/>
              <a:gd name="connsiteX3" fmla="*/ 2486936 w 2786363"/>
              <a:gd name="connsiteY3" fmla="*/ 2936953 h 3335884"/>
              <a:gd name="connsiteX4" fmla="*/ 684262 w 2786363"/>
              <a:gd name="connsiteY4" fmla="*/ 3250464 h 3335884"/>
              <a:gd name="connsiteX5" fmla="*/ 893267 w 2786363"/>
              <a:gd name="connsiteY5" fmla="*/ 1591483 h 3335884"/>
              <a:gd name="connsiteX0" fmla="*/ 893267 w 2798845"/>
              <a:gd name="connsiteY0" fmla="*/ 1591483 h 3335884"/>
              <a:gd name="connsiteX1" fmla="*/ 6049 w 2798845"/>
              <a:gd name="connsiteY1" fmla="*/ 327731 h 3335884"/>
              <a:gd name="connsiteX2" fmla="*/ 2460810 w 2798845"/>
              <a:gd name="connsiteY2" fmla="*/ 781584 h 3335884"/>
              <a:gd name="connsiteX3" fmla="*/ 2486936 w 2798845"/>
              <a:gd name="connsiteY3" fmla="*/ 2936953 h 3335884"/>
              <a:gd name="connsiteX4" fmla="*/ 684262 w 2798845"/>
              <a:gd name="connsiteY4" fmla="*/ 3250464 h 3335884"/>
              <a:gd name="connsiteX5" fmla="*/ 893267 w 2798845"/>
              <a:gd name="connsiteY5" fmla="*/ 1591483 h 3335884"/>
              <a:gd name="connsiteX0" fmla="*/ 893267 w 2856744"/>
              <a:gd name="connsiteY0" fmla="*/ 1579347 h 3323748"/>
              <a:gd name="connsiteX1" fmla="*/ 6049 w 2856744"/>
              <a:gd name="connsiteY1" fmla="*/ 315595 h 3323748"/>
              <a:gd name="connsiteX2" fmla="*/ 2460810 w 2856744"/>
              <a:gd name="connsiteY2" fmla="*/ 769448 h 3323748"/>
              <a:gd name="connsiteX3" fmla="*/ 2486936 w 2856744"/>
              <a:gd name="connsiteY3" fmla="*/ 2924817 h 3323748"/>
              <a:gd name="connsiteX4" fmla="*/ 684262 w 2856744"/>
              <a:gd name="connsiteY4" fmla="*/ 3238328 h 3323748"/>
              <a:gd name="connsiteX5" fmla="*/ 893267 w 2856744"/>
              <a:gd name="connsiteY5" fmla="*/ 1579347 h 3323748"/>
              <a:gd name="connsiteX0" fmla="*/ 899451 w 2818269"/>
              <a:gd name="connsiteY0" fmla="*/ 1566331 h 3310732"/>
              <a:gd name="connsiteX1" fmla="*/ 6014 w 2818269"/>
              <a:gd name="connsiteY1" fmla="*/ 309205 h 3310732"/>
              <a:gd name="connsiteX2" fmla="*/ 2466994 w 2818269"/>
              <a:gd name="connsiteY2" fmla="*/ 756432 h 3310732"/>
              <a:gd name="connsiteX3" fmla="*/ 2493120 w 2818269"/>
              <a:gd name="connsiteY3" fmla="*/ 2911801 h 3310732"/>
              <a:gd name="connsiteX4" fmla="*/ 690446 w 2818269"/>
              <a:gd name="connsiteY4" fmla="*/ 3225312 h 3310732"/>
              <a:gd name="connsiteX5" fmla="*/ 899451 w 2818269"/>
              <a:gd name="connsiteY5" fmla="*/ 1566331 h 3310732"/>
              <a:gd name="connsiteX0" fmla="*/ 906063 w 2824881"/>
              <a:gd name="connsiteY0" fmla="*/ 1657157 h 3401558"/>
              <a:gd name="connsiteX1" fmla="*/ 12626 w 2824881"/>
              <a:gd name="connsiteY1" fmla="*/ 400031 h 3401558"/>
              <a:gd name="connsiteX2" fmla="*/ 2473606 w 2824881"/>
              <a:gd name="connsiteY2" fmla="*/ 847258 h 3401558"/>
              <a:gd name="connsiteX3" fmla="*/ 2499732 w 2824881"/>
              <a:gd name="connsiteY3" fmla="*/ 3002627 h 3401558"/>
              <a:gd name="connsiteX4" fmla="*/ 697058 w 2824881"/>
              <a:gd name="connsiteY4" fmla="*/ 3316138 h 3401558"/>
              <a:gd name="connsiteX5" fmla="*/ 906063 w 2824881"/>
              <a:gd name="connsiteY5" fmla="*/ 1657157 h 3401558"/>
              <a:gd name="connsiteX0" fmla="*/ 906063 w 2824881"/>
              <a:gd name="connsiteY0" fmla="*/ 1657157 h 3412991"/>
              <a:gd name="connsiteX1" fmla="*/ 12626 w 2824881"/>
              <a:gd name="connsiteY1" fmla="*/ 400031 h 3412991"/>
              <a:gd name="connsiteX2" fmla="*/ 2473606 w 2824881"/>
              <a:gd name="connsiteY2" fmla="*/ 847258 h 3412991"/>
              <a:gd name="connsiteX3" fmla="*/ 2499732 w 2824881"/>
              <a:gd name="connsiteY3" fmla="*/ 3002627 h 3412991"/>
              <a:gd name="connsiteX4" fmla="*/ 697058 w 2824881"/>
              <a:gd name="connsiteY4" fmla="*/ 3316138 h 3412991"/>
              <a:gd name="connsiteX5" fmla="*/ 906063 w 2824881"/>
              <a:gd name="connsiteY5" fmla="*/ 1657157 h 3412991"/>
              <a:gd name="connsiteX0" fmla="*/ 906063 w 2824881"/>
              <a:gd name="connsiteY0" fmla="*/ 1657157 h 3424473"/>
              <a:gd name="connsiteX1" fmla="*/ 12626 w 2824881"/>
              <a:gd name="connsiteY1" fmla="*/ 400031 h 3424473"/>
              <a:gd name="connsiteX2" fmla="*/ 2473606 w 2824881"/>
              <a:gd name="connsiteY2" fmla="*/ 847258 h 3424473"/>
              <a:gd name="connsiteX3" fmla="*/ 2499732 w 2824881"/>
              <a:gd name="connsiteY3" fmla="*/ 3002627 h 3424473"/>
              <a:gd name="connsiteX4" fmla="*/ 697058 w 2824881"/>
              <a:gd name="connsiteY4" fmla="*/ 3316138 h 3424473"/>
              <a:gd name="connsiteX5" fmla="*/ 906063 w 2824881"/>
              <a:gd name="connsiteY5" fmla="*/ 1657157 h 3424473"/>
              <a:gd name="connsiteX0" fmla="*/ 906063 w 2896050"/>
              <a:gd name="connsiteY0" fmla="*/ 1657157 h 3424473"/>
              <a:gd name="connsiteX1" fmla="*/ 12626 w 2896050"/>
              <a:gd name="connsiteY1" fmla="*/ 400031 h 3424473"/>
              <a:gd name="connsiteX2" fmla="*/ 2473606 w 2896050"/>
              <a:gd name="connsiteY2" fmla="*/ 847258 h 3424473"/>
              <a:gd name="connsiteX3" fmla="*/ 2499732 w 2896050"/>
              <a:gd name="connsiteY3" fmla="*/ 3002627 h 3424473"/>
              <a:gd name="connsiteX4" fmla="*/ 697058 w 2896050"/>
              <a:gd name="connsiteY4" fmla="*/ 3316138 h 3424473"/>
              <a:gd name="connsiteX5" fmla="*/ 906063 w 2896050"/>
              <a:gd name="connsiteY5" fmla="*/ 1657157 h 3424473"/>
              <a:gd name="connsiteX0" fmla="*/ 906063 w 2876039"/>
              <a:gd name="connsiteY0" fmla="*/ 1654980 h 3384476"/>
              <a:gd name="connsiteX1" fmla="*/ 12626 w 2876039"/>
              <a:gd name="connsiteY1" fmla="*/ 397854 h 3384476"/>
              <a:gd name="connsiteX2" fmla="*/ 2473606 w 2876039"/>
              <a:gd name="connsiteY2" fmla="*/ 845081 h 3384476"/>
              <a:gd name="connsiteX3" fmla="*/ 2468634 w 2876039"/>
              <a:gd name="connsiteY3" fmla="*/ 2934196 h 3384476"/>
              <a:gd name="connsiteX4" fmla="*/ 697058 w 2876039"/>
              <a:gd name="connsiteY4" fmla="*/ 3313961 h 3384476"/>
              <a:gd name="connsiteX5" fmla="*/ 906063 w 2876039"/>
              <a:gd name="connsiteY5" fmla="*/ 1654980 h 3384476"/>
              <a:gd name="connsiteX0" fmla="*/ 906063 w 2876039"/>
              <a:gd name="connsiteY0" fmla="*/ 1654980 h 3400789"/>
              <a:gd name="connsiteX1" fmla="*/ 12626 w 2876039"/>
              <a:gd name="connsiteY1" fmla="*/ 397854 h 3400789"/>
              <a:gd name="connsiteX2" fmla="*/ 2473606 w 2876039"/>
              <a:gd name="connsiteY2" fmla="*/ 845081 h 3400789"/>
              <a:gd name="connsiteX3" fmla="*/ 2468634 w 2876039"/>
              <a:gd name="connsiteY3" fmla="*/ 2934196 h 3400789"/>
              <a:gd name="connsiteX4" fmla="*/ 697058 w 2876039"/>
              <a:gd name="connsiteY4" fmla="*/ 3313961 h 3400789"/>
              <a:gd name="connsiteX5" fmla="*/ 906063 w 2876039"/>
              <a:gd name="connsiteY5" fmla="*/ 1654980 h 340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76039" h="3400789">
                <a:moveTo>
                  <a:pt x="906063" y="1654980"/>
                </a:moveTo>
                <a:cubicBezTo>
                  <a:pt x="791991" y="1168962"/>
                  <a:pt x="-117036" y="1337454"/>
                  <a:pt x="12626" y="397854"/>
                </a:cubicBezTo>
                <a:cubicBezTo>
                  <a:pt x="142288" y="-541746"/>
                  <a:pt x="2064271" y="422357"/>
                  <a:pt x="2473606" y="845081"/>
                </a:cubicBezTo>
                <a:cubicBezTo>
                  <a:pt x="2882941" y="1267805"/>
                  <a:pt x="3126110" y="2116687"/>
                  <a:pt x="2468634" y="2934196"/>
                </a:cubicBezTo>
                <a:cubicBezTo>
                  <a:pt x="2035065" y="3327680"/>
                  <a:pt x="957487" y="3527164"/>
                  <a:pt x="697058" y="3313961"/>
                </a:cubicBezTo>
                <a:cubicBezTo>
                  <a:pt x="436630" y="3100758"/>
                  <a:pt x="1020135" y="2140998"/>
                  <a:pt x="906063" y="1654980"/>
                </a:cubicBez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Picture Placeholder 10">
            <a:extLst>
              <a:ext uri="{FF2B5EF4-FFF2-40B4-BE49-F238E27FC236}">
                <a16:creationId xmlns:a16="http://schemas.microsoft.com/office/drawing/2014/main" id="{F5ED2753-064B-6540-A8F5-19E6754B0D04}"/>
              </a:ext>
            </a:extLst>
          </p:cNvPr>
          <p:cNvSpPr>
            <a:spLocks noGrp="1"/>
          </p:cNvSpPr>
          <p:nvPr>
            <p:ph type="pic" sz="quarter" idx="60"/>
          </p:nvPr>
        </p:nvSpPr>
        <p:spPr>
          <a:xfrm>
            <a:off x="8750008" y="-1403191"/>
            <a:ext cx="17547215" cy="15303098"/>
          </a:xfrm>
          <a:custGeom>
            <a:avLst/>
            <a:gdLst>
              <a:gd name="connsiteX0" fmla="*/ 2959879 w 17547215"/>
              <a:gd name="connsiteY0" fmla="*/ 330 h 15303098"/>
              <a:gd name="connsiteX1" fmla="*/ 15415768 w 17547215"/>
              <a:gd name="connsiteY1" fmla="*/ 4856861 h 15303098"/>
              <a:gd name="connsiteX2" fmla="*/ 14538076 w 17547215"/>
              <a:gd name="connsiteY2" fmla="*/ 13999372 h 15303098"/>
              <a:gd name="connsiteX3" fmla="*/ 3273257 w 17547215"/>
              <a:gd name="connsiteY3" fmla="*/ 14633406 h 15303098"/>
              <a:gd name="connsiteX4" fmla="*/ 5256310 w 17547215"/>
              <a:gd name="connsiteY4" fmla="*/ 7492313 h 15303098"/>
              <a:gd name="connsiteX5" fmla="*/ 162256 w 17547215"/>
              <a:gd name="connsiteY5" fmla="*/ 1470403 h 15303098"/>
              <a:gd name="connsiteX6" fmla="*/ 2959879 w 17547215"/>
              <a:gd name="connsiteY6" fmla="*/ 330 h 15303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47215" h="15303098">
                <a:moveTo>
                  <a:pt x="2959879" y="330"/>
                </a:moveTo>
                <a:cubicBezTo>
                  <a:pt x="6898589" y="38153"/>
                  <a:pt x="13656226" y="3323366"/>
                  <a:pt x="15415768" y="4856861"/>
                </a:cubicBezTo>
                <a:cubicBezTo>
                  <a:pt x="17811740" y="6945024"/>
                  <a:pt x="18992876" y="10802291"/>
                  <a:pt x="14538076" y="13999372"/>
                </a:cubicBezTo>
                <a:cubicBezTo>
                  <a:pt x="11659386" y="15470208"/>
                  <a:pt x="4820221" y="15717917"/>
                  <a:pt x="3273257" y="14633406"/>
                </a:cubicBezTo>
                <a:cubicBezTo>
                  <a:pt x="1726299" y="13548895"/>
                  <a:pt x="5774810" y="9686147"/>
                  <a:pt x="5256310" y="7492313"/>
                </a:cubicBezTo>
                <a:cubicBezTo>
                  <a:pt x="4737810" y="5298479"/>
                  <a:pt x="-1031682" y="5508364"/>
                  <a:pt x="162256" y="1470403"/>
                </a:cubicBezTo>
                <a:cubicBezTo>
                  <a:pt x="479396" y="397820"/>
                  <a:pt x="1535240" y="-13350"/>
                  <a:pt x="2959879" y="330"/>
                </a:cubicBezTo>
                <a:close/>
              </a:path>
            </a:pathLst>
          </a:custGeom>
          <a:solidFill>
            <a:schemeClr val="bg1">
              <a:lumMod val="95000"/>
            </a:schemeClr>
          </a:solidFill>
          <a:effectLst/>
        </p:spPr>
        <p:txBody>
          <a:bodyPr wrap="square">
            <a:noAutofit/>
          </a:bodyPr>
          <a:lstStyle>
            <a:lvl1pPr marL="0" indent="0">
              <a:buNone/>
              <a:defRPr sz="2599" b="0" i="0">
                <a:ln>
                  <a:noFill/>
                </a:ln>
                <a:solidFill>
                  <a:schemeClr val="bg1">
                    <a:lumMod val="85000"/>
                  </a:schemeClr>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endParaRPr lang="en-US" dirty="0"/>
          </a:p>
        </p:txBody>
      </p:sp>
      <p:sp>
        <p:nvSpPr>
          <p:cNvPr id="13" name="Rectangle 12">
            <a:extLst>
              <a:ext uri="{FF2B5EF4-FFF2-40B4-BE49-F238E27FC236}">
                <a16:creationId xmlns:a16="http://schemas.microsoft.com/office/drawing/2014/main" id="{59D5E830-777F-1241-8EF0-368F07DD0EA1}"/>
              </a:ext>
            </a:extLst>
          </p:cNvPr>
          <p:cNvSpPr/>
          <p:nvPr userDrawn="1"/>
        </p:nvSpPr>
        <p:spPr>
          <a:xfrm>
            <a:off x="21867224" y="522514"/>
            <a:ext cx="1018903" cy="13846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3694437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iss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C084DE51-8494-014B-A33B-B7CF82401022}"/>
              </a:ext>
            </a:extLst>
          </p:cNvPr>
          <p:cNvSpPr>
            <a:spLocks noGrp="1"/>
          </p:cNvSpPr>
          <p:nvPr>
            <p:ph type="pic" sz="quarter" idx="15"/>
          </p:nvPr>
        </p:nvSpPr>
        <p:spPr>
          <a:xfrm>
            <a:off x="1" y="4121151"/>
            <a:ext cx="11042650" cy="9594850"/>
          </a:xfrm>
          <a:custGeom>
            <a:avLst/>
            <a:gdLst>
              <a:gd name="connsiteX0" fmla="*/ 3260726 w 11042650"/>
              <a:gd name="connsiteY0" fmla="*/ 0 h 9594850"/>
              <a:gd name="connsiteX1" fmla="*/ 11042650 w 11042650"/>
              <a:gd name="connsiteY1" fmla="*/ 7781924 h 9594850"/>
              <a:gd name="connsiteX2" fmla="*/ 10884549 w 11042650"/>
              <a:gd name="connsiteY2" fmla="*/ 9350253 h 9594850"/>
              <a:gd name="connsiteX3" fmla="*/ 10828097 w 11042650"/>
              <a:gd name="connsiteY3" fmla="*/ 9594850 h 9594850"/>
              <a:gd name="connsiteX4" fmla="*/ 0 w 11042650"/>
              <a:gd name="connsiteY4" fmla="*/ 9594850 h 9594850"/>
              <a:gd name="connsiteX5" fmla="*/ 0 w 11042650"/>
              <a:gd name="connsiteY5" fmla="*/ 716268 h 9594850"/>
              <a:gd name="connsiteX6" fmla="*/ 231649 w 11042650"/>
              <a:gd name="connsiteY6" fmla="*/ 611542 h 9594850"/>
              <a:gd name="connsiteX7" fmla="*/ 3260726 w 11042650"/>
              <a:gd name="connsiteY7" fmla="*/ 0 h 95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42650" h="9594850">
                <a:moveTo>
                  <a:pt x="3260726" y="0"/>
                </a:moveTo>
                <a:cubicBezTo>
                  <a:pt x="7558565" y="0"/>
                  <a:pt x="11042650" y="3484085"/>
                  <a:pt x="11042650" y="7781924"/>
                </a:cubicBezTo>
                <a:cubicBezTo>
                  <a:pt x="11042650" y="8319154"/>
                  <a:pt x="10988211" y="8843669"/>
                  <a:pt x="10884549" y="9350253"/>
                </a:cubicBezTo>
                <a:lnTo>
                  <a:pt x="10828097" y="9594850"/>
                </a:lnTo>
                <a:lnTo>
                  <a:pt x="0" y="9594850"/>
                </a:lnTo>
                <a:lnTo>
                  <a:pt x="0" y="716268"/>
                </a:lnTo>
                <a:lnTo>
                  <a:pt x="231649" y="611542"/>
                </a:lnTo>
                <a:cubicBezTo>
                  <a:pt x="1162666" y="217755"/>
                  <a:pt x="2186266" y="0"/>
                  <a:pt x="3260726" y="0"/>
                </a:cubicBezTo>
                <a:close/>
              </a:path>
            </a:pathLst>
          </a:custGeom>
          <a:solidFill>
            <a:schemeClr val="bg1">
              <a:lumMod val="90000"/>
            </a:schemeClr>
          </a:solidFill>
          <a:ln>
            <a:noFill/>
          </a:ln>
          <a:effectLst/>
        </p:spPr>
        <p:txBody>
          <a:bodyPr wrap="square">
            <a:noAutofit/>
          </a:bodyPr>
          <a:lstStyle>
            <a:lvl1pPr marL="0" indent="0">
              <a:buNone/>
              <a:defRPr sz="2599" b="0" i="0">
                <a:ln>
                  <a:noFill/>
                </a:ln>
                <a:solidFill>
                  <a:schemeClr val="bg1">
                    <a:lumMod val="85000"/>
                  </a:schemeClr>
                </a:solidFill>
                <a:latin typeface="Source Sans Pro Light" panose="020B0403030403020204" pitchFamily="34" charset="0"/>
                <a:ea typeface="Noto Sans Light" panose="020B0402040504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50482946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slidesgratis.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13">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6"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0"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 id="2147484032" r:id="rId11"/>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3.xml"/><Relationship Id="rId5" Type="http://schemas.openxmlformats.org/officeDocument/2006/relationships/hyperlink" Target="https://free-powerpoint-templates-download.com/" TargetMode="External"/><Relationship Id="rId4" Type="http://schemas.openxmlformats.org/officeDocument/2006/relationships/hyperlink" Target="https://fonts.google.com/specimen/Lato"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Nautilus Pompilius </a:t>
            </a:r>
            <a:r>
              <a:rPr lang="en-US" altLang="ja-JP" sz="2799" dirty="0">
                <a:solidFill>
                  <a:schemeClr val="bg1"/>
                </a:solidFill>
                <a:latin typeface="+mn-lt"/>
                <a:cs typeface="Arial" panose="020B0604020202020204" pitchFamily="34" charset="0"/>
              </a:rPr>
              <a:t>and </a:t>
            </a:r>
            <a:r>
              <a:rPr lang="en-US" altLang="ja-JP" sz="2799" dirty="0">
                <a:solidFill>
                  <a:schemeClr val="bg1"/>
                </a:solidFill>
                <a:latin typeface="+mn-lt"/>
                <a:cs typeface="Arial" panose="020B0604020202020204" pitchFamily="34" charset="0"/>
                <a:hlinkClick r:id="rId4">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5"/>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6BF9A098-9FBB-3246-9A49-36C63AB9F20E}"/>
              </a:ext>
            </a:extLst>
          </p:cNvPr>
          <p:cNvSpPr/>
          <p:nvPr/>
        </p:nvSpPr>
        <p:spPr>
          <a:xfrm>
            <a:off x="0" y="-1"/>
            <a:ext cx="24377650" cy="13715999"/>
          </a:xfrm>
          <a:prstGeom prst="rect">
            <a:avLst/>
          </a:prstGeom>
          <a:solidFill>
            <a:srgbClr val="1421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2C6AE08-95B8-4670-B7F9-D30DEBC7B2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12659161" y="2471483"/>
            <a:ext cx="4089769" cy="8326123"/>
          </a:xfrm>
          <a:prstGeom prst="rect">
            <a:avLst/>
          </a:prstGeom>
        </p:spPr>
      </p:pic>
      <p:pic>
        <p:nvPicPr>
          <p:cNvPr id="4" name="Picture 3">
            <a:extLst>
              <a:ext uri="{FF2B5EF4-FFF2-40B4-BE49-F238E27FC236}">
                <a16:creationId xmlns:a16="http://schemas.microsoft.com/office/drawing/2014/main" id="{F48F3BDB-5240-43C7-A821-1233557F610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17839414" y="3559767"/>
            <a:ext cx="4089769" cy="8326123"/>
          </a:xfrm>
          <a:prstGeom prst="rect">
            <a:avLst/>
          </a:prstGeom>
        </p:spPr>
      </p:pic>
      <p:sp>
        <p:nvSpPr>
          <p:cNvPr id="76" name="TextBox 157">
            <a:extLst>
              <a:ext uri="{FF2B5EF4-FFF2-40B4-BE49-F238E27FC236}">
                <a16:creationId xmlns:a16="http://schemas.microsoft.com/office/drawing/2014/main" id="{EE65E564-CD15-4BA7-9898-FF1AF2B1C09C}"/>
              </a:ext>
            </a:extLst>
          </p:cNvPr>
          <p:cNvSpPr txBox="1">
            <a:spLocks noChangeArrowheads="1"/>
          </p:cNvSpPr>
          <p:nvPr/>
        </p:nvSpPr>
        <p:spPr bwMode="auto">
          <a:xfrm>
            <a:off x="1330594" y="6293312"/>
            <a:ext cx="8283690" cy="3883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3500"/>
              </a:lnSpc>
            </a:pPr>
            <a:r>
              <a:rPr lang="en-US" sz="2800" dirty="0">
                <a:solidFill>
                  <a:schemeClr val="bg1"/>
                </a:solidFill>
                <a:latin typeface="Lato Light" panose="020F0502020204030203" pitchFamily="34" charset="0"/>
              </a:rPr>
              <a:t>You can do whatever you want, go a impress your audience with an amazing presentation</a:t>
            </a:r>
            <a:r>
              <a:rPr lang="en-US" sz="28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a:p>
            <a:pPr algn="just">
              <a:lnSpc>
                <a:spcPct val="150000"/>
              </a:lnSpc>
            </a:pPr>
            <a:endParaRPr lang="en-US" altLang="es-MX" sz="2800" dirty="0">
              <a:solidFill>
                <a:schemeClr val="bg1"/>
              </a:solidFill>
              <a:latin typeface="Lato Light" panose="020F0302020204030203" pitchFamily="34" charset="77"/>
            </a:endParaRPr>
          </a:p>
          <a:p>
            <a:pPr algn="just"/>
            <a:r>
              <a:rPr lang="pt-BR" altLang="es-MX" sz="2800" dirty="0">
                <a:solidFill>
                  <a:schemeClr val="bg1"/>
                </a:solidFill>
                <a:latin typeface="Lato Light" panose="020F0502020204030203" pitchFamily="34" charset="0"/>
              </a:rPr>
              <a:t>Lorem ipsum </a:t>
            </a:r>
            <a:r>
              <a:rPr lang="pt-BR" altLang="es-MX" sz="2800" dirty="0" err="1">
                <a:solidFill>
                  <a:schemeClr val="bg1"/>
                </a:solidFill>
                <a:latin typeface="Lato Light" panose="020F0502020204030203" pitchFamily="34" charset="0"/>
              </a:rPr>
              <a:t>dolor</a:t>
            </a:r>
            <a:r>
              <a:rPr lang="pt-BR" altLang="es-MX" sz="2800" dirty="0">
                <a:solidFill>
                  <a:schemeClr val="bg1"/>
                </a:solidFill>
                <a:latin typeface="Lato Light" panose="020F0502020204030203" pitchFamily="34" charset="0"/>
              </a:rPr>
              <a:t> sit amet, consectetur adipiscing elit. Aliquam tincidunt ante nec sem congue convallis. Pellentesque vel mauris quis nisl ornare rutrum in id risus. Proin vehicula ut sem et tempus. Interdum et malesuada fames ac ante ipsum primis in </a:t>
            </a:r>
            <a:r>
              <a:rPr lang="pt-BR" altLang="es-MX" sz="2800" dirty="0" err="1">
                <a:solidFill>
                  <a:schemeClr val="bg1"/>
                </a:solidFill>
                <a:latin typeface="Lato Light" panose="020F0502020204030203" pitchFamily="34" charset="0"/>
              </a:rPr>
              <a:t>faucibus</a:t>
            </a:r>
            <a:r>
              <a:rPr lang="pt-BR" altLang="es-MX" sz="2800" dirty="0">
                <a:solidFill>
                  <a:schemeClr val="bg1"/>
                </a:solidFill>
                <a:latin typeface="Lato Light" panose="020F0502020204030203" pitchFamily="34" charset="0"/>
              </a:rPr>
              <a:t>.</a:t>
            </a:r>
            <a:endParaRPr lang="en-US" altLang="es-MX" sz="2800" dirty="0">
              <a:solidFill>
                <a:schemeClr val="bg1"/>
              </a:solidFill>
              <a:latin typeface="Lato Light" panose="020F0502020204030203" pitchFamily="34" charset="0"/>
            </a:endParaRPr>
          </a:p>
        </p:txBody>
      </p:sp>
      <p:sp>
        <p:nvSpPr>
          <p:cNvPr id="19" name="Arco de bloque 18">
            <a:extLst>
              <a:ext uri="{FF2B5EF4-FFF2-40B4-BE49-F238E27FC236}">
                <a16:creationId xmlns:a16="http://schemas.microsoft.com/office/drawing/2014/main" id="{C2BF2A7B-B4EE-5744-954B-364DB1DABB2A}"/>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Arco de bloque 19">
            <a:extLst>
              <a:ext uri="{FF2B5EF4-FFF2-40B4-BE49-F238E27FC236}">
                <a16:creationId xmlns:a16="http://schemas.microsoft.com/office/drawing/2014/main" id="{81F6FB7B-C2BF-D941-B9CD-D335B253DB74}"/>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3" name="Picture 22">
            <a:extLst>
              <a:ext uri="{FF2B5EF4-FFF2-40B4-BE49-F238E27FC236}">
                <a16:creationId xmlns:a16="http://schemas.microsoft.com/office/drawing/2014/main" id="{87F8196E-60DE-4903-9319-437574A815C2}"/>
              </a:ext>
            </a:extLst>
          </p:cNvPr>
          <p:cNvPicPr>
            <a:picLocks noChangeAspect="1"/>
          </p:cNvPicPr>
          <p:nvPr/>
        </p:nvPicPr>
        <p:blipFill>
          <a:blip r:embed="rId3"/>
          <a:stretch>
            <a:fillRect/>
          </a:stretch>
        </p:blipFill>
        <p:spPr>
          <a:xfrm rot="2257507">
            <a:off x="15811945" y="3545839"/>
            <a:ext cx="2686056" cy="609441"/>
          </a:xfrm>
          <a:prstGeom prst="rect">
            <a:avLst/>
          </a:prstGeom>
        </p:spPr>
      </p:pic>
      <p:pic>
        <p:nvPicPr>
          <p:cNvPr id="24" name="Picture 23">
            <a:extLst>
              <a:ext uri="{FF2B5EF4-FFF2-40B4-BE49-F238E27FC236}">
                <a16:creationId xmlns:a16="http://schemas.microsoft.com/office/drawing/2014/main" id="{F938509E-96D6-483C-944A-B5A6E52C2D87}"/>
              </a:ext>
            </a:extLst>
          </p:cNvPr>
          <p:cNvPicPr>
            <a:picLocks noChangeAspect="1"/>
          </p:cNvPicPr>
          <p:nvPr/>
        </p:nvPicPr>
        <p:blipFill>
          <a:blip r:embed="rId3"/>
          <a:stretch>
            <a:fillRect/>
          </a:stretch>
        </p:blipFill>
        <p:spPr>
          <a:xfrm rot="2257507">
            <a:off x="21054772" y="4635741"/>
            <a:ext cx="2686056" cy="609441"/>
          </a:xfrm>
          <a:prstGeom prst="rect">
            <a:avLst/>
          </a:prstGeom>
        </p:spPr>
      </p:pic>
      <p:sp>
        <p:nvSpPr>
          <p:cNvPr id="13" name="Rectangle 2">
            <a:extLst>
              <a:ext uri="{FF2B5EF4-FFF2-40B4-BE49-F238E27FC236}">
                <a16:creationId xmlns:a16="http://schemas.microsoft.com/office/drawing/2014/main" id="{DA063EFF-F2B9-494F-A5E0-04D244699615}"/>
              </a:ext>
            </a:extLst>
          </p:cNvPr>
          <p:cNvSpPr>
            <a:spLocks/>
          </p:cNvSpPr>
          <p:nvPr/>
        </p:nvSpPr>
        <p:spPr bwMode="auto">
          <a:xfrm>
            <a:off x="1514292" y="3040589"/>
            <a:ext cx="5405326" cy="22159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YOUR TITLE </a:t>
            </a:r>
          </a:p>
          <a:p>
            <a:pPr defTabSz="4570857"/>
            <a:r>
              <a:rPr lang="en-US" sz="7200" b="1" dirty="0">
                <a:solidFill>
                  <a:schemeClr val="accent4"/>
                </a:solidFill>
                <a:latin typeface="Lato Black" panose="020F0A02020204030203" pitchFamily="34" charset="0"/>
                <a:cs typeface="Poppins" pitchFamily="2" charset="77"/>
                <a:sym typeface="Bebas Neue" charset="0"/>
              </a:rPr>
              <a:t>GOES HERE</a:t>
            </a:r>
          </a:p>
        </p:txBody>
      </p:sp>
      <p:grpSp>
        <p:nvGrpSpPr>
          <p:cNvPr id="14" name="Grupo 13">
            <a:extLst>
              <a:ext uri="{FF2B5EF4-FFF2-40B4-BE49-F238E27FC236}">
                <a16:creationId xmlns:a16="http://schemas.microsoft.com/office/drawing/2014/main" id="{F6C341B2-C121-9446-BC46-49007A56ECF7}"/>
              </a:ext>
            </a:extLst>
          </p:cNvPr>
          <p:cNvGrpSpPr/>
          <p:nvPr/>
        </p:nvGrpSpPr>
        <p:grpSpPr>
          <a:xfrm>
            <a:off x="1514292" y="5893975"/>
            <a:ext cx="1030307" cy="187989"/>
            <a:chOff x="2053135" y="2686981"/>
            <a:chExt cx="2312732" cy="421979"/>
          </a:xfrm>
        </p:grpSpPr>
        <p:sp>
          <p:nvSpPr>
            <p:cNvPr id="15" name="Elipse 14">
              <a:extLst>
                <a:ext uri="{FF2B5EF4-FFF2-40B4-BE49-F238E27FC236}">
                  <a16:creationId xmlns:a16="http://schemas.microsoft.com/office/drawing/2014/main" id="{83529EF7-405D-8B47-93FD-0FD26B271080}"/>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Elipse 15">
              <a:extLst>
                <a:ext uri="{FF2B5EF4-FFF2-40B4-BE49-F238E27FC236}">
                  <a16:creationId xmlns:a16="http://schemas.microsoft.com/office/drawing/2014/main" id="{76B9DF9E-32C8-4C4C-A8A4-741E7C929C0D}"/>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Elipse 16">
              <a:extLst>
                <a:ext uri="{FF2B5EF4-FFF2-40B4-BE49-F238E27FC236}">
                  <a16:creationId xmlns:a16="http://schemas.microsoft.com/office/drawing/2014/main" id="{9FEC7375-3446-C840-8554-E4416AE40005}"/>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A89E9E1B-05E7-2A4C-B020-4D14D335004D}"/>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Elipse 20">
              <a:extLst>
                <a:ext uri="{FF2B5EF4-FFF2-40B4-BE49-F238E27FC236}">
                  <a16:creationId xmlns:a16="http://schemas.microsoft.com/office/drawing/2014/main" id="{DEAAE0C1-DDFD-A44C-A132-FA96F6705EAF}"/>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Marcador de posición de imagen 7">
            <a:extLst>
              <a:ext uri="{FF2B5EF4-FFF2-40B4-BE49-F238E27FC236}">
                <a16:creationId xmlns:a16="http://schemas.microsoft.com/office/drawing/2014/main" id="{3EACEF12-CE91-054F-A5C8-FB472902E4AC}"/>
              </a:ext>
            </a:extLst>
          </p:cNvPr>
          <p:cNvSpPr>
            <a:spLocks noGrp="1"/>
          </p:cNvSpPr>
          <p:nvPr>
            <p:ph type="pic" sz="quarter" idx="13"/>
          </p:nvPr>
        </p:nvSpPr>
        <p:spPr/>
        <p:txBody>
          <a:bodyPr/>
          <a:lstStyle/>
          <a:p>
            <a:endParaRPr lang="es-CO"/>
          </a:p>
        </p:txBody>
      </p:sp>
      <p:sp>
        <p:nvSpPr>
          <p:cNvPr id="11" name="Marcador de posición de imagen 10">
            <a:extLst>
              <a:ext uri="{FF2B5EF4-FFF2-40B4-BE49-F238E27FC236}">
                <a16:creationId xmlns:a16="http://schemas.microsoft.com/office/drawing/2014/main" id="{8A53B7C8-7301-F94B-A7E5-7235333E98BA}"/>
              </a:ext>
            </a:extLst>
          </p:cNvPr>
          <p:cNvSpPr>
            <a:spLocks noGrp="1"/>
          </p:cNvSpPr>
          <p:nvPr>
            <p:ph type="pic" sz="quarter" idx="12"/>
          </p:nvPr>
        </p:nvSpPr>
        <p:spPr/>
        <p:txBody>
          <a:bodyPr/>
          <a:lstStyle/>
          <a:p>
            <a:endParaRPr lang="es-CO"/>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Freeform 37">
            <a:extLst>
              <a:ext uri="{FF2B5EF4-FFF2-40B4-BE49-F238E27FC236}">
                <a16:creationId xmlns:a16="http://schemas.microsoft.com/office/drawing/2014/main" id="{19638537-3712-9740-B3CB-FD3E4E6B5EBB}"/>
              </a:ext>
            </a:extLst>
          </p:cNvPr>
          <p:cNvSpPr/>
          <p:nvPr/>
        </p:nvSpPr>
        <p:spPr>
          <a:xfrm flipH="1">
            <a:off x="3176" y="1786"/>
            <a:ext cx="12605123" cy="13712428"/>
          </a:xfrm>
          <a:custGeom>
            <a:avLst/>
            <a:gdLst>
              <a:gd name="connsiteX0" fmla="*/ 12608406 w 12608406"/>
              <a:gd name="connsiteY0" fmla="*/ 0 h 13716000"/>
              <a:gd name="connsiteX1" fmla="*/ 3429000 w 12608406"/>
              <a:gd name="connsiteY1" fmla="*/ 0 h 13716000"/>
              <a:gd name="connsiteX2" fmla="*/ 0 w 12608406"/>
              <a:gd name="connsiteY2" fmla="*/ 13716000 h 13716000"/>
              <a:gd name="connsiteX3" fmla="*/ 11201400 w 12608406"/>
              <a:gd name="connsiteY3" fmla="*/ 13716000 h 13716000"/>
              <a:gd name="connsiteX4" fmla="*/ 12608406 w 12608406"/>
              <a:gd name="connsiteY4" fmla="*/ 8087976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08406" h="13716000">
                <a:moveTo>
                  <a:pt x="12608406" y="0"/>
                </a:moveTo>
                <a:lnTo>
                  <a:pt x="3429000" y="0"/>
                </a:lnTo>
                <a:lnTo>
                  <a:pt x="0" y="13716000"/>
                </a:lnTo>
                <a:lnTo>
                  <a:pt x="11201400" y="13716000"/>
                </a:lnTo>
                <a:lnTo>
                  <a:pt x="12608406" y="808797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latin typeface="Source Sans Pro" panose="020B0503030403020204" pitchFamily="34" charset="0"/>
            </a:endParaRPr>
          </a:p>
        </p:txBody>
      </p:sp>
      <p:sp>
        <p:nvSpPr>
          <p:cNvPr id="55" name="TextBox 54"/>
          <p:cNvSpPr txBox="1"/>
          <p:nvPr/>
        </p:nvSpPr>
        <p:spPr>
          <a:xfrm>
            <a:off x="13470224" y="9911064"/>
            <a:ext cx="3193182" cy="615553"/>
          </a:xfrm>
          <a:prstGeom prst="rect">
            <a:avLst/>
          </a:prstGeom>
          <a:noFill/>
        </p:spPr>
        <p:txBody>
          <a:bodyPr wrap="none" rtlCol="0" anchor="ctr" anchorCtr="0">
            <a:spAutoFit/>
          </a:bodyPr>
          <a:lstStyle/>
          <a:p>
            <a:r>
              <a:rPr lang="en-US" sz="3400" b="1" spc="-30" dirty="0">
                <a:solidFill>
                  <a:schemeClr val="tx2"/>
                </a:solidFill>
                <a:latin typeface="Lato Black" panose="020F0502020204030203" pitchFamily="34" charset="77"/>
              </a:rPr>
              <a:t>YOUR TITLE 04</a:t>
            </a:r>
          </a:p>
        </p:txBody>
      </p:sp>
      <p:sp>
        <p:nvSpPr>
          <p:cNvPr id="56" name="Subtitle 2"/>
          <p:cNvSpPr txBox="1">
            <a:spLocks/>
          </p:cNvSpPr>
          <p:nvPr/>
        </p:nvSpPr>
        <p:spPr>
          <a:xfrm>
            <a:off x="13320536" y="10603497"/>
            <a:ext cx="8743374" cy="1081462"/>
          </a:xfrm>
          <a:prstGeom prst="rect">
            <a:avLst/>
          </a:prstGeom>
        </p:spPr>
        <p:txBody>
          <a:bodyPr vert="horz" wrap="square" lIns="217433" tIns="108718" rIns="217433" bIns="10871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499"/>
              </a:lnSpc>
            </a:pPr>
            <a:r>
              <a:rPr lang="en-US" sz="2799"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57" name="TextBox 56"/>
          <p:cNvSpPr txBox="1"/>
          <p:nvPr/>
        </p:nvSpPr>
        <p:spPr>
          <a:xfrm>
            <a:off x="13454630" y="1912699"/>
            <a:ext cx="3193182" cy="615553"/>
          </a:xfrm>
          <a:prstGeom prst="rect">
            <a:avLst/>
          </a:prstGeom>
          <a:noFill/>
        </p:spPr>
        <p:txBody>
          <a:bodyPr wrap="none" rtlCol="0" anchor="ctr" anchorCtr="0">
            <a:spAutoFit/>
          </a:bodyPr>
          <a:lstStyle/>
          <a:p>
            <a:r>
              <a:rPr lang="en-US" sz="3400" b="1" spc="-30" dirty="0">
                <a:solidFill>
                  <a:schemeClr val="tx2"/>
                </a:solidFill>
                <a:latin typeface="Lato Black" panose="020F0502020204030203" pitchFamily="34" charset="77"/>
              </a:rPr>
              <a:t>YOUR TITLE 01</a:t>
            </a:r>
          </a:p>
        </p:txBody>
      </p:sp>
      <p:sp>
        <p:nvSpPr>
          <p:cNvPr id="58" name="Subtitle 2"/>
          <p:cNvSpPr txBox="1">
            <a:spLocks/>
          </p:cNvSpPr>
          <p:nvPr/>
        </p:nvSpPr>
        <p:spPr>
          <a:xfrm>
            <a:off x="13322867" y="2605133"/>
            <a:ext cx="8743374" cy="1081462"/>
          </a:xfrm>
          <a:prstGeom prst="rect">
            <a:avLst/>
          </a:prstGeom>
        </p:spPr>
        <p:txBody>
          <a:bodyPr vert="horz" wrap="square" lIns="217433" tIns="108718" rIns="217433" bIns="10871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499"/>
              </a:lnSpc>
            </a:pPr>
            <a:r>
              <a:rPr lang="en-US" sz="2799"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59" name="TextBox 58"/>
          <p:cNvSpPr txBox="1"/>
          <p:nvPr/>
        </p:nvSpPr>
        <p:spPr>
          <a:xfrm>
            <a:off x="13444759" y="4547899"/>
            <a:ext cx="3193182" cy="615553"/>
          </a:xfrm>
          <a:prstGeom prst="rect">
            <a:avLst/>
          </a:prstGeom>
          <a:noFill/>
        </p:spPr>
        <p:txBody>
          <a:bodyPr wrap="none" rtlCol="0" anchor="ctr" anchorCtr="0">
            <a:spAutoFit/>
          </a:bodyPr>
          <a:lstStyle/>
          <a:p>
            <a:r>
              <a:rPr lang="en-US" sz="3400" b="1" spc="-30" dirty="0">
                <a:solidFill>
                  <a:schemeClr val="tx2"/>
                </a:solidFill>
                <a:latin typeface="Lato Black" panose="020F0502020204030203" pitchFamily="34" charset="77"/>
              </a:rPr>
              <a:t>YOUR TITLE 02</a:t>
            </a:r>
          </a:p>
        </p:txBody>
      </p:sp>
      <p:sp>
        <p:nvSpPr>
          <p:cNvPr id="60" name="Subtitle 2"/>
          <p:cNvSpPr txBox="1">
            <a:spLocks/>
          </p:cNvSpPr>
          <p:nvPr/>
        </p:nvSpPr>
        <p:spPr>
          <a:xfrm>
            <a:off x="13315905" y="5240332"/>
            <a:ext cx="8743374" cy="1081462"/>
          </a:xfrm>
          <a:prstGeom prst="rect">
            <a:avLst/>
          </a:prstGeom>
        </p:spPr>
        <p:txBody>
          <a:bodyPr vert="horz" wrap="square" lIns="217433" tIns="108718" rIns="217433" bIns="10871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499"/>
              </a:lnSpc>
            </a:pPr>
            <a:r>
              <a:rPr lang="en-US" sz="2799"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71" name="TextBox 70"/>
          <p:cNvSpPr txBox="1"/>
          <p:nvPr/>
        </p:nvSpPr>
        <p:spPr>
          <a:xfrm>
            <a:off x="13470224" y="7229480"/>
            <a:ext cx="3193182" cy="615553"/>
          </a:xfrm>
          <a:prstGeom prst="rect">
            <a:avLst/>
          </a:prstGeom>
          <a:noFill/>
        </p:spPr>
        <p:txBody>
          <a:bodyPr wrap="none" rtlCol="0" anchor="ctr" anchorCtr="0">
            <a:spAutoFit/>
          </a:bodyPr>
          <a:lstStyle/>
          <a:p>
            <a:r>
              <a:rPr lang="en-US" sz="3400" b="1" spc="-30" dirty="0">
                <a:solidFill>
                  <a:schemeClr val="tx2"/>
                </a:solidFill>
                <a:latin typeface="Lato Black" panose="020F0502020204030203" pitchFamily="34" charset="77"/>
              </a:rPr>
              <a:t>YOUR TITLE 03</a:t>
            </a:r>
          </a:p>
        </p:txBody>
      </p:sp>
      <p:sp>
        <p:nvSpPr>
          <p:cNvPr id="72" name="Subtitle 2"/>
          <p:cNvSpPr txBox="1">
            <a:spLocks/>
          </p:cNvSpPr>
          <p:nvPr/>
        </p:nvSpPr>
        <p:spPr>
          <a:xfrm>
            <a:off x="13335552" y="7921914"/>
            <a:ext cx="8743374" cy="1081462"/>
          </a:xfrm>
          <a:prstGeom prst="rect">
            <a:avLst/>
          </a:prstGeom>
        </p:spPr>
        <p:txBody>
          <a:bodyPr vert="horz" wrap="square" lIns="217433" tIns="108718" rIns="217433" bIns="10871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499"/>
              </a:lnSpc>
            </a:pPr>
            <a:r>
              <a:rPr lang="en-US" sz="2799"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8" name="Shape 2539">
            <a:extLst>
              <a:ext uri="{FF2B5EF4-FFF2-40B4-BE49-F238E27FC236}">
                <a16:creationId xmlns:a16="http://schemas.microsoft.com/office/drawing/2014/main" id="{51265540-5CF8-464E-AD84-A65E3E0928D0}"/>
              </a:ext>
            </a:extLst>
          </p:cNvPr>
          <p:cNvSpPr>
            <a:spLocks noChangeAspect="1"/>
          </p:cNvSpPr>
          <p:nvPr/>
        </p:nvSpPr>
        <p:spPr>
          <a:xfrm>
            <a:off x="2298721" y="3363496"/>
            <a:ext cx="918765" cy="626433"/>
          </a:xfrm>
          <a:custGeom>
            <a:avLst/>
            <a:gdLst/>
            <a:ahLst/>
            <a:cxnLst>
              <a:cxn ang="0">
                <a:pos x="wd2" y="hd2"/>
              </a:cxn>
              <a:cxn ang="5400000">
                <a:pos x="wd2" y="hd2"/>
              </a:cxn>
              <a:cxn ang="10800000">
                <a:pos x="wd2" y="hd2"/>
              </a:cxn>
              <a:cxn ang="16200000">
                <a:pos x="wd2" y="hd2"/>
              </a:cxn>
            </a:cxnLst>
            <a:rect l="0" t="0" r="r" b="b"/>
            <a:pathLst>
              <a:path w="21600" h="21600" extrusionOk="0">
                <a:moveTo>
                  <a:pt x="21600" y="720"/>
                </a:moveTo>
                <a:cubicBezTo>
                  <a:pt x="21600" y="323"/>
                  <a:pt x="21380" y="0"/>
                  <a:pt x="21109" y="0"/>
                </a:cubicBezTo>
                <a:cubicBezTo>
                  <a:pt x="20969" y="0"/>
                  <a:pt x="20845" y="88"/>
                  <a:pt x="20756" y="226"/>
                </a:cubicBezTo>
                <a:lnTo>
                  <a:pt x="20754" y="223"/>
                </a:lnTo>
                <a:lnTo>
                  <a:pt x="7848" y="19853"/>
                </a:lnTo>
                <a:lnTo>
                  <a:pt x="838" y="9571"/>
                </a:lnTo>
                <a:cubicBezTo>
                  <a:pt x="749" y="9441"/>
                  <a:pt x="626" y="9360"/>
                  <a:pt x="491" y="9360"/>
                </a:cubicBezTo>
                <a:cubicBezTo>
                  <a:pt x="220" y="9360"/>
                  <a:pt x="0" y="9683"/>
                  <a:pt x="0" y="10080"/>
                </a:cubicBezTo>
                <a:cubicBezTo>
                  <a:pt x="0" y="10279"/>
                  <a:pt x="55" y="10459"/>
                  <a:pt x="144" y="10589"/>
                </a:cubicBezTo>
                <a:lnTo>
                  <a:pt x="7507" y="21390"/>
                </a:lnTo>
                <a:cubicBezTo>
                  <a:pt x="7596" y="21520"/>
                  <a:pt x="7719" y="21600"/>
                  <a:pt x="7855" y="21600"/>
                </a:cubicBezTo>
                <a:cubicBezTo>
                  <a:pt x="7995" y="21600"/>
                  <a:pt x="8119" y="21513"/>
                  <a:pt x="8208" y="21376"/>
                </a:cubicBezTo>
                <a:lnTo>
                  <a:pt x="8210" y="21377"/>
                </a:lnTo>
                <a:lnTo>
                  <a:pt x="21465" y="1217"/>
                </a:lnTo>
                <a:lnTo>
                  <a:pt x="21462" y="1215"/>
                </a:lnTo>
                <a:cubicBezTo>
                  <a:pt x="21547" y="1087"/>
                  <a:pt x="21600" y="913"/>
                  <a:pt x="21600" y="720"/>
                </a:cubicBezTo>
              </a:path>
            </a:pathLst>
          </a:custGeom>
          <a:solidFill>
            <a:schemeClr val="accent1"/>
          </a:solidFill>
          <a:ln w="12700">
            <a:miter lim="400000"/>
          </a:ln>
        </p:spPr>
        <p:txBody>
          <a:bodyPr lIns="38080" tIns="38080" rIns="38080" bIns="38080" anchor="ctr"/>
          <a:lstStyle/>
          <a:p>
            <a:pPr defTabSz="45695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Source Sans Pro" panose="020B0503030403020204" pitchFamily="34" charset="0"/>
              <a:ea typeface="Noto Sans Light" panose="020B0402040504020204" pitchFamily="34" charset="0"/>
              <a:cs typeface="Noto Sans Light" panose="020B0402040504020204" pitchFamily="34" charset="0"/>
            </a:endParaRPr>
          </a:p>
        </p:txBody>
      </p:sp>
      <p:sp>
        <p:nvSpPr>
          <p:cNvPr id="29" name="Shape 2579">
            <a:extLst>
              <a:ext uri="{FF2B5EF4-FFF2-40B4-BE49-F238E27FC236}">
                <a16:creationId xmlns:a16="http://schemas.microsoft.com/office/drawing/2014/main" id="{C1E1CF94-24E2-9545-A79B-820049322505}"/>
              </a:ext>
            </a:extLst>
          </p:cNvPr>
          <p:cNvSpPr>
            <a:spLocks noChangeAspect="1"/>
          </p:cNvSpPr>
          <p:nvPr/>
        </p:nvSpPr>
        <p:spPr>
          <a:xfrm>
            <a:off x="2298721" y="10766194"/>
            <a:ext cx="918765" cy="918765"/>
          </a:xfrm>
          <a:custGeom>
            <a:avLst/>
            <a:gdLst/>
            <a:ahLst/>
            <a:cxnLst>
              <a:cxn ang="0">
                <a:pos x="wd2" y="hd2"/>
              </a:cxn>
              <a:cxn ang="5400000">
                <a:pos x="wd2" y="hd2"/>
              </a:cxn>
              <a:cxn ang="10800000">
                <a:pos x="wd2" y="hd2"/>
              </a:cxn>
              <a:cxn ang="16200000">
                <a:pos x="wd2" y="hd2"/>
              </a:cxn>
            </a:cxnLst>
            <a:rect l="0" t="0" r="r" b="b"/>
            <a:pathLst>
              <a:path w="21600" h="21600" extrusionOk="0">
                <a:moveTo>
                  <a:pt x="16257" y="18984"/>
                </a:moveTo>
                <a:lnTo>
                  <a:pt x="11380" y="15408"/>
                </a:lnTo>
                <a:lnTo>
                  <a:pt x="10800" y="14983"/>
                </a:lnTo>
                <a:lnTo>
                  <a:pt x="10219" y="15408"/>
                </a:lnTo>
                <a:lnTo>
                  <a:pt x="5343" y="18984"/>
                </a:lnTo>
                <a:lnTo>
                  <a:pt x="7313" y="13075"/>
                </a:lnTo>
                <a:lnTo>
                  <a:pt x="7534" y="12411"/>
                </a:lnTo>
                <a:lnTo>
                  <a:pt x="6980" y="11985"/>
                </a:lnTo>
                <a:lnTo>
                  <a:pt x="2887" y="8836"/>
                </a:lnTo>
                <a:lnTo>
                  <a:pt x="8535" y="8836"/>
                </a:lnTo>
                <a:lnTo>
                  <a:pt x="8774" y="8199"/>
                </a:lnTo>
                <a:lnTo>
                  <a:pt x="10800" y="2796"/>
                </a:lnTo>
                <a:lnTo>
                  <a:pt x="12826" y="8199"/>
                </a:lnTo>
                <a:lnTo>
                  <a:pt x="13065" y="8836"/>
                </a:lnTo>
                <a:lnTo>
                  <a:pt x="18714" y="8836"/>
                </a:lnTo>
                <a:lnTo>
                  <a:pt x="14619" y="11985"/>
                </a:lnTo>
                <a:lnTo>
                  <a:pt x="14066" y="12411"/>
                </a:lnTo>
                <a:cubicBezTo>
                  <a:pt x="14066" y="12411"/>
                  <a:pt x="16257" y="18984"/>
                  <a:pt x="16257" y="18984"/>
                </a:cubicBezTo>
                <a:close/>
                <a:moveTo>
                  <a:pt x="21600" y="7855"/>
                </a:moveTo>
                <a:lnTo>
                  <a:pt x="13745" y="7855"/>
                </a:lnTo>
                <a:lnTo>
                  <a:pt x="10800" y="0"/>
                </a:lnTo>
                <a:lnTo>
                  <a:pt x="7855" y="7855"/>
                </a:lnTo>
                <a:lnTo>
                  <a:pt x="0" y="7855"/>
                </a:lnTo>
                <a:lnTo>
                  <a:pt x="6382" y="12764"/>
                </a:lnTo>
                <a:lnTo>
                  <a:pt x="3436" y="21600"/>
                </a:lnTo>
                <a:lnTo>
                  <a:pt x="10800" y="16200"/>
                </a:lnTo>
                <a:lnTo>
                  <a:pt x="18164" y="21600"/>
                </a:lnTo>
                <a:lnTo>
                  <a:pt x="15218" y="12764"/>
                </a:lnTo>
                <a:cubicBezTo>
                  <a:pt x="15218" y="12764"/>
                  <a:pt x="21600" y="7855"/>
                  <a:pt x="21600" y="7855"/>
                </a:cubicBezTo>
                <a:close/>
              </a:path>
            </a:pathLst>
          </a:custGeom>
          <a:solidFill>
            <a:schemeClr val="accent4"/>
          </a:solidFill>
          <a:ln w="12700">
            <a:miter lim="400000"/>
          </a:ln>
        </p:spPr>
        <p:txBody>
          <a:bodyPr lIns="38080" tIns="38080" rIns="38080" bIns="38080" anchor="ctr"/>
          <a:lstStyle/>
          <a:p>
            <a:pPr defTabSz="45695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Source Sans Pro" panose="020B0503030403020204" pitchFamily="34" charset="0"/>
              <a:ea typeface="Noto Sans Light" panose="020B0402040504020204" pitchFamily="34" charset="0"/>
              <a:cs typeface="Noto Sans Light" panose="020B0402040504020204" pitchFamily="34" charset="0"/>
            </a:endParaRPr>
          </a:p>
        </p:txBody>
      </p:sp>
      <p:sp>
        <p:nvSpPr>
          <p:cNvPr id="30" name="Shape 2620">
            <a:extLst>
              <a:ext uri="{FF2B5EF4-FFF2-40B4-BE49-F238E27FC236}">
                <a16:creationId xmlns:a16="http://schemas.microsoft.com/office/drawing/2014/main" id="{E85DBBE7-47DF-9043-86B0-9F7559364A96}"/>
              </a:ext>
            </a:extLst>
          </p:cNvPr>
          <p:cNvSpPr>
            <a:spLocks noChangeAspect="1"/>
          </p:cNvSpPr>
          <p:nvPr/>
        </p:nvSpPr>
        <p:spPr>
          <a:xfrm>
            <a:off x="2298724" y="5749270"/>
            <a:ext cx="918763" cy="835556"/>
          </a:xfrm>
          <a:custGeom>
            <a:avLst/>
            <a:gdLst/>
            <a:ahLst/>
            <a:cxnLst>
              <a:cxn ang="0">
                <a:pos x="wd2" y="hd2"/>
              </a:cxn>
              <a:cxn ang="5400000">
                <a:pos x="wd2" y="hd2"/>
              </a:cxn>
              <a:cxn ang="10800000">
                <a:pos x="wd2" y="hd2"/>
              </a:cxn>
              <a:cxn ang="16200000">
                <a:pos x="wd2" y="hd2"/>
              </a:cxn>
            </a:cxnLst>
            <a:rect l="0" t="0" r="r" b="b"/>
            <a:pathLst>
              <a:path w="21600" h="21144" extrusionOk="0">
                <a:moveTo>
                  <a:pt x="20618" y="7406"/>
                </a:moveTo>
                <a:lnTo>
                  <a:pt x="13580" y="7406"/>
                </a:lnTo>
                <a:cubicBezTo>
                  <a:pt x="13156" y="6803"/>
                  <a:pt x="12718" y="6095"/>
                  <a:pt x="12319" y="5293"/>
                </a:cubicBezTo>
                <a:lnTo>
                  <a:pt x="20618" y="5293"/>
                </a:lnTo>
                <a:cubicBezTo>
                  <a:pt x="20618" y="5293"/>
                  <a:pt x="20618" y="7406"/>
                  <a:pt x="20618" y="7406"/>
                </a:cubicBezTo>
                <a:close/>
                <a:moveTo>
                  <a:pt x="19636" y="13747"/>
                </a:moveTo>
                <a:lnTo>
                  <a:pt x="11291" y="13747"/>
                </a:lnTo>
                <a:lnTo>
                  <a:pt x="11291" y="8463"/>
                </a:lnTo>
                <a:lnTo>
                  <a:pt x="13090" y="8463"/>
                </a:lnTo>
                <a:cubicBezTo>
                  <a:pt x="14022" y="9712"/>
                  <a:pt x="14815" y="10437"/>
                  <a:pt x="14882" y="10497"/>
                </a:cubicBezTo>
                <a:cubicBezTo>
                  <a:pt x="15009" y="10610"/>
                  <a:pt x="15174" y="10644"/>
                  <a:pt x="15323" y="10601"/>
                </a:cubicBezTo>
                <a:cubicBezTo>
                  <a:pt x="15418" y="10574"/>
                  <a:pt x="15505" y="10516"/>
                  <a:pt x="15573" y="10429"/>
                </a:cubicBezTo>
                <a:cubicBezTo>
                  <a:pt x="15746" y="10205"/>
                  <a:pt x="15718" y="9871"/>
                  <a:pt x="15510" y="9684"/>
                </a:cubicBezTo>
                <a:cubicBezTo>
                  <a:pt x="15498" y="9674"/>
                  <a:pt x="15023" y="9238"/>
                  <a:pt x="14383" y="8463"/>
                </a:cubicBezTo>
                <a:lnTo>
                  <a:pt x="19636" y="8463"/>
                </a:lnTo>
                <a:cubicBezTo>
                  <a:pt x="19636" y="8463"/>
                  <a:pt x="19636" y="13747"/>
                  <a:pt x="19636" y="13747"/>
                </a:cubicBezTo>
                <a:close/>
                <a:moveTo>
                  <a:pt x="19636" y="20087"/>
                </a:moveTo>
                <a:lnTo>
                  <a:pt x="11291" y="20087"/>
                </a:lnTo>
                <a:lnTo>
                  <a:pt x="11291" y="14803"/>
                </a:lnTo>
                <a:lnTo>
                  <a:pt x="19636" y="14803"/>
                </a:lnTo>
                <a:cubicBezTo>
                  <a:pt x="19636" y="14803"/>
                  <a:pt x="19636" y="20087"/>
                  <a:pt x="19636" y="20087"/>
                </a:cubicBezTo>
                <a:close/>
                <a:moveTo>
                  <a:pt x="11291" y="5461"/>
                </a:moveTo>
                <a:cubicBezTo>
                  <a:pt x="11626" y="6178"/>
                  <a:pt x="11991" y="6828"/>
                  <a:pt x="12360" y="7406"/>
                </a:cubicBezTo>
                <a:lnTo>
                  <a:pt x="11291" y="7406"/>
                </a:lnTo>
                <a:cubicBezTo>
                  <a:pt x="11291" y="7406"/>
                  <a:pt x="11291" y="5461"/>
                  <a:pt x="11291" y="5461"/>
                </a:cubicBezTo>
                <a:close/>
                <a:moveTo>
                  <a:pt x="12871" y="1481"/>
                </a:moveTo>
                <a:cubicBezTo>
                  <a:pt x="14045" y="751"/>
                  <a:pt x="15436" y="979"/>
                  <a:pt x="15979" y="1990"/>
                </a:cubicBezTo>
                <a:cubicBezTo>
                  <a:pt x="16343" y="2668"/>
                  <a:pt x="16223" y="3523"/>
                  <a:pt x="15755" y="4236"/>
                </a:cubicBezTo>
                <a:lnTo>
                  <a:pt x="11845" y="4236"/>
                </a:lnTo>
                <a:cubicBezTo>
                  <a:pt x="11740" y="3975"/>
                  <a:pt x="11641" y="3708"/>
                  <a:pt x="11550" y="3432"/>
                </a:cubicBezTo>
                <a:cubicBezTo>
                  <a:pt x="11653" y="2691"/>
                  <a:pt x="12120" y="1947"/>
                  <a:pt x="12871" y="1481"/>
                </a:cubicBezTo>
                <a:moveTo>
                  <a:pt x="10309" y="7406"/>
                </a:moveTo>
                <a:lnTo>
                  <a:pt x="9224" y="7406"/>
                </a:lnTo>
                <a:cubicBezTo>
                  <a:pt x="9600" y="6819"/>
                  <a:pt x="9970" y="6158"/>
                  <a:pt x="10309" y="5429"/>
                </a:cubicBezTo>
                <a:cubicBezTo>
                  <a:pt x="10309" y="5429"/>
                  <a:pt x="10309" y="7406"/>
                  <a:pt x="10309" y="7406"/>
                </a:cubicBezTo>
                <a:close/>
                <a:moveTo>
                  <a:pt x="10309" y="13747"/>
                </a:moveTo>
                <a:lnTo>
                  <a:pt x="1964" y="13747"/>
                </a:lnTo>
                <a:lnTo>
                  <a:pt x="1964" y="8463"/>
                </a:lnTo>
                <a:lnTo>
                  <a:pt x="7202" y="8463"/>
                </a:lnTo>
                <a:cubicBezTo>
                  <a:pt x="6563" y="9238"/>
                  <a:pt x="6087" y="9674"/>
                  <a:pt x="6075" y="9684"/>
                </a:cubicBezTo>
                <a:cubicBezTo>
                  <a:pt x="5867" y="9871"/>
                  <a:pt x="5839" y="10205"/>
                  <a:pt x="6012" y="10429"/>
                </a:cubicBezTo>
                <a:cubicBezTo>
                  <a:pt x="6080" y="10516"/>
                  <a:pt x="6167" y="10574"/>
                  <a:pt x="6261" y="10601"/>
                </a:cubicBezTo>
                <a:cubicBezTo>
                  <a:pt x="6411" y="10644"/>
                  <a:pt x="6575" y="10610"/>
                  <a:pt x="6703" y="10497"/>
                </a:cubicBezTo>
                <a:cubicBezTo>
                  <a:pt x="6770" y="10437"/>
                  <a:pt x="7563" y="9712"/>
                  <a:pt x="8495" y="8463"/>
                </a:cubicBezTo>
                <a:lnTo>
                  <a:pt x="10309" y="8463"/>
                </a:lnTo>
                <a:cubicBezTo>
                  <a:pt x="10309" y="8463"/>
                  <a:pt x="10309" y="13747"/>
                  <a:pt x="10309" y="13747"/>
                </a:cubicBezTo>
                <a:close/>
                <a:moveTo>
                  <a:pt x="10309" y="20087"/>
                </a:moveTo>
                <a:lnTo>
                  <a:pt x="1964" y="20087"/>
                </a:lnTo>
                <a:lnTo>
                  <a:pt x="1964" y="14803"/>
                </a:lnTo>
                <a:lnTo>
                  <a:pt x="10309" y="14803"/>
                </a:lnTo>
                <a:cubicBezTo>
                  <a:pt x="10309" y="14803"/>
                  <a:pt x="10309" y="20087"/>
                  <a:pt x="10309" y="20087"/>
                </a:cubicBezTo>
                <a:close/>
                <a:moveTo>
                  <a:pt x="982" y="7406"/>
                </a:moveTo>
                <a:lnTo>
                  <a:pt x="982" y="5293"/>
                </a:lnTo>
                <a:lnTo>
                  <a:pt x="9266" y="5293"/>
                </a:lnTo>
                <a:cubicBezTo>
                  <a:pt x="8867" y="6095"/>
                  <a:pt x="8429" y="6803"/>
                  <a:pt x="8005" y="7406"/>
                </a:cubicBezTo>
                <a:cubicBezTo>
                  <a:pt x="8005" y="7406"/>
                  <a:pt x="982" y="7406"/>
                  <a:pt x="982" y="7406"/>
                </a:cubicBezTo>
                <a:close/>
                <a:moveTo>
                  <a:pt x="5606" y="1990"/>
                </a:moveTo>
                <a:cubicBezTo>
                  <a:pt x="6148" y="980"/>
                  <a:pt x="7540" y="751"/>
                  <a:pt x="8714" y="1481"/>
                </a:cubicBezTo>
                <a:cubicBezTo>
                  <a:pt x="9465" y="1948"/>
                  <a:pt x="9931" y="2692"/>
                  <a:pt x="10035" y="3433"/>
                </a:cubicBezTo>
                <a:cubicBezTo>
                  <a:pt x="9944" y="3708"/>
                  <a:pt x="9845" y="3975"/>
                  <a:pt x="9740" y="4236"/>
                </a:cubicBezTo>
                <a:lnTo>
                  <a:pt x="5830" y="4236"/>
                </a:lnTo>
                <a:cubicBezTo>
                  <a:pt x="5362" y="3523"/>
                  <a:pt x="5242" y="2668"/>
                  <a:pt x="5606" y="1990"/>
                </a:cubicBezTo>
                <a:moveTo>
                  <a:pt x="20618" y="4236"/>
                </a:moveTo>
                <a:lnTo>
                  <a:pt x="16874" y="4236"/>
                </a:lnTo>
                <a:cubicBezTo>
                  <a:pt x="17259" y="3325"/>
                  <a:pt x="17284" y="2310"/>
                  <a:pt x="16829" y="1461"/>
                </a:cubicBezTo>
                <a:cubicBezTo>
                  <a:pt x="16015" y="-54"/>
                  <a:pt x="14024" y="-456"/>
                  <a:pt x="12380" y="565"/>
                </a:cubicBezTo>
                <a:cubicBezTo>
                  <a:pt x="11747" y="959"/>
                  <a:pt x="11277" y="1511"/>
                  <a:pt x="10965" y="2122"/>
                </a:cubicBezTo>
                <a:cubicBezTo>
                  <a:pt x="10949" y="2115"/>
                  <a:pt x="10937" y="2103"/>
                  <a:pt x="10920" y="2098"/>
                </a:cubicBezTo>
                <a:cubicBezTo>
                  <a:pt x="10909" y="2095"/>
                  <a:pt x="10899" y="2097"/>
                  <a:pt x="10888" y="2095"/>
                </a:cubicBezTo>
                <a:cubicBezTo>
                  <a:pt x="10861" y="2089"/>
                  <a:pt x="10834" y="2089"/>
                  <a:pt x="10806" y="2088"/>
                </a:cubicBezTo>
                <a:cubicBezTo>
                  <a:pt x="10782" y="2089"/>
                  <a:pt x="10759" y="2089"/>
                  <a:pt x="10735" y="2093"/>
                </a:cubicBezTo>
                <a:cubicBezTo>
                  <a:pt x="10712" y="2096"/>
                  <a:pt x="10689" y="2090"/>
                  <a:pt x="10665" y="2098"/>
                </a:cubicBezTo>
                <a:cubicBezTo>
                  <a:pt x="10648" y="2103"/>
                  <a:pt x="10636" y="2115"/>
                  <a:pt x="10620" y="2122"/>
                </a:cubicBezTo>
                <a:cubicBezTo>
                  <a:pt x="10307" y="1511"/>
                  <a:pt x="9837" y="959"/>
                  <a:pt x="9205" y="566"/>
                </a:cubicBezTo>
                <a:cubicBezTo>
                  <a:pt x="7561" y="-456"/>
                  <a:pt x="5569" y="-54"/>
                  <a:pt x="4755" y="1461"/>
                </a:cubicBezTo>
                <a:cubicBezTo>
                  <a:pt x="4301" y="2310"/>
                  <a:pt x="4325" y="3325"/>
                  <a:pt x="4711" y="4236"/>
                </a:cubicBezTo>
                <a:lnTo>
                  <a:pt x="982" y="4236"/>
                </a:lnTo>
                <a:cubicBezTo>
                  <a:pt x="440" y="4236"/>
                  <a:pt x="0" y="4709"/>
                  <a:pt x="0" y="5293"/>
                </a:cubicBezTo>
                <a:lnTo>
                  <a:pt x="0" y="7406"/>
                </a:lnTo>
                <a:cubicBezTo>
                  <a:pt x="0" y="7990"/>
                  <a:pt x="440" y="8463"/>
                  <a:pt x="982" y="8463"/>
                </a:cubicBezTo>
                <a:lnTo>
                  <a:pt x="982" y="20087"/>
                </a:lnTo>
                <a:cubicBezTo>
                  <a:pt x="982" y="20671"/>
                  <a:pt x="1422" y="21144"/>
                  <a:pt x="1964" y="21144"/>
                </a:cubicBezTo>
                <a:lnTo>
                  <a:pt x="19636" y="21144"/>
                </a:lnTo>
                <a:cubicBezTo>
                  <a:pt x="20178" y="21144"/>
                  <a:pt x="20618" y="20671"/>
                  <a:pt x="20618" y="20087"/>
                </a:cubicBezTo>
                <a:lnTo>
                  <a:pt x="20618" y="8463"/>
                </a:lnTo>
                <a:cubicBezTo>
                  <a:pt x="21160" y="8463"/>
                  <a:pt x="21600" y="7990"/>
                  <a:pt x="21600" y="7406"/>
                </a:cubicBezTo>
                <a:lnTo>
                  <a:pt x="21600" y="5293"/>
                </a:lnTo>
                <a:cubicBezTo>
                  <a:pt x="21600" y="4709"/>
                  <a:pt x="21160" y="4236"/>
                  <a:pt x="20618" y="4236"/>
                </a:cubicBezTo>
              </a:path>
            </a:pathLst>
          </a:custGeom>
          <a:solidFill>
            <a:schemeClr val="accent2"/>
          </a:solidFill>
          <a:ln w="12700">
            <a:miter lim="400000"/>
          </a:ln>
        </p:spPr>
        <p:txBody>
          <a:bodyPr lIns="38080" tIns="38080" rIns="38080" bIns="38080" anchor="ctr"/>
          <a:lstStyle/>
          <a:p>
            <a:pPr defTabSz="45695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Source Sans Pro" panose="020B0503030403020204" pitchFamily="34" charset="0"/>
              <a:ea typeface="Noto Sans Light" panose="020B0402040504020204" pitchFamily="34" charset="0"/>
              <a:cs typeface="Noto Sans Light" panose="020B0402040504020204" pitchFamily="34" charset="0"/>
            </a:endParaRPr>
          </a:p>
        </p:txBody>
      </p:sp>
      <p:sp>
        <p:nvSpPr>
          <p:cNvPr id="31" name="Shape 2633">
            <a:extLst>
              <a:ext uri="{FF2B5EF4-FFF2-40B4-BE49-F238E27FC236}">
                <a16:creationId xmlns:a16="http://schemas.microsoft.com/office/drawing/2014/main" id="{FC2F4161-511F-D240-BDAA-E385C0834F88}"/>
              </a:ext>
            </a:extLst>
          </p:cNvPr>
          <p:cNvSpPr>
            <a:spLocks noChangeAspect="1"/>
          </p:cNvSpPr>
          <p:nvPr/>
        </p:nvSpPr>
        <p:spPr>
          <a:xfrm>
            <a:off x="2298721" y="8259435"/>
            <a:ext cx="918765" cy="918765"/>
          </a:xfrm>
          <a:custGeom>
            <a:avLst/>
            <a:gdLst/>
            <a:ahLst/>
            <a:cxnLst>
              <a:cxn ang="0">
                <a:pos x="wd2" y="hd2"/>
              </a:cxn>
              <a:cxn ang="5400000">
                <a:pos x="wd2" y="hd2"/>
              </a:cxn>
              <a:cxn ang="10800000">
                <a:pos x="wd2" y="hd2"/>
              </a:cxn>
              <a:cxn ang="16200000">
                <a:pos x="wd2" y="hd2"/>
              </a:cxn>
            </a:cxnLst>
            <a:rect l="0" t="0" r="r" b="b"/>
            <a:pathLst>
              <a:path w="21600" h="21600" extrusionOk="0">
                <a:moveTo>
                  <a:pt x="12144" y="18334"/>
                </a:moveTo>
                <a:lnTo>
                  <a:pt x="15583" y="6873"/>
                </a:lnTo>
                <a:lnTo>
                  <a:pt x="20168" y="6873"/>
                </a:lnTo>
                <a:cubicBezTo>
                  <a:pt x="20168" y="6873"/>
                  <a:pt x="12144" y="18334"/>
                  <a:pt x="12144" y="18334"/>
                </a:cubicBezTo>
                <a:close/>
                <a:moveTo>
                  <a:pt x="10800" y="19403"/>
                </a:moveTo>
                <a:lnTo>
                  <a:pt x="7041" y="6873"/>
                </a:lnTo>
                <a:lnTo>
                  <a:pt x="14559" y="6873"/>
                </a:lnTo>
                <a:cubicBezTo>
                  <a:pt x="14559" y="6873"/>
                  <a:pt x="10800" y="19403"/>
                  <a:pt x="10800" y="19403"/>
                </a:cubicBezTo>
                <a:close/>
                <a:moveTo>
                  <a:pt x="1432" y="6873"/>
                </a:moveTo>
                <a:lnTo>
                  <a:pt x="6017" y="6873"/>
                </a:lnTo>
                <a:lnTo>
                  <a:pt x="9456" y="18334"/>
                </a:lnTo>
                <a:cubicBezTo>
                  <a:pt x="9456" y="18334"/>
                  <a:pt x="1432" y="6873"/>
                  <a:pt x="1432" y="6873"/>
                </a:cubicBezTo>
                <a:close/>
                <a:moveTo>
                  <a:pt x="6578" y="982"/>
                </a:moveTo>
                <a:lnTo>
                  <a:pt x="8536" y="982"/>
                </a:lnTo>
                <a:lnTo>
                  <a:pt x="6082" y="5891"/>
                </a:lnTo>
                <a:lnTo>
                  <a:pt x="1669" y="5891"/>
                </a:lnTo>
                <a:cubicBezTo>
                  <a:pt x="1669" y="5891"/>
                  <a:pt x="6578" y="982"/>
                  <a:pt x="6578" y="982"/>
                </a:cubicBezTo>
                <a:close/>
                <a:moveTo>
                  <a:pt x="11973" y="982"/>
                </a:moveTo>
                <a:lnTo>
                  <a:pt x="14427" y="5891"/>
                </a:lnTo>
                <a:lnTo>
                  <a:pt x="7173" y="5891"/>
                </a:lnTo>
                <a:lnTo>
                  <a:pt x="9627" y="982"/>
                </a:lnTo>
                <a:cubicBezTo>
                  <a:pt x="9627" y="982"/>
                  <a:pt x="11973" y="982"/>
                  <a:pt x="11973" y="982"/>
                </a:cubicBezTo>
                <a:close/>
                <a:moveTo>
                  <a:pt x="15022" y="982"/>
                </a:moveTo>
                <a:lnTo>
                  <a:pt x="19931" y="5891"/>
                </a:lnTo>
                <a:lnTo>
                  <a:pt x="15518" y="5891"/>
                </a:lnTo>
                <a:lnTo>
                  <a:pt x="13064" y="982"/>
                </a:lnTo>
                <a:cubicBezTo>
                  <a:pt x="13064" y="982"/>
                  <a:pt x="15022" y="982"/>
                  <a:pt x="15022" y="982"/>
                </a:cubicBezTo>
                <a:close/>
                <a:moveTo>
                  <a:pt x="21600" y="6382"/>
                </a:moveTo>
                <a:cubicBezTo>
                  <a:pt x="21600" y="6272"/>
                  <a:pt x="21557" y="6175"/>
                  <a:pt x="21495" y="6093"/>
                </a:cubicBezTo>
                <a:lnTo>
                  <a:pt x="21502" y="6088"/>
                </a:lnTo>
                <a:lnTo>
                  <a:pt x="21471" y="6057"/>
                </a:lnTo>
                <a:cubicBezTo>
                  <a:pt x="21459" y="6044"/>
                  <a:pt x="21448" y="6032"/>
                  <a:pt x="21434" y="6020"/>
                </a:cubicBezTo>
                <a:lnTo>
                  <a:pt x="15611" y="197"/>
                </a:lnTo>
                <a:lnTo>
                  <a:pt x="15604" y="201"/>
                </a:lnTo>
                <a:cubicBezTo>
                  <a:pt x="15514" y="82"/>
                  <a:pt x="15379" y="0"/>
                  <a:pt x="15218" y="0"/>
                </a:cubicBezTo>
                <a:lnTo>
                  <a:pt x="6382" y="0"/>
                </a:lnTo>
                <a:cubicBezTo>
                  <a:pt x="6221" y="0"/>
                  <a:pt x="6086" y="82"/>
                  <a:pt x="5996" y="201"/>
                </a:cubicBezTo>
                <a:lnTo>
                  <a:pt x="5989" y="197"/>
                </a:lnTo>
                <a:lnTo>
                  <a:pt x="166" y="6020"/>
                </a:lnTo>
                <a:cubicBezTo>
                  <a:pt x="152" y="6032"/>
                  <a:pt x="141" y="6044"/>
                  <a:pt x="129" y="6057"/>
                </a:cubicBezTo>
                <a:lnTo>
                  <a:pt x="98" y="6088"/>
                </a:lnTo>
                <a:lnTo>
                  <a:pt x="105" y="6093"/>
                </a:lnTo>
                <a:cubicBezTo>
                  <a:pt x="43" y="6175"/>
                  <a:pt x="0" y="6272"/>
                  <a:pt x="0" y="6382"/>
                </a:cubicBezTo>
                <a:cubicBezTo>
                  <a:pt x="0" y="6499"/>
                  <a:pt x="46" y="6602"/>
                  <a:pt x="115" y="6686"/>
                </a:cubicBezTo>
                <a:lnTo>
                  <a:pt x="109" y="6690"/>
                </a:lnTo>
                <a:lnTo>
                  <a:pt x="10418" y="21418"/>
                </a:lnTo>
                <a:lnTo>
                  <a:pt x="10424" y="21413"/>
                </a:lnTo>
                <a:cubicBezTo>
                  <a:pt x="10514" y="21525"/>
                  <a:pt x="10646" y="21600"/>
                  <a:pt x="10800" y="21600"/>
                </a:cubicBezTo>
                <a:cubicBezTo>
                  <a:pt x="10954" y="21600"/>
                  <a:pt x="11086" y="21525"/>
                  <a:pt x="11176" y="21413"/>
                </a:cubicBezTo>
                <a:lnTo>
                  <a:pt x="11182" y="21418"/>
                </a:lnTo>
                <a:lnTo>
                  <a:pt x="21491" y="6690"/>
                </a:lnTo>
                <a:lnTo>
                  <a:pt x="21485" y="6686"/>
                </a:lnTo>
                <a:cubicBezTo>
                  <a:pt x="21553" y="6602"/>
                  <a:pt x="21600" y="6499"/>
                  <a:pt x="21600" y="6382"/>
                </a:cubicBezTo>
              </a:path>
            </a:pathLst>
          </a:custGeom>
          <a:solidFill>
            <a:schemeClr val="accent3"/>
          </a:solidFill>
          <a:ln w="12700">
            <a:miter lim="400000"/>
          </a:ln>
        </p:spPr>
        <p:txBody>
          <a:bodyPr lIns="38080" tIns="38080" rIns="38080" bIns="38080" anchor="ctr"/>
          <a:lstStyle/>
          <a:p>
            <a:pPr defTabSz="45695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b="1" dirty="0">
              <a:latin typeface="Source Sans Pro" panose="020B0503030403020204" pitchFamily="34" charset="0"/>
              <a:ea typeface="Noto Sans Light" panose="020B0402040504020204" pitchFamily="34" charset="0"/>
              <a:cs typeface="Noto Sans Light" panose="020B0402040504020204" pitchFamily="34" charset="0"/>
            </a:endParaRPr>
          </a:p>
        </p:txBody>
      </p:sp>
      <p:sp>
        <p:nvSpPr>
          <p:cNvPr id="34" name="Freeform 86">
            <a:extLst>
              <a:ext uri="{FF2B5EF4-FFF2-40B4-BE49-F238E27FC236}">
                <a16:creationId xmlns:a16="http://schemas.microsoft.com/office/drawing/2014/main" id="{360D1B27-2A1A-B948-979A-69FD463369CD}"/>
              </a:ext>
            </a:extLst>
          </p:cNvPr>
          <p:cNvSpPr>
            <a:spLocks noChangeAspect="1" noChangeArrowheads="1"/>
          </p:cNvSpPr>
          <p:nvPr/>
        </p:nvSpPr>
        <p:spPr bwMode="auto">
          <a:xfrm>
            <a:off x="1905210" y="2823817"/>
            <a:ext cx="1705788" cy="1705788"/>
          </a:xfrm>
          <a:prstGeom prst="ellipse">
            <a:avLst/>
          </a:prstGeom>
          <a:noFill/>
          <a:ln w="50800">
            <a:solidFill>
              <a:schemeClr val="accent1"/>
            </a:solidFill>
            <a:miter lim="800000"/>
          </a:ln>
          <a:effectLst/>
        </p:spPr>
        <p:txBody>
          <a:bodyPr wrap="none" anchor="ctr"/>
          <a:lstStyle/>
          <a:p>
            <a:endParaRPr lang="en-US" sz="19895" b="1" dirty="0">
              <a:solidFill>
                <a:schemeClr val="accent6">
                  <a:lumMod val="50000"/>
                </a:schemeClr>
              </a:solidFill>
              <a:latin typeface="Source Sans Pro" panose="020B0503030403020204" pitchFamily="34" charset="0"/>
            </a:endParaRPr>
          </a:p>
        </p:txBody>
      </p:sp>
      <p:sp>
        <p:nvSpPr>
          <p:cNvPr id="35" name="Freeform 86">
            <a:extLst>
              <a:ext uri="{FF2B5EF4-FFF2-40B4-BE49-F238E27FC236}">
                <a16:creationId xmlns:a16="http://schemas.microsoft.com/office/drawing/2014/main" id="{B6263DDB-AA74-0A4E-B4BE-4596E4E7E3C5}"/>
              </a:ext>
            </a:extLst>
          </p:cNvPr>
          <p:cNvSpPr>
            <a:spLocks noChangeAspect="1" noChangeArrowheads="1"/>
          </p:cNvSpPr>
          <p:nvPr/>
        </p:nvSpPr>
        <p:spPr bwMode="auto">
          <a:xfrm>
            <a:off x="1905210" y="5314152"/>
            <a:ext cx="1705788" cy="1705788"/>
          </a:xfrm>
          <a:prstGeom prst="ellipse">
            <a:avLst/>
          </a:prstGeom>
          <a:noFill/>
          <a:ln w="50800">
            <a:solidFill>
              <a:schemeClr val="accent2"/>
            </a:solidFill>
            <a:miter lim="800000"/>
          </a:ln>
          <a:effectLst/>
        </p:spPr>
        <p:txBody>
          <a:bodyPr wrap="none" anchor="ctr"/>
          <a:lstStyle/>
          <a:p>
            <a:endParaRPr lang="en-US" sz="19895" b="1" dirty="0">
              <a:solidFill>
                <a:schemeClr val="accent6">
                  <a:lumMod val="50000"/>
                </a:schemeClr>
              </a:solidFill>
              <a:latin typeface="Source Sans Pro" panose="020B0503030403020204" pitchFamily="34" charset="0"/>
            </a:endParaRPr>
          </a:p>
        </p:txBody>
      </p:sp>
      <p:sp>
        <p:nvSpPr>
          <p:cNvPr id="36" name="Freeform 86">
            <a:extLst>
              <a:ext uri="{FF2B5EF4-FFF2-40B4-BE49-F238E27FC236}">
                <a16:creationId xmlns:a16="http://schemas.microsoft.com/office/drawing/2014/main" id="{34A417EC-79FC-914D-8E7C-0E16BE2CCB09}"/>
              </a:ext>
            </a:extLst>
          </p:cNvPr>
          <p:cNvSpPr>
            <a:spLocks noChangeAspect="1" noChangeArrowheads="1"/>
          </p:cNvSpPr>
          <p:nvPr/>
        </p:nvSpPr>
        <p:spPr bwMode="auto">
          <a:xfrm>
            <a:off x="1905210" y="7865923"/>
            <a:ext cx="1705788" cy="1705788"/>
          </a:xfrm>
          <a:prstGeom prst="ellipse">
            <a:avLst/>
          </a:prstGeom>
          <a:noFill/>
          <a:ln w="50800">
            <a:solidFill>
              <a:schemeClr val="accent3"/>
            </a:solidFill>
            <a:miter lim="800000"/>
          </a:ln>
          <a:effectLst/>
        </p:spPr>
        <p:txBody>
          <a:bodyPr wrap="none" anchor="ctr"/>
          <a:lstStyle/>
          <a:p>
            <a:endParaRPr lang="en-US" sz="19895" b="1" dirty="0">
              <a:solidFill>
                <a:schemeClr val="accent6">
                  <a:lumMod val="50000"/>
                </a:schemeClr>
              </a:solidFill>
              <a:latin typeface="Source Sans Pro" panose="020B0503030403020204" pitchFamily="34" charset="0"/>
            </a:endParaRPr>
          </a:p>
        </p:txBody>
      </p:sp>
      <p:sp>
        <p:nvSpPr>
          <p:cNvPr id="37" name="Freeform 86">
            <a:extLst>
              <a:ext uri="{FF2B5EF4-FFF2-40B4-BE49-F238E27FC236}">
                <a16:creationId xmlns:a16="http://schemas.microsoft.com/office/drawing/2014/main" id="{92ACD667-2446-6C4E-AAF9-9398BF6A9ADE}"/>
              </a:ext>
            </a:extLst>
          </p:cNvPr>
          <p:cNvSpPr>
            <a:spLocks noChangeAspect="1" noChangeArrowheads="1"/>
          </p:cNvSpPr>
          <p:nvPr/>
        </p:nvSpPr>
        <p:spPr bwMode="auto">
          <a:xfrm>
            <a:off x="1905210" y="10372682"/>
            <a:ext cx="1705788" cy="1705788"/>
          </a:xfrm>
          <a:prstGeom prst="ellipse">
            <a:avLst/>
          </a:prstGeom>
          <a:noFill/>
          <a:ln w="50800">
            <a:solidFill>
              <a:schemeClr val="accent4"/>
            </a:solidFill>
            <a:miter lim="800000"/>
          </a:ln>
          <a:effectLst/>
        </p:spPr>
        <p:txBody>
          <a:bodyPr wrap="none" anchor="ctr"/>
          <a:lstStyle/>
          <a:p>
            <a:endParaRPr lang="en-US" sz="19895" b="1" dirty="0">
              <a:solidFill>
                <a:schemeClr val="accent6">
                  <a:lumMod val="50000"/>
                </a:schemeClr>
              </a:solidFill>
              <a:latin typeface="Source Sans Pro" panose="020B0503030403020204" pitchFamily="34" charset="0"/>
            </a:endParaRPr>
          </a:p>
        </p:txBody>
      </p:sp>
      <p:sp>
        <p:nvSpPr>
          <p:cNvPr id="24" name="Arco de bloque 23">
            <a:extLst>
              <a:ext uri="{FF2B5EF4-FFF2-40B4-BE49-F238E27FC236}">
                <a16:creationId xmlns:a16="http://schemas.microsoft.com/office/drawing/2014/main" id="{B5047458-44EA-6F40-B5D7-5F3CBF98D518}"/>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co de bloque 24">
            <a:extLst>
              <a:ext uri="{FF2B5EF4-FFF2-40B4-BE49-F238E27FC236}">
                <a16:creationId xmlns:a16="http://schemas.microsoft.com/office/drawing/2014/main" id="{9150C1BA-C3DE-CF47-AB84-15D2B2555B48}"/>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Marcador de posición de imagen 4">
            <a:extLst>
              <a:ext uri="{FF2B5EF4-FFF2-40B4-BE49-F238E27FC236}">
                <a16:creationId xmlns:a16="http://schemas.microsoft.com/office/drawing/2014/main" id="{45BFDCF5-E3FE-C94B-9B68-8AE6FB6477EA}"/>
              </a:ext>
            </a:extLst>
          </p:cNvPr>
          <p:cNvSpPr>
            <a:spLocks noGrp="1"/>
          </p:cNvSpPr>
          <p:nvPr>
            <p:ph type="pic" sz="quarter" idx="15"/>
          </p:nvPr>
        </p:nvSpPr>
        <p:spPr/>
        <p:txBody>
          <a:bodyPr/>
          <a:lstStyle/>
          <a:p>
            <a:endParaRPr lang="es-CO"/>
          </a:p>
        </p:txBody>
      </p:sp>
    </p:spTree>
    <p:extLst>
      <p:ext uri="{BB962C8B-B14F-4D97-AF65-F5344CB8AC3E}">
        <p14:creationId xmlns:p14="http://schemas.microsoft.com/office/powerpoint/2010/main" val="118313189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Rectangle 5">
            <a:extLst>
              <a:ext uri="{FF2B5EF4-FFF2-40B4-BE49-F238E27FC236}">
                <a16:creationId xmlns:a16="http://schemas.microsoft.com/office/drawing/2014/main" id="{B1D6D1C4-E464-49D6-833A-31E90CD83531}"/>
              </a:ext>
            </a:extLst>
          </p:cNvPr>
          <p:cNvSpPr>
            <a:spLocks noChangeArrowheads="1"/>
          </p:cNvSpPr>
          <p:nvPr/>
        </p:nvSpPr>
        <p:spPr bwMode="auto">
          <a:xfrm>
            <a:off x="0" y="9525"/>
            <a:ext cx="24353838" cy="13696950"/>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3" name="AutoShape 3">
            <a:extLst>
              <a:ext uri="{FF2B5EF4-FFF2-40B4-BE49-F238E27FC236}">
                <a16:creationId xmlns:a16="http://schemas.microsoft.com/office/drawing/2014/main" id="{6A224364-0D9F-44A6-8055-898F9BE500A6}"/>
              </a:ext>
            </a:extLst>
          </p:cNvPr>
          <p:cNvSpPr>
            <a:spLocks noChangeAspect="1" noChangeArrowheads="1" noTextEdit="1"/>
          </p:cNvSpPr>
          <p:nvPr/>
        </p:nvSpPr>
        <p:spPr bwMode="auto">
          <a:xfrm>
            <a:off x="0" y="9525"/>
            <a:ext cx="24377650" cy="136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4" name="Freeform 174">
            <a:extLst>
              <a:ext uri="{FF2B5EF4-FFF2-40B4-BE49-F238E27FC236}">
                <a16:creationId xmlns:a16="http://schemas.microsoft.com/office/drawing/2014/main" id="{29921F57-7065-4123-B4FD-BFF900DF385B}"/>
              </a:ext>
            </a:extLst>
          </p:cNvPr>
          <p:cNvSpPr>
            <a:spLocks/>
          </p:cNvSpPr>
          <p:nvPr/>
        </p:nvSpPr>
        <p:spPr bwMode="auto">
          <a:xfrm>
            <a:off x="13952538" y="3684588"/>
            <a:ext cx="2814638" cy="2813050"/>
          </a:xfrm>
          <a:custGeom>
            <a:avLst/>
            <a:gdLst>
              <a:gd name="T0" fmla="*/ 1724 w 3697"/>
              <a:gd name="T1" fmla="*/ 3634 h 3697"/>
              <a:gd name="T2" fmla="*/ 64 w 3697"/>
              <a:gd name="T3" fmla="*/ 1982 h 3697"/>
              <a:gd name="T4" fmla="*/ 63 w 3697"/>
              <a:gd name="T5" fmla="*/ 1752 h 3697"/>
              <a:gd name="T6" fmla="*/ 1742 w 3697"/>
              <a:gd name="T7" fmla="*/ 64 h 3697"/>
              <a:gd name="T8" fmla="*/ 1973 w 3697"/>
              <a:gd name="T9" fmla="*/ 63 h 3697"/>
              <a:gd name="T10" fmla="*/ 3633 w 3697"/>
              <a:gd name="T11" fmla="*/ 1715 h 3697"/>
              <a:gd name="T12" fmla="*/ 3634 w 3697"/>
              <a:gd name="T13" fmla="*/ 1945 h 3697"/>
              <a:gd name="T14" fmla="*/ 1955 w 3697"/>
              <a:gd name="T15" fmla="*/ 3633 h 3697"/>
              <a:gd name="T16" fmla="*/ 1724 w 3697"/>
              <a:gd name="T17" fmla="*/ 3634 h 3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7" h="3697">
                <a:moveTo>
                  <a:pt x="1724" y="3634"/>
                </a:moveTo>
                <a:lnTo>
                  <a:pt x="64" y="1982"/>
                </a:lnTo>
                <a:cubicBezTo>
                  <a:pt x="0" y="1919"/>
                  <a:pt x="0" y="1816"/>
                  <a:pt x="63" y="1752"/>
                </a:cubicBezTo>
                <a:lnTo>
                  <a:pt x="1742" y="64"/>
                </a:lnTo>
                <a:cubicBezTo>
                  <a:pt x="1805" y="0"/>
                  <a:pt x="1909" y="0"/>
                  <a:pt x="1973" y="63"/>
                </a:cubicBezTo>
                <a:lnTo>
                  <a:pt x="3633" y="1715"/>
                </a:lnTo>
                <a:cubicBezTo>
                  <a:pt x="3696" y="1778"/>
                  <a:pt x="3697" y="1882"/>
                  <a:pt x="3634" y="1945"/>
                </a:cubicBezTo>
                <a:lnTo>
                  <a:pt x="1955" y="3633"/>
                </a:lnTo>
                <a:cubicBezTo>
                  <a:pt x="1891" y="3697"/>
                  <a:pt x="1788" y="3697"/>
                  <a:pt x="1724" y="36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5" name="Freeform 175">
            <a:extLst>
              <a:ext uri="{FF2B5EF4-FFF2-40B4-BE49-F238E27FC236}">
                <a16:creationId xmlns:a16="http://schemas.microsoft.com/office/drawing/2014/main" id="{A0FCE677-4AE5-41DE-BC08-6E56DC5CE32E}"/>
              </a:ext>
            </a:extLst>
          </p:cNvPr>
          <p:cNvSpPr>
            <a:spLocks/>
          </p:cNvSpPr>
          <p:nvPr/>
        </p:nvSpPr>
        <p:spPr bwMode="auto">
          <a:xfrm>
            <a:off x="14212888" y="3944938"/>
            <a:ext cx="2293938" cy="2292350"/>
          </a:xfrm>
          <a:custGeom>
            <a:avLst/>
            <a:gdLst>
              <a:gd name="T0" fmla="*/ 1405 w 3013"/>
              <a:gd name="T1" fmla="*/ 2961 h 3013"/>
              <a:gd name="T2" fmla="*/ 52 w 3013"/>
              <a:gd name="T3" fmla="*/ 1616 h 3013"/>
              <a:gd name="T4" fmla="*/ 52 w 3013"/>
              <a:gd name="T5" fmla="*/ 1428 h 3013"/>
              <a:gd name="T6" fmla="*/ 1420 w 3013"/>
              <a:gd name="T7" fmla="*/ 52 h 3013"/>
              <a:gd name="T8" fmla="*/ 1608 w 3013"/>
              <a:gd name="T9" fmla="*/ 52 h 3013"/>
              <a:gd name="T10" fmla="*/ 2961 w 3013"/>
              <a:gd name="T11" fmla="*/ 1397 h 3013"/>
              <a:gd name="T12" fmla="*/ 2961 w 3013"/>
              <a:gd name="T13" fmla="*/ 1585 h 3013"/>
              <a:gd name="T14" fmla="*/ 1593 w 3013"/>
              <a:gd name="T15" fmla="*/ 2961 h 3013"/>
              <a:gd name="T16" fmla="*/ 1405 w 3013"/>
              <a:gd name="T17" fmla="*/ 2961 h 3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3" h="3013">
                <a:moveTo>
                  <a:pt x="1405" y="2961"/>
                </a:moveTo>
                <a:lnTo>
                  <a:pt x="52" y="1616"/>
                </a:lnTo>
                <a:cubicBezTo>
                  <a:pt x="0" y="1564"/>
                  <a:pt x="0" y="1480"/>
                  <a:pt x="52" y="1428"/>
                </a:cubicBezTo>
                <a:lnTo>
                  <a:pt x="1420" y="52"/>
                </a:lnTo>
                <a:cubicBezTo>
                  <a:pt x="1471" y="1"/>
                  <a:pt x="1556" y="0"/>
                  <a:pt x="1608" y="52"/>
                </a:cubicBezTo>
                <a:lnTo>
                  <a:pt x="2961" y="1397"/>
                </a:lnTo>
                <a:cubicBezTo>
                  <a:pt x="3012" y="1449"/>
                  <a:pt x="3013" y="1534"/>
                  <a:pt x="2961" y="1585"/>
                </a:cubicBezTo>
                <a:lnTo>
                  <a:pt x="1593" y="2961"/>
                </a:lnTo>
                <a:cubicBezTo>
                  <a:pt x="1541" y="3013"/>
                  <a:pt x="1457" y="3013"/>
                  <a:pt x="1405" y="2961"/>
                </a:cubicBezTo>
                <a:close/>
              </a:path>
            </a:pathLst>
          </a:custGeom>
          <a:solidFill>
            <a:srgbClr val="64B5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6" name="Freeform 248">
            <a:extLst>
              <a:ext uri="{FF2B5EF4-FFF2-40B4-BE49-F238E27FC236}">
                <a16:creationId xmlns:a16="http://schemas.microsoft.com/office/drawing/2014/main" id="{B0E49937-57F8-4ED2-9B82-75D0CB592C93}"/>
              </a:ext>
            </a:extLst>
          </p:cNvPr>
          <p:cNvSpPr>
            <a:spLocks/>
          </p:cNvSpPr>
          <p:nvPr/>
        </p:nvSpPr>
        <p:spPr bwMode="auto">
          <a:xfrm>
            <a:off x="13952538" y="6716713"/>
            <a:ext cx="2814638" cy="2813050"/>
          </a:xfrm>
          <a:custGeom>
            <a:avLst/>
            <a:gdLst>
              <a:gd name="T0" fmla="*/ 1724 w 3697"/>
              <a:gd name="T1" fmla="*/ 3634 h 3697"/>
              <a:gd name="T2" fmla="*/ 64 w 3697"/>
              <a:gd name="T3" fmla="*/ 1982 h 3697"/>
              <a:gd name="T4" fmla="*/ 63 w 3697"/>
              <a:gd name="T5" fmla="*/ 1752 h 3697"/>
              <a:gd name="T6" fmla="*/ 1742 w 3697"/>
              <a:gd name="T7" fmla="*/ 64 h 3697"/>
              <a:gd name="T8" fmla="*/ 1973 w 3697"/>
              <a:gd name="T9" fmla="*/ 63 h 3697"/>
              <a:gd name="T10" fmla="*/ 3633 w 3697"/>
              <a:gd name="T11" fmla="*/ 1715 h 3697"/>
              <a:gd name="T12" fmla="*/ 3634 w 3697"/>
              <a:gd name="T13" fmla="*/ 1945 h 3697"/>
              <a:gd name="T14" fmla="*/ 1955 w 3697"/>
              <a:gd name="T15" fmla="*/ 3633 h 3697"/>
              <a:gd name="T16" fmla="*/ 1724 w 3697"/>
              <a:gd name="T17" fmla="*/ 3634 h 3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7" h="3697">
                <a:moveTo>
                  <a:pt x="1724" y="3634"/>
                </a:moveTo>
                <a:lnTo>
                  <a:pt x="64" y="1982"/>
                </a:lnTo>
                <a:cubicBezTo>
                  <a:pt x="0" y="1919"/>
                  <a:pt x="0" y="1815"/>
                  <a:pt x="63" y="1752"/>
                </a:cubicBezTo>
                <a:lnTo>
                  <a:pt x="1742" y="64"/>
                </a:lnTo>
                <a:cubicBezTo>
                  <a:pt x="1805" y="0"/>
                  <a:pt x="1909" y="0"/>
                  <a:pt x="1973" y="63"/>
                </a:cubicBezTo>
                <a:lnTo>
                  <a:pt x="3633" y="1715"/>
                </a:lnTo>
                <a:cubicBezTo>
                  <a:pt x="3696" y="1778"/>
                  <a:pt x="3697" y="1882"/>
                  <a:pt x="3634" y="1945"/>
                </a:cubicBezTo>
                <a:lnTo>
                  <a:pt x="1955" y="3633"/>
                </a:lnTo>
                <a:cubicBezTo>
                  <a:pt x="1891" y="3697"/>
                  <a:pt x="1788" y="3697"/>
                  <a:pt x="1724" y="36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7" name="Freeform 249">
            <a:extLst>
              <a:ext uri="{FF2B5EF4-FFF2-40B4-BE49-F238E27FC236}">
                <a16:creationId xmlns:a16="http://schemas.microsoft.com/office/drawing/2014/main" id="{7F34507E-B203-4812-BFB4-3CD828DE1C93}"/>
              </a:ext>
            </a:extLst>
          </p:cNvPr>
          <p:cNvSpPr>
            <a:spLocks/>
          </p:cNvSpPr>
          <p:nvPr/>
        </p:nvSpPr>
        <p:spPr bwMode="auto">
          <a:xfrm>
            <a:off x="14212888" y="6975475"/>
            <a:ext cx="2293938" cy="2293938"/>
          </a:xfrm>
          <a:custGeom>
            <a:avLst/>
            <a:gdLst>
              <a:gd name="T0" fmla="*/ 1405 w 3013"/>
              <a:gd name="T1" fmla="*/ 2961 h 3013"/>
              <a:gd name="T2" fmla="*/ 52 w 3013"/>
              <a:gd name="T3" fmla="*/ 1616 h 3013"/>
              <a:gd name="T4" fmla="*/ 52 w 3013"/>
              <a:gd name="T5" fmla="*/ 1428 h 3013"/>
              <a:gd name="T6" fmla="*/ 1420 w 3013"/>
              <a:gd name="T7" fmla="*/ 52 h 3013"/>
              <a:gd name="T8" fmla="*/ 1608 w 3013"/>
              <a:gd name="T9" fmla="*/ 52 h 3013"/>
              <a:gd name="T10" fmla="*/ 2961 w 3013"/>
              <a:gd name="T11" fmla="*/ 1397 h 3013"/>
              <a:gd name="T12" fmla="*/ 2961 w 3013"/>
              <a:gd name="T13" fmla="*/ 1585 h 3013"/>
              <a:gd name="T14" fmla="*/ 1593 w 3013"/>
              <a:gd name="T15" fmla="*/ 2961 h 3013"/>
              <a:gd name="T16" fmla="*/ 1405 w 3013"/>
              <a:gd name="T17" fmla="*/ 2961 h 3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3" h="3013">
                <a:moveTo>
                  <a:pt x="1405" y="2961"/>
                </a:moveTo>
                <a:lnTo>
                  <a:pt x="52" y="1616"/>
                </a:lnTo>
                <a:cubicBezTo>
                  <a:pt x="0" y="1564"/>
                  <a:pt x="0" y="1480"/>
                  <a:pt x="52" y="1428"/>
                </a:cubicBezTo>
                <a:lnTo>
                  <a:pt x="1420" y="52"/>
                </a:lnTo>
                <a:cubicBezTo>
                  <a:pt x="1471" y="0"/>
                  <a:pt x="1556" y="0"/>
                  <a:pt x="1608" y="52"/>
                </a:cubicBezTo>
                <a:lnTo>
                  <a:pt x="2961" y="1397"/>
                </a:lnTo>
                <a:cubicBezTo>
                  <a:pt x="3012" y="1449"/>
                  <a:pt x="3013" y="1533"/>
                  <a:pt x="2961" y="1585"/>
                </a:cubicBezTo>
                <a:lnTo>
                  <a:pt x="1593" y="2961"/>
                </a:lnTo>
                <a:cubicBezTo>
                  <a:pt x="1541" y="3013"/>
                  <a:pt x="1457" y="3013"/>
                  <a:pt x="1405" y="2961"/>
                </a:cubicBez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8" name="Freeform 321">
            <a:extLst>
              <a:ext uri="{FF2B5EF4-FFF2-40B4-BE49-F238E27FC236}">
                <a16:creationId xmlns:a16="http://schemas.microsoft.com/office/drawing/2014/main" id="{0CB7F5AF-28AA-4101-8F87-107BACCA7BF4}"/>
              </a:ext>
            </a:extLst>
          </p:cNvPr>
          <p:cNvSpPr>
            <a:spLocks/>
          </p:cNvSpPr>
          <p:nvPr/>
        </p:nvSpPr>
        <p:spPr bwMode="auto">
          <a:xfrm>
            <a:off x="13952538" y="9747250"/>
            <a:ext cx="2814638" cy="2813050"/>
          </a:xfrm>
          <a:custGeom>
            <a:avLst/>
            <a:gdLst>
              <a:gd name="T0" fmla="*/ 1724 w 3697"/>
              <a:gd name="T1" fmla="*/ 3634 h 3697"/>
              <a:gd name="T2" fmla="*/ 64 w 3697"/>
              <a:gd name="T3" fmla="*/ 1982 h 3697"/>
              <a:gd name="T4" fmla="*/ 63 w 3697"/>
              <a:gd name="T5" fmla="*/ 1752 h 3697"/>
              <a:gd name="T6" fmla="*/ 1742 w 3697"/>
              <a:gd name="T7" fmla="*/ 64 h 3697"/>
              <a:gd name="T8" fmla="*/ 1973 w 3697"/>
              <a:gd name="T9" fmla="*/ 63 h 3697"/>
              <a:gd name="T10" fmla="*/ 3633 w 3697"/>
              <a:gd name="T11" fmla="*/ 1715 h 3697"/>
              <a:gd name="T12" fmla="*/ 3634 w 3697"/>
              <a:gd name="T13" fmla="*/ 1945 h 3697"/>
              <a:gd name="T14" fmla="*/ 1955 w 3697"/>
              <a:gd name="T15" fmla="*/ 3633 h 3697"/>
              <a:gd name="T16" fmla="*/ 1724 w 3697"/>
              <a:gd name="T17" fmla="*/ 3634 h 3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7" h="3697">
                <a:moveTo>
                  <a:pt x="1724" y="3634"/>
                </a:moveTo>
                <a:lnTo>
                  <a:pt x="64" y="1982"/>
                </a:lnTo>
                <a:cubicBezTo>
                  <a:pt x="0" y="1919"/>
                  <a:pt x="0" y="1815"/>
                  <a:pt x="63" y="1752"/>
                </a:cubicBezTo>
                <a:lnTo>
                  <a:pt x="1742" y="64"/>
                </a:lnTo>
                <a:cubicBezTo>
                  <a:pt x="1805" y="0"/>
                  <a:pt x="1909" y="0"/>
                  <a:pt x="1973" y="63"/>
                </a:cubicBezTo>
                <a:lnTo>
                  <a:pt x="3633" y="1715"/>
                </a:lnTo>
                <a:cubicBezTo>
                  <a:pt x="3696" y="1778"/>
                  <a:pt x="3697" y="1881"/>
                  <a:pt x="3634" y="1945"/>
                </a:cubicBezTo>
                <a:lnTo>
                  <a:pt x="1955" y="3633"/>
                </a:lnTo>
                <a:cubicBezTo>
                  <a:pt x="1891" y="3697"/>
                  <a:pt x="1788" y="3697"/>
                  <a:pt x="1724" y="36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49" name="Freeform 322">
            <a:extLst>
              <a:ext uri="{FF2B5EF4-FFF2-40B4-BE49-F238E27FC236}">
                <a16:creationId xmlns:a16="http://schemas.microsoft.com/office/drawing/2014/main" id="{2300252F-B1ED-4616-9FC2-899F1AD1C0AC}"/>
              </a:ext>
            </a:extLst>
          </p:cNvPr>
          <p:cNvSpPr>
            <a:spLocks/>
          </p:cNvSpPr>
          <p:nvPr/>
        </p:nvSpPr>
        <p:spPr bwMode="auto">
          <a:xfrm>
            <a:off x="14212888" y="10007600"/>
            <a:ext cx="2293938" cy="2292350"/>
          </a:xfrm>
          <a:custGeom>
            <a:avLst/>
            <a:gdLst>
              <a:gd name="T0" fmla="*/ 1405 w 3013"/>
              <a:gd name="T1" fmla="*/ 2961 h 3013"/>
              <a:gd name="T2" fmla="*/ 52 w 3013"/>
              <a:gd name="T3" fmla="*/ 1616 h 3013"/>
              <a:gd name="T4" fmla="*/ 52 w 3013"/>
              <a:gd name="T5" fmla="*/ 1428 h 3013"/>
              <a:gd name="T6" fmla="*/ 1420 w 3013"/>
              <a:gd name="T7" fmla="*/ 52 h 3013"/>
              <a:gd name="T8" fmla="*/ 1608 w 3013"/>
              <a:gd name="T9" fmla="*/ 52 h 3013"/>
              <a:gd name="T10" fmla="*/ 2961 w 3013"/>
              <a:gd name="T11" fmla="*/ 1397 h 3013"/>
              <a:gd name="T12" fmla="*/ 2961 w 3013"/>
              <a:gd name="T13" fmla="*/ 1585 h 3013"/>
              <a:gd name="T14" fmla="*/ 1593 w 3013"/>
              <a:gd name="T15" fmla="*/ 2961 h 3013"/>
              <a:gd name="T16" fmla="*/ 1405 w 3013"/>
              <a:gd name="T17" fmla="*/ 2961 h 3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3" h="3013">
                <a:moveTo>
                  <a:pt x="1405" y="2961"/>
                </a:moveTo>
                <a:lnTo>
                  <a:pt x="52" y="1616"/>
                </a:lnTo>
                <a:cubicBezTo>
                  <a:pt x="0" y="1564"/>
                  <a:pt x="0" y="1479"/>
                  <a:pt x="52" y="1428"/>
                </a:cubicBezTo>
                <a:lnTo>
                  <a:pt x="1420" y="52"/>
                </a:lnTo>
                <a:cubicBezTo>
                  <a:pt x="1471" y="0"/>
                  <a:pt x="1556" y="0"/>
                  <a:pt x="1608" y="52"/>
                </a:cubicBezTo>
                <a:lnTo>
                  <a:pt x="2961" y="1397"/>
                </a:lnTo>
                <a:cubicBezTo>
                  <a:pt x="3012" y="1449"/>
                  <a:pt x="3013" y="1533"/>
                  <a:pt x="2961" y="1585"/>
                </a:cubicBezTo>
                <a:lnTo>
                  <a:pt x="1593" y="2961"/>
                </a:lnTo>
                <a:cubicBezTo>
                  <a:pt x="1541" y="3012"/>
                  <a:pt x="1457" y="3013"/>
                  <a:pt x="1405" y="2961"/>
                </a:cubicBezTo>
                <a:close/>
              </a:path>
            </a:pathLst>
          </a:custGeom>
          <a:solidFill>
            <a:srgbClr val="FBBC0D">
              <a:alpha val="80000"/>
            </a:srgbClr>
          </a:solidFill>
          <a:ln>
            <a:noFill/>
          </a:ln>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nvGrpSpPr>
          <p:cNvPr id="150" name="Group 149">
            <a:extLst>
              <a:ext uri="{FF2B5EF4-FFF2-40B4-BE49-F238E27FC236}">
                <a16:creationId xmlns:a16="http://schemas.microsoft.com/office/drawing/2014/main" id="{5B423C2F-B96C-4D19-A2F9-AED8B0E73B61}"/>
              </a:ext>
            </a:extLst>
          </p:cNvPr>
          <p:cNvGrpSpPr/>
          <p:nvPr/>
        </p:nvGrpSpPr>
        <p:grpSpPr>
          <a:xfrm>
            <a:off x="1501775" y="4143375"/>
            <a:ext cx="12385676" cy="7959726"/>
            <a:chOff x="1501775" y="4143375"/>
            <a:chExt cx="12385676" cy="7959726"/>
          </a:xfrm>
        </p:grpSpPr>
        <p:sp>
          <p:nvSpPr>
            <p:cNvPr id="151" name="Freeform 77">
              <a:extLst>
                <a:ext uri="{FF2B5EF4-FFF2-40B4-BE49-F238E27FC236}">
                  <a16:creationId xmlns:a16="http://schemas.microsoft.com/office/drawing/2014/main" id="{2483895D-C405-47C9-A465-E3E49062161B}"/>
                </a:ext>
              </a:extLst>
            </p:cNvPr>
            <p:cNvSpPr>
              <a:spLocks/>
            </p:cNvSpPr>
            <p:nvPr/>
          </p:nvSpPr>
          <p:spPr bwMode="auto">
            <a:xfrm>
              <a:off x="4364038" y="4338638"/>
              <a:ext cx="4171950" cy="3087688"/>
            </a:xfrm>
            <a:custGeom>
              <a:avLst/>
              <a:gdLst>
                <a:gd name="T0" fmla="*/ 2865 w 5483"/>
                <a:gd name="T1" fmla="*/ 0 h 4058"/>
                <a:gd name="T2" fmla="*/ 0 w 5483"/>
                <a:gd name="T3" fmla="*/ 4058 h 4058"/>
                <a:gd name="T4" fmla="*/ 3924 w 5483"/>
                <a:gd name="T5" fmla="*/ 4058 h 4058"/>
                <a:gd name="T6" fmla="*/ 5483 w 5483"/>
                <a:gd name="T7" fmla="*/ 1849 h 4058"/>
                <a:gd name="T8" fmla="*/ 2865 w 5483"/>
                <a:gd name="T9" fmla="*/ 0 h 4058"/>
              </a:gdLst>
              <a:ahLst/>
              <a:cxnLst>
                <a:cxn ang="0">
                  <a:pos x="T0" y="T1"/>
                </a:cxn>
                <a:cxn ang="0">
                  <a:pos x="T2" y="T3"/>
                </a:cxn>
                <a:cxn ang="0">
                  <a:pos x="T4" y="T5"/>
                </a:cxn>
                <a:cxn ang="0">
                  <a:pos x="T6" y="T7"/>
                </a:cxn>
                <a:cxn ang="0">
                  <a:pos x="T8" y="T9"/>
                </a:cxn>
              </a:cxnLst>
              <a:rect l="0" t="0" r="r" b="b"/>
              <a:pathLst>
                <a:path w="5483" h="4058">
                  <a:moveTo>
                    <a:pt x="2865" y="0"/>
                  </a:moveTo>
                  <a:lnTo>
                    <a:pt x="0" y="4058"/>
                  </a:lnTo>
                  <a:lnTo>
                    <a:pt x="3924" y="4058"/>
                  </a:lnTo>
                  <a:lnTo>
                    <a:pt x="5483" y="1849"/>
                  </a:lnTo>
                  <a:lnTo>
                    <a:pt x="2865" y="0"/>
                  </a:lnTo>
                  <a:close/>
                </a:path>
              </a:pathLst>
            </a:custGeom>
            <a:solidFill>
              <a:srgbClr val="0D56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2" name="Freeform 78">
              <a:extLst>
                <a:ext uri="{FF2B5EF4-FFF2-40B4-BE49-F238E27FC236}">
                  <a16:creationId xmlns:a16="http://schemas.microsoft.com/office/drawing/2014/main" id="{FAB144A3-92C0-406D-8CCF-633C583B6F74}"/>
                </a:ext>
              </a:extLst>
            </p:cNvPr>
            <p:cNvSpPr>
              <a:spLocks/>
            </p:cNvSpPr>
            <p:nvPr/>
          </p:nvSpPr>
          <p:spPr bwMode="auto">
            <a:xfrm>
              <a:off x="4503738" y="4602163"/>
              <a:ext cx="3857625" cy="2824163"/>
            </a:xfrm>
            <a:custGeom>
              <a:avLst/>
              <a:gdLst>
                <a:gd name="T0" fmla="*/ 2849 w 5070"/>
                <a:gd name="T1" fmla="*/ 0 h 3711"/>
                <a:gd name="T2" fmla="*/ 2788 w 5070"/>
                <a:gd name="T3" fmla="*/ 65 h 3711"/>
                <a:gd name="T4" fmla="*/ 2594 w 5070"/>
                <a:gd name="T5" fmla="*/ 37 h 3711"/>
                <a:gd name="T6" fmla="*/ 0 w 5070"/>
                <a:gd name="T7" fmla="*/ 3711 h 3711"/>
                <a:gd name="T8" fmla="*/ 3557 w 5070"/>
                <a:gd name="T9" fmla="*/ 3711 h 3711"/>
                <a:gd name="T10" fmla="*/ 5070 w 5070"/>
                <a:gd name="T11" fmla="*/ 1569 h 3711"/>
                <a:gd name="T12" fmla="*/ 2849 w 5070"/>
                <a:gd name="T13" fmla="*/ 0 h 3711"/>
              </a:gdLst>
              <a:ahLst/>
              <a:cxnLst>
                <a:cxn ang="0">
                  <a:pos x="T0" y="T1"/>
                </a:cxn>
                <a:cxn ang="0">
                  <a:pos x="T2" y="T3"/>
                </a:cxn>
                <a:cxn ang="0">
                  <a:pos x="T4" y="T5"/>
                </a:cxn>
                <a:cxn ang="0">
                  <a:pos x="T6" y="T7"/>
                </a:cxn>
                <a:cxn ang="0">
                  <a:pos x="T8" y="T9"/>
                </a:cxn>
                <a:cxn ang="0">
                  <a:pos x="T10" y="T11"/>
                </a:cxn>
                <a:cxn ang="0">
                  <a:pos x="T12" y="T13"/>
                </a:cxn>
              </a:cxnLst>
              <a:rect l="0" t="0" r="r" b="b"/>
              <a:pathLst>
                <a:path w="5070" h="3711">
                  <a:moveTo>
                    <a:pt x="2849" y="0"/>
                  </a:moveTo>
                  <a:cubicBezTo>
                    <a:pt x="2836" y="26"/>
                    <a:pt x="2815" y="49"/>
                    <a:pt x="2788" y="65"/>
                  </a:cubicBezTo>
                  <a:cubicBezTo>
                    <a:pt x="2724" y="103"/>
                    <a:pt x="2644" y="89"/>
                    <a:pt x="2594" y="37"/>
                  </a:cubicBezTo>
                  <a:lnTo>
                    <a:pt x="0" y="3711"/>
                  </a:lnTo>
                  <a:lnTo>
                    <a:pt x="3557" y="3711"/>
                  </a:lnTo>
                  <a:lnTo>
                    <a:pt x="5070" y="1569"/>
                  </a:lnTo>
                  <a:lnTo>
                    <a:pt x="2849" y="0"/>
                  </a:lnTo>
                  <a:close/>
                </a:path>
              </a:pathLst>
            </a:custGeom>
            <a:solidFill>
              <a:srgbClr val="64B5A1">
                <a:alpha val="60000"/>
              </a:srgbClr>
            </a:solidFill>
            <a:ln>
              <a:noFill/>
            </a:ln>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3" name="Freeform: Shape 152">
              <a:extLst>
                <a:ext uri="{FF2B5EF4-FFF2-40B4-BE49-F238E27FC236}">
                  <a16:creationId xmlns:a16="http://schemas.microsoft.com/office/drawing/2014/main" id="{229C6B91-6598-4776-86A5-A37F2A16C63D}"/>
                </a:ext>
              </a:extLst>
            </p:cNvPr>
            <p:cNvSpPr>
              <a:spLocks/>
            </p:cNvSpPr>
            <p:nvPr/>
          </p:nvSpPr>
          <p:spPr bwMode="auto">
            <a:xfrm>
              <a:off x="5009679" y="5948193"/>
              <a:ext cx="1531072" cy="1478132"/>
            </a:xfrm>
            <a:custGeom>
              <a:avLst/>
              <a:gdLst>
                <a:gd name="connsiteX0" fmla="*/ 585787 w 1531072"/>
                <a:gd name="connsiteY0" fmla="*/ 765471 h 1478132"/>
                <a:gd name="connsiteX1" fmla="*/ 904041 w 1531072"/>
                <a:gd name="connsiteY1" fmla="*/ 870934 h 1478132"/>
                <a:gd name="connsiteX2" fmla="*/ 1129213 w 1531072"/>
                <a:gd name="connsiteY2" fmla="*/ 1478132 h 1478132"/>
                <a:gd name="connsiteX3" fmla="*/ 17042 w 1531072"/>
                <a:gd name="connsiteY3" fmla="*/ 1478132 h 1478132"/>
                <a:gd name="connsiteX4" fmla="*/ 105286 w 1531072"/>
                <a:gd name="connsiteY4" fmla="*/ 1007896 h 1478132"/>
                <a:gd name="connsiteX5" fmla="*/ 585787 w 1531072"/>
                <a:gd name="connsiteY5" fmla="*/ 765471 h 1478132"/>
                <a:gd name="connsiteX6" fmla="*/ 1193051 w 1531072"/>
                <a:gd name="connsiteY6" fmla="*/ 326818 h 1478132"/>
                <a:gd name="connsiteX7" fmla="*/ 1261892 w 1531072"/>
                <a:gd name="connsiteY7" fmla="*/ 342634 h 1478132"/>
                <a:gd name="connsiteX8" fmla="*/ 1283830 w 1531072"/>
                <a:gd name="connsiteY8" fmla="*/ 472214 h 1478132"/>
                <a:gd name="connsiteX9" fmla="*/ 1155226 w 1531072"/>
                <a:gd name="connsiteY9" fmla="*/ 494318 h 1478132"/>
                <a:gd name="connsiteX10" fmla="*/ 1133287 w 1531072"/>
                <a:gd name="connsiteY10" fmla="*/ 364739 h 1478132"/>
                <a:gd name="connsiteX11" fmla="*/ 1193051 w 1531072"/>
                <a:gd name="connsiteY11" fmla="*/ 326818 h 1478132"/>
                <a:gd name="connsiteX12" fmla="*/ 1422558 w 1531072"/>
                <a:gd name="connsiteY12" fmla="*/ 1326 h 1478132"/>
                <a:gd name="connsiteX13" fmla="*/ 1491503 w 1531072"/>
                <a:gd name="connsiteY13" fmla="*/ 17081 h 1478132"/>
                <a:gd name="connsiteX14" fmla="*/ 1514453 w 1531072"/>
                <a:gd name="connsiteY14" fmla="*/ 145392 h 1478132"/>
                <a:gd name="connsiteX15" fmla="*/ 1384404 w 1531072"/>
                <a:gd name="connsiteY15" fmla="*/ 167410 h 1478132"/>
                <a:gd name="connsiteX16" fmla="*/ 1362219 w 1531072"/>
                <a:gd name="connsiteY16" fmla="*/ 39099 h 1478132"/>
                <a:gd name="connsiteX17" fmla="*/ 1422558 w 1531072"/>
                <a:gd name="connsiteY17" fmla="*/ 1326 h 1478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31072" h="1478132">
                  <a:moveTo>
                    <a:pt x="585787" y="765471"/>
                  </a:moveTo>
                  <a:cubicBezTo>
                    <a:pt x="696150" y="767856"/>
                    <a:pt x="807049" y="802168"/>
                    <a:pt x="904041" y="870934"/>
                  </a:cubicBezTo>
                  <a:cubicBezTo>
                    <a:pt x="1102588" y="1010940"/>
                    <a:pt x="1184746" y="1255189"/>
                    <a:pt x="1129213" y="1478132"/>
                  </a:cubicBezTo>
                  <a:lnTo>
                    <a:pt x="17042" y="1478132"/>
                  </a:lnTo>
                  <a:cubicBezTo>
                    <a:pt x="-21754" y="1321387"/>
                    <a:pt x="4871" y="1150184"/>
                    <a:pt x="105286" y="1007896"/>
                  </a:cubicBezTo>
                  <a:cubicBezTo>
                    <a:pt x="219394" y="846205"/>
                    <a:pt x="401847" y="761495"/>
                    <a:pt x="585787" y="765471"/>
                  </a:cubicBezTo>
                  <a:close/>
                  <a:moveTo>
                    <a:pt x="1193051" y="326818"/>
                  </a:moveTo>
                  <a:cubicBezTo>
                    <a:pt x="1216313" y="322816"/>
                    <a:pt x="1241088" y="327771"/>
                    <a:pt x="1261892" y="342634"/>
                  </a:cubicBezTo>
                  <a:cubicBezTo>
                    <a:pt x="1302743" y="372361"/>
                    <a:pt x="1313334" y="430291"/>
                    <a:pt x="1283830" y="472214"/>
                  </a:cubicBezTo>
                  <a:cubicBezTo>
                    <a:pt x="1254327" y="514136"/>
                    <a:pt x="1196833" y="524045"/>
                    <a:pt x="1155226" y="494318"/>
                  </a:cubicBezTo>
                  <a:cubicBezTo>
                    <a:pt x="1113618" y="464591"/>
                    <a:pt x="1103784" y="406662"/>
                    <a:pt x="1133287" y="364739"/>
                  </a:cubicBezTo>
                  <a:cubicBezTo>
                    <a:pt x="1148039" y="343777"/>
                    <a:pt x="1169788" y="330820"/>
                    <a:pt x="1193051" y="326818"/>
                  </a:cubicBezTo>
                  <a:close/>
                  <a:moveTo>
                    <a:pt x="1422558" y="1326"/>
                  </a:moveTo>
                  <a:cubicBezTo>
                    <a:pt x="1445986" y="-2660"/>
                    <a:pt x="1470848" y="2276"/>
                    <a:pt x="1491503" y="17081"/>
                  </a:cubicBezTo>
                  <a:cubicBezTo>
                    <a:pt x="1533577" y="45932"/>
                    <a:pt x="1543522" y="103634"/>
                    <a:pt x="1514453" y="145392"/>
                  </a:cubicBezTo>
                  <a:cubicBezTo>
                    <a:pt x="1484618" y="187150"/>
                    <a:pt x="1426478" y="197020"/>
                    <a:pt x="1384404" y="167410"/>
                  </a:cubicBezTo>
                  <a:cubicBezTo>
                    <a:pt x="1342329" y="138559"/>
                    <a:pt x="1332384" y="80857"/>
                    <a:pt x="1362219" y="39099"/>
                  </a:cubicBezTo>
                  <a:cubicBezTo>
                    <a:pt x="1377136" y="18220"/>
                    <a:pt x="1399130" y="5312"/>
                    <a:pt x="1422558" y="1326"/>
                  </a:cubicBezTo>
                  <a:close/>
                </a:path>
              </a:pathLst>
            </a:custGeom>
            <a:solidFill>
              <a:srgbClr val="02686D">
                <a:alpha val="50000"/>
              </a:srgbClr>
            </a:solidFill>
            <a:ln>
              <a:noFill/>
            </a:ln>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54" name="Freeform 82">
              <a:extLst>
                <a:ext uri="{FF2B5EF4-FFF2-40B4-BE49-F238E27FC236}">
                  <a16:creationId xmlns:a16="http://schemas.microsoft.com/office/drawing/2014/main" id="{A13525F3-254F-4B70-AF37-81C7603BB5DA}"/>
                </a:ext>
              </a:extLst>
            </p:cNvPr>
            <p:cNvSpPr>
              <a:spLocks noEditPoints="1"/>
            </p:cNvSpPr>
            <p:nvPr/>
          </p:nvSpPr>
          <p:spPr bwMode="auto">
            <a:xfrm>
              <a:off x="5299075" y="7027863"/>
              <a:ext cx="590550" cy="398463"/>
            </a:xfrm>
            <a:custGeom>
              <a:avLst/>
              <a:gdLst>
                <a:gd name="T0" fmla="*/ 666 w 776"/>
                <a:gd name="T1" fmla="*/ 512 h 525"/>
                <a:gd name="T2" fmla="*/ 420 w 776"/>
                <a:gd name="T3" fmla="*/ 338 h 525"/>
                <a:gd name="T4" fmla="*/ 633 w 776"/>
                <a:gd name="T5" fmla="*/ 310 h 525"/>
                <a:gd name="T6" fmla="*/ 666 w 776"/>
                <a:gd name="T7" fmla="*/ 512 h 525"/>
                <a:gd name="T8" fmla="*/ 134 w 776"/>
                <a:gd name="T9" fmla="*/ 369 h 525"/>
                <a:gd name="T10" fmla="*/ 108 w 776"/>
                <a:gd name="T11" fmla="*/ 182 h 525"/>
                <a:gd name="T12" fmla="*/ 328 w 776"/>
                <a:gd name="T13" fmla="*/ 338 h 525"/>
                <a:gd name="T14" fmla="*/ 134 w 776"/>
                <a:gd name="T15" fmla="*/ 369 h 525"/>
                <a:gd name="T16" fmla="*/ 666 w 776"/>
                <a:gd name="T17" fmla="*/ 255 h 525"/>
                <a:gd name="T18" fmla="*/ 371 w 776"/>
                <a:gd name="T19" fmla="*/ 303 h 525"/>
                <a:gd name="T20" fmla="*/ 140 w 776"/>
                <a:gd name="T21" fmla="*/ 140 h 525"/>
                <a:gd name="T22" fmla="*/ 314 w 776"/>
                <a:gd name="T23" fmla="*/ 99 h 525"/>
                <a:gd name="T24" fmla="*/ 349 w 776"/>
                <a:gd name="T25" fmla="*/ 50 h 525"/>
                <a:gd name="T26" fmla="*/ 97 w 776"/>
                <a:gd name="T27" fmla="*/ 110 h 525"/>
                <a:gd name="T28" fmla="*/ 31 w 776"/>
                <a:gd name="T29" fmla="*/ 63 h 525"/>
                <a:gd name="T30" fmla="*/ 0 w 776"/>
                <a:gd name="T31" fmla="*/ 107 h 525"/>
                <a:gd name="T32" fmla="*/ 66 w 776"/>
                <a:gd name="T33" fmla="*/ 153 h 525"/>
                <a:gd name="T34" fmla="*/ 103 w 776"/>
                <a:gd name="T35" fmla="*/ 423 h 525"/>
                <a:gd name="T36" fmla="*/ 377 w 776"/>
                <a:gd name="T37" fmla="*/ 373 h 525"/>
                <a:gd name="T38" fmla="*/ 592 w 776"/>
                <a:gd name="T39" fmla="*/ 525 h 525"/>
                <a:gd name="T40" fmla="*/ 718 w 776"/>
                <a:gd name="T41" fmla="*/ 525 h 525"/>
                <a:gd name="T42" fmla="*/ 666 w 776"/>
                <a:gd name="T43" fmla="*/ 255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76" h="525">
                  <a:moveTo>
                    <a:pt x="666" y="512"/>
                  </a:moveTo>
                  <a:lnTo>
                    <a:pt x="420" y="338"/>
                  </a:lnTo>
                  <a:cubicBezTo>
                    <a:pt x="517" y="265"/>
                    <a:pt x="577" y="270"/>
                    <a:pt x="633" y="310"/>
                  </a:cubicBezTo>
                  <a:cubicBezTo>
                    <a:pt x="710" y="364"/>
                    <a:pt x="712" y="434"/>
                    <a:pt x="666" y="512"/>
                  </a:cubicBezTo>
                  <a:close/>
                  <a:moveTo>
                    <a:pt x="134" y="369"/>
                  </a:moveTo>
                  <a:cubicBezTo>
                    <a:pt x="81" y="331"/>
                    <a:pt x="55" y="267"/>
                    <a:pt x="108" y="182"/>
                  </a:cubicBezTo>
                  <a:lnTo>
                    <a:pt x="328" y="338"/>
                  </a:lnTo>
                  <a:cubicBezTo>
                    <a:pt x="243" y="404"/>
                    <a:pt x="190" y="408"/>
                    <a:pt x="134" y="369"/>
                  </a:cubicBezTo>
                  <a:close/>
                  <a:moveTo>
                    <a:pt x="666" y="255"/>
                  </a:moveTo>
                  <a:cubicBezTo>
                    <a:pt x="588" y="200"/>
                    <a:pt x="506" y="196"/>
                    <a:pt x="371" y="303"/>
                  </a:cubicBezTo>
                  <a:lnTo>
                    <a:pt x="140" y="140"/>
                  </a:lnTo>
                  <a:cubicBezTo>
                    <a:pt x="196" y="80"/>
                    <a:pt x="255" y="78"/>
                    <a:pt x="314" y="99"/>
                  </a:cubicBezTo>
                  <a:lnTo>
                    <a:pt x="349" y="50"/>
                  </a:lnTo>
                  <a:cubicBezTo>
                    <a:pt x="295" y="20"/>
                    <a:pt x="192" y="0"/>
                    <a:pt x="97" y="110"/>
                  </a:cubicBezTo>
                  <a:lnTo>
                    <a:pt x="31" y="63"/>
                  </a:lnTo>
                  <a:lnTo>
                    <a:pt x="0" y="107"/>
                  </a:lnTo>
                  <a:lnTo>
                    <a:pt x="66" y="153"/>
                  </a:lnTo>
                  <a:cubicBezTo>
                    <a:pt x="1" y="255"/>
                    <a:pt x="19" y="364"/>
                    <a:pt x="103" y="423"/>
                  </a:cubicBezTo>
                  <a:cubicBezTo>
                    <a:pt x="192" y="486"/>
                    <a:pt x="270" y="458"/>
                    <a:pt x="377" y="373"/>
                  </a:cubicBezTo>
                  <a:lnTo>
                    <a:pt x="592" y="525"/>
                  </a:lnTo>
                  <a:lnTo>
                    <a:pt x="718" y="525"/>
                  </a:lnTo>
                  <a:cubicBezTo>
                    <a:pt x="776" y="415"/>
                    <a:pt x="757" y="320"/>
                    <a:pt x="666" y="255"/>
                  </a:cubicBezTo>
                </a:path>
              </a:pathLst>
            </a:custGeom>
            <a:solidFill>
              <a:srgbClr val="64B5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5" name="Freeform 103">
              <a:extLst>
                <a:ext uri="{FF2B5EF4-FFF2-40B4-BE49-F238E27FC236}">
                  <a16:creationId xmlns:a16="http://schemas.microsoft.com/office/drawing/2014/main" id="{ADAEB345-4241-403C-B7FF-A72BD3F35CCD}"/>
                </a:ext>
              </a:extLst>
            </p:cNvPr>
            <p:cNvSpPr>
              <a:spLocks/>
            </p:cNvSpPr>
            <p:nvPr/>
          </p:nvSpPr>
          <p:spPr bwMode="auto">
            <a:xfrm>
              <a:off x="5559425" y="5083175"/>
              <a:ext cx="4681538" cy="2343150"/>
            </a:xfrm>
            <a:custGeom>
              <a:avLst/>
              <a:gdLst>
                <a:gd name="T0" fmla="*/ 4281 w 6153"/>
                <a:gd name="T1" fmla="*/ 0 h 3080"/>
                <a:gd name="T2" fmla="*/ 0 w 6153"/>
                <a:gd name="T3" fmla="*/ 3080 h 3080"/>
                <a:gd name="T4" fmla="*/ 5489 w 6153"/>
                <a:gd name="T5" fmla="*/ 3080 h 3080"/>
                <a:gd name="T6" fmla="*/ 6153 w 6153"/>
                <a:gd name="T7" fmla="*/ 2602 h 3080"/>
                <a:gd name="T8" fmla="*/ 4281 w 6153"/>
                <a:gd name="T9" fmla="*/ 0 h 3080"/>
              </a:gdLst>
              <a:ahLst/>
              <a:cxnLst>
                <a:cxn ang="0">
                  <a:pos x="T0" y="T1"/>
                </a:cxn>
                <a:cxn ang="0">
                  <a:pos x="T2" y="T3"/>
                </a:cxn>
                <a:cxn ang="0">
                  <a:pos x="T4" y="T5"/>
                </a:cxn>
                <a:cxn ang="0">
                  <a:pos x="T6" y="T7"/>
                </a:cxn>
                <a:cxn ang="0">
                  <a:pos x="T8" y="T9"/>
                </a:cxn>
              </a:cxnLst>
              <a:rect l="0" t="0" r="r" b="b"/>
              <a:pathLst>
                <a:path w="6153" h="3080">
                  <a:moveTo>
                    <a:pt x="4281" y="0"/>
                  </a:moveTo>
                  <a:lnTo>
                    <a:pt x="0" y="3080"/>
                  </a:lnTo>
                  <a:lnTo>
                    <a:pt x="5489" y="3080"/>
                  </a:lnTo>
                  <a:lnTo>
                    <a:pt x="6153" y="2602"/>
                  </a:lnTo>
                  <a:lnTo>
                    <a:pt x="4281" y="0"/>
                  </a:lnTo>
                  <a:close/>
                </a:path>
              </a:pathLst>
            </a:custGeom>
            <a:solidFill>
              <a:srgbClr val="026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6" name="Freeform 104">
              <a:extLst>
                <a:ext uri="{FF2B5EF4-FFF2-40B4-BE49-F238E27FC236}">
                  <a16:creationId xmlns:a16="http://schemas.microsoft.com/office/drawing/2014/main" id="{03126973-9F85-4CA3-99B4-5F8FB45127DE}"/>
                </a:ext>
              </a:extLst>
            </p:cNvPr>
            <p:cNvSpPr>
              <a:spLocks/>
            </p:cNvSpPr>
            <p:nvPr/>
          </p:nvSpPr>
          <p:spPr bwMode="auto">
            <a:xfrm>
              <a:off x="5754688" y="5337175"/>
              <a:ext cx="4305300" cy="2089150"/>
            </a:xfrm>
            <a:custGeom>
              <a:avLst/>
              <a:gdLst>
                <a:gd name="T0" fmla="*/ 4069 w 5657"/>
                <a:gd name="T1" fmla="*/ 47 h 2745"/>
                <a:gd name="T2" fmla="*/ 3990 w 5657"/>
                <a:gd name="T3" fmla="*/ 88 h 2745"/>
                <a:gd name="T4" fmla="*/ 3816 w 5657"/>
                <a:gd name="T5" fmla="*/ 0 h 2745"/>
                <a:gd name="T6" fmla="*/ 0 w 5657"/>
                <a:gd name="T7" fmla="*/ 2745 h 2745"/>
                <a:gd name="T8" fmla="*/ 4975 w 5657"/>
                <a:gd name="T9" fmla="*/ 2745 h 2745"/>
                <a:gd name="T10" fmla="*/ 5657 w 5657"/>
                <a:gd name="T11" fmla="*/ 2254 h 2745"/>
                <a:gd name="T12" fmla="*/ 4069 w 5657"/>
                <a:gd name="T13" fmla="*/ 47 h 2745"/>
              </a:gdLst>
              <a:ahLst/>
              <a:cxnLst>
                <a:cxn ang="0">
                  <a:pos x="T0" y="T1"/>
                </a:cxn>
                <a:cxn ang="0">
                  <a:pos x="T2" y="T3"/>
                </a:cxn>
                <a:cxn ang="0">
                  <a:pos x="T4" y="T5"/>
                </a:cxn>
                <a:cxn ang="0">
                  <a:pos x="T6" y="T7"/>
                </a:cxn>
                <a:cxn ang="0">
                  <a:pos x="T8" y="T9"/>
                </a:cxn>
                <a:cxn ang="0">
                  <a:pos x="T10" y="T11"/>
                </a:cxn>
                <a:cxn ang="0">
                  <a:pos x="T12" y="T13"/>
                </a:cxn>
              </a:cxnLst>
              <a:rect l="0" t="0" r="r" b="b"/>
              <a:pathLst>
                <a:path w="5657" h="2745">
                  <a:moveTo>
                    <a:pt x="4069" y="47"/>
                  </a:moveTo>
                  <a:cubicBezTo>
                    <a:pt x="4048" y="67"/>
                    <a:pt x="4021" y="82"/>
                    <a:pt x="3990" y="88"/>
                  </a:cubicBezTo>
                  <a:cubicBezTo>
                    <a:pt x="3917" y="103"/>
                    <a:pt x="3846" y="65"/>
                    <a:pt x="3816" y="0"/>
                  </a:cubicBezTo>
                  <a:lnTo>
                    <a:pt x="0" y="2745"/>
                  </a:lnTo>
                  <a:lnTo>
                    <a:pt x="4975" y="2745"/>
                  </a:lnTo>
                  <a:lnTo>
                    <a:pt x="5657" y="2254"/>
                  </a:lnTo>
                  <a:lnTo>
                    <a:pt x="4069" y="47"/>
                  </a:lnTo>
                  <a:close/>
                </a:path>
              </a:pathLst>
            </a:custGeom>
            <a:solidFill>
              <a:srgbClr val="64B5A1">
                <a:alpha val="70000"/>
              </a:srgbClr>
            </a:solidFill>
            <a:ln>
              <a:noFill/>
            </a:ln>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7" name="Freeform 105">
              <a:extLst>
                <a:ext uri="{FF2B5EF4-FFF2-40B4-BE49-F238E27FC236}">
                  <a16:creationId xmlns:a16="http://schemas.microsoft.com/office/drawing/2014/main" id="{BB3202EC-8678-4591-AE76-3DEA7A75CD34}"/>
                </a:ext>
              </a:extLst>
            </p:cNvPr>
            <p:cNvSpPr>
              <a:spLocks/>
            </p:cNvSpPr>
            <p:nvPr/>
          </p:nvSpPr>
          <p:spPr bwMode="auto">
            <a:xfrm>
              <a:off x="6388100" y="6905625"/>
              <a:ext cx="1117600" cy="520700"/>
            </a:xfrm>
            <a:custGeom>
              <a:avLst/>
              <a:gdLst>
                <a:gd name="T0" fmla="*/ 1345 w 1468"/>
                <a:gd name="T1" fmla="*/ 415 h 684"/>
                <a:gd name="T2" fmla="*/ 293 w 1468"/>
                <a:gd name="T3" fmla="*/ 243 h 684"/>
                <a:gd name="T4" fmla="*/ 0 w 1468"/>
                <a:gd name="T5" fmla="*/ 684 h 684"/>
                <a:gd name="T6" fmla="*/ 1468 w 1468"/>
                <a:gd name="T7" fmla="*/ 684 h 684"/>
                <a:gd name="T8" fmla="*/ 1345 w 1468"/>
                <a:gd name="T9" fmla="*/ 415 h 684"/>
              </a:gdLst>
              <a:ahLst/>
              <a:cxnLst>
                <a:cxn ang="0">
                  <a:pos x="T0" y="T1"/>
                </a:cxn>
                <a:cxn ang="0">
                  <a:pos x="T2" y="T3"/>
                </a:cxn>
                <a:cxn ang="0">
                  <a:pos x="T4" y="T5"/>
                </a:cxn>
                <a:cxn ang="0">
                  <a:pos x="T6" y="T7"/>
                </a:cxn>
                <a:cxn ang="0">
                  <a:pos x="T8" y="T9"/>
                </a:cxn>
              </a:cxnLst>
              <a:rect l="0" t="0" r="r" b="b"/>
              <a:pathLst>
                <a:path w="1468" h="684">
                  <a:moveTo>
                    <a:pt x="1345" y="415"/>
                  </a:moveTo>
                  <a:cubicBezTo>
                    <a:pt x="1102" y="77"/>
                    <a:pt x="631" y="0"/>
                    <a:pt x="293" y="243"/>
                  </a:cubicBezTo>
                  <a:cubicBezTo>
                    <a:pt x="139" y="354"/>
                    <a:pt x="40" y="512"/>
                    <a:pt x="0" y="684"/>
                  </a:cubicBezTo>
                  <a:lnTo>
                    <a:pt x="1468" y="684"/>
                  </a:lnTo>
                  <a:cubicBezTo>
                    <a:pt x="1446" y="590"/>
                    <a:pt x="1405" y="498"/>
                    <a:pt x="1345" y="415"/>
                  </a:cubicBezTo>
                  <a:close/>
                </a:path>
              </a:pathLst>
            </a:custGeom>
            <a:solidFill>
              <a:srgbClr val="02686D">
                <a:alpha val="50000"/>
              </a:srgbClr>
            </a:solidFill>
            <a:ln>
              <a:noFill/>
            </a:ln>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8" name="Freeform 106">
              <a:extLst>
                <a:ext uri="{FF2B5EF4-FFF2-40B4-BE49-F238E27FC236}">
                  <a16:creationId xmlns:a16="http://schemas.microsoft.com/office/drawing/2014/main" id="{FAF4004E-0F8E-4268-B299-DE5D1AA6963F}"/>
                </a:ext>
              </a:extLst>
            </p:cNvPr>
            <p:cNvSpPr>
              <a:spLocks/>
            </p:cNvSpPr>
            <p:nvPr/>
          </p:nvSpPr>
          <p:spPr bwMode="auto">
            <a:xfrm>
              <a:off x="6337300" y="5562600"/>
              <a:ext cx="4979988" cy="1863725"/>
            </a:xfrm>
            <a:custGeom>
              <a:avLst/>
              <a:gdLst>
                <a:gd name="T0" fmla="*/ 5440 w 6543"/>
                <a:gd name="T1" fmla="*/ 0 h 2450"/>
                <a:gd name="T2" fmla="*/ 0 w 6543"/>
                <a:gd name="T3" fmla="*/ 2450 h 2450"/>
                <a:gd name="T4" fmla="*/ 6543 w 6543"/>
                <a:gd name="T5" fmla="*/ 2450 h 2450"/>
                <a:gd name="T6" fmla="*/ 5440 w 6543"/>
                <a:gd name="T7" fmla="*/ 0 h 2450"/>
              </a:gdLst>
              <a:ahLst/>
              <a:cxnLst>
                <a:cxn ang="0">
                  <a:pos x="T0" y="T1"/>
                </a:cxn>
                <a:cxn ang="0">
                  <a:pos x="T2" y="T3"/>
                </a:cxn>
                <a:cxn ang="0">
                  <a:pos x="T4" y="T5"/>
                </a:cxn>
                <a:cxn ang="0">
                  <a:pos x="T6" y="T7"/>
                </a:cxn>
              </a:cxnLst>
              <a:rect l="0" t="0" r="r" b="b"/>
              <a:pathLst>
                <a:path w="6543" h="2450">
                  <a:moveTo>
                    <a:pt x="5440" y="0"/>
                  </a:moveTo>
                  <a:lnTo>
                    <a:pt x="0" y="2450"/>
                  </a:lnTo>
                  <a:lnTo>
                    <a:pt x="6543" y="2450"/>
                  </a:lnTo>
                  <a:lnTo>
                    <a:pt x="5440" y="0"/>
                  </a:lnTo>
                  <a:close/>
                </a:path>
              </a:pathLst>
            </a:custGeom>
            <a:solidFill>
              <a:srgbClr val="1788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59" name="Freeform 107">
              <a:extLst>
                <a:ext uri="{FF2B5EF4-FFF2-40B4-BE49-F238E27FC236}">
                  <a16:creationId xmlns:a16="http://schemas.microsoft.com/office/drawing/2014/main" id="{400A0752-08F8-4085-93BF-DB8333AAF282}"/>
                </a:ext>
              </a:extLst>
            </p:cNvPr>
            <p:cNvSpPr>
              <a:spLocks/>
            </p:cNvSpPr>
            <p:nvPr/>
          </p:nvSpPr>
          <p:spPr bwMode="auto">
            <a:xfrm>
              <a:off x="6616700" y="5780088"/>
              <a:ext cx="4545013" cy="1646238"/>
            </a:xfrm>
            <a:custGeom>
              <a:avLst/>
              <a:gdLst>
                <a:gd name="T0" fmla="*/ 5041 w 5972"/>
                <a:gd name="T1" fmla="*/ 97 h 2164"/>
                <a:gd name="T2" fmla="*/ 4956 w 5972"/>
                <a:gd name="T3" fmla="*/ 122 h 2164"/>
                <a:gd name="T4" fmla="*/ 4803 w 5972"/>
                <a:gd name="T5" fmla="*/ 0 h 2164"/>
                <a:gd name="T6" fmla="*/ 0 w 5972"/>
                <a:gd name="T7" fmla="*/ 2164 h 2164"/>
                <a:gd name="T8" fmla="*/ 5972 w 5972"/>
                <a:gd name="T9" fmla="*/ 2164 h 2164"/>
                <a:gd name="T10" fmla="*/ 5041 w 5972"/>
                <a:gd name="T11" fmla="*/ 97 h 2164"/>
              </a:gdLst>
              <a:ahLst/>
              <a:cxnLst>
                <a:cxn ang="0">
                  <a:pos x="T0" y="T1"/>
                </a:cxn>
                <a:cxn ang="0">
                  <a:pos x="T2" y="T3"/>
                </a:cxn>
                <a:cxn ang="0">
                  <a:pos x="T4" y="T5"/>
                </a:cxn>
                <a:cxn ang="0">
                  <a:pos x="T6" y="T7"/>
                </a:cxn>
                <a:cxn ang="0">
                  <a:pos x="T8" y="T9"/>
                </a:cxn>
                <a:cxn ang="0">
                  <a:pos x="T10" y="T11"/>
                </a:cxn>
              </a:cxnLst>
              <a:rect l="0" t="0" r="r" b="b"/>
              <a:pathLst>
                <a:path w="5972" h="2164">
                  <a:moveTo>
                    <a:pt x="5041" y="97"/>
                  </a:moveTo>
                  <a:cubicBezTo>
                    <a:pt x="5017" y="113"/>
                    <a:pt x="4988" y="122"/>
                    <a:pt x="4956" y="122"/>
                  </a:cubicBezTo>
                  <a:cubicBezTo>
                    <a:pt x="4882" y="122"/>
                    <a:pt x="4819" y="70"/>
                    <a:pt x="4803" y="0"/>
                  </a:cubicBezTo>
                  <a:lnTo>
                    <a:pt x="0" y="2164"/>
                  </a:lnTo>
                  <a:lnTo>
                    <a:pt x="5972" y="2164"/>
                  </a:lnTo>
                  <a:lnTo>
                    <a:pt x="5041" y="97"/>
                  </a:lnTo>
                  <a:close/>
                </a:path>
              </a:pathLst>
            </a:custGeom>
            <a:solidFill>
              <a:srgbClr val="64B5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0" name="Freeform: Shape 159">
              <a:extLst>
                <a:ext uri="{FF2B5EF4-FFF2-40B4-BE49-F238E27FC236}">
                  <a16:creationId xmlns:a16="http://schemas.microsoft.com/office/drawing/2014/main" id="{A42E0681-B0DF-4BE9-81E3-BD61CC5AB376}"/>
                </a:ext>
              </a:extLst>
            </p:cNvPr>
            <p:cNvSpPr>
              <a:spLocks/>
            </p:cNvSpPr>
            <p:nvPr/>
          </p:nvSpPr>
          <p:spPr bwMode="auto">
            <a:xfrm>
              <a:off x="7610475" y="6886481"/>
              <a:ext cx="2013044" cy="539845"/>
            </a:xfrm>
            <a:custGeom>
              <a:avLst/>
              <a:gdLst>
                <a:gd name="connsiteX0" fmla="*/ 1554591 w 2013044"/>
                <a:gd name="connsiteY0" fmla="*/ 163532 h 539845"/>
                <a:gd name="connsiteX1" fmla="*/ 1640771 w 2013044"/>
                <a:gd name="connsiteY1" fmla="*/ 217984 h 539845"/>
                <a:gd name="connsiteX2" fmla="*/ 1595037 w 2013044"/>
                <a:gd name="connsiteY2" fmla="*/ 340703 h 539845"/>
                <a:gd name="connsiteX3" fmla="*/ 1472317 w 2013044"/>
                <a:gd name="connsiteY3" fmla="*/ 294207 h 539845"/>
                <a:gd name="connsiteX4" fmla="*/ 1518814 w 2013044"/>
                <a:gd name="connsiteY4" fmla="*/ 171487 h 539845"/>
                <a:gd name="connsiteX5" fmla="*/ 1554591 w 2013044"/>
                <a:gd name="connsiteY5" fmla="*/ 163532 h 539845"/>
                <a:gd name="connsiteX6" fmla="*/ 528783 w 2013044"/>
                <a:gd name="connsiteY6" fmla="*/ 154118 h 539845"/>
                <a:gd name="connsiteX7" fmla="*/ 1065227 w 2013044"/>
                <a:gd name="connsiteY7" fmla="*/ 491963 h 539845"/>
                <a:gd name="connsiteX8" fmla="*/ 1084263 w 2013044"/>
                <a:gd name="connsiteY8" fmla="*/ 539845 h 539845"/>
                <a:gd name="connsiteX9" fmla="*/ 0 w 2013044"/>
                <a:gd name="connsiteY9" fmla="*/ 539845 h 539845"/>
                <a:gd name="connsiteX10" fmla="*/ 306852 w 2013044"/>
                <a:gd name="connsiteY10" fmla="*/ 204672 h 539845"/>
                <a:gd name="connsiteX11" fmla="*/ 528783 w 2013044"/>
                <a:gd name="connsiteY11" fmla="*/ 154118 h 539845"/>
                <a:gd name="connsiteX12" fmla="*/ 1918141 w 2013044"/>
                <a:gd name="connsiteY12" fmla="*/ 19 h 539845"/>
                <a:gd name="connsiteX13" fmla="*/ 2005071 w 2013044"/>
                <a:gd name="connsiteY13" fmla="*/ 54471 h 539845"/>
                <a:gd name="connsiteX14" fmla="*/ 1958575 w 2013044"/>
                <a:gd name="connsiteY14" fmla="*/ 177190 h 539845"/>
                <a:gd name="connsiteX15" fmla="*/ 1835855 w 2013044"/>
                <a:gd name="connsiteY15" fmla="*/ 130694 h 539845"/>
                <a:gd name="connsiteX16" fmla="*/ 1882352 w 2013044"/>
                <a:gd name="connsiteY16" fmla="*/ 7974 h 539845"/>
                <a:gd name="connsiteX17" fmla="*/ 1918141 w 2013044"/>
                <a:gd name="connsiteY17" fmla="*/ 19 h 539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13044" h="539845">
                  <a:moveTo>
                    <a:pt x="1554591" y="163532"/>
                  </a:moveTo>
                  <a:cubicBezTo>
                    <a:pt x="1590606" y="162817"/>
                    <a:pt x="1625335" y="183111"/>
                    <a:pt x="1640771" y="217984"/>
                  </a:cubicBezTo>
                  <a:cubicBezTo>
                    <a:pt x="1662113" y="265242"/>
                    <a:pt x="1641533" y="320123"/>
                    <a:pt x="1595037" y="340703"/>
                  </a:cubicBezTo>
                  <a:cubicBezTo>
                    <a:pt x="1547778" y="362045"/>
                    <a:pt x="1492898" y="340703"/>
                    <a:pt x="1472317" y="294207"/>
                  </a:cubicBezTo>
                  <a:cubicBezTo>
                    <a:pt x="1450975" y="247711"/>
                    <a:pt x="1471555" y="192830"/>
                    <a:pt x="1518814" y="171487"/>
                  </a:cubicBezTo>
                  <a:cubicBezTo>
                    <a:pt x="1530438" y="166342"/>
                    <a:pt x="1542586" y="163770"/>
                    <a:pt x="1554591" y="163532"/>
                  </a:cubicBezTo>
                  <a:close/>
                  <a:moveTo>
                    <a:pt x="528783" y="154118"/>
                  </a:moveTo>
                  <a:cubicBezTo>
                    <a:pt x="752141" y="148953"/>
                    <a:pt x="967576" y="275355"/>
                    <a:pt x="1065227" y="491963"/>
                  </a:cubicBezTo>
                  <a:cubicBezTo>
                    <a:pt x="1072842" y="507924"/>
                    <a:pt x="1078933" y="523885"/>
                    <a:pt x="1084263" y="539845"/>
                  </a:cubicBezTo>
                  <a:lnTo>
                    <a:pt x="0" y="539845"/>
                  </a:lnTo>
                  <a:cubicBezTo>
                    <a:pt x="50254" y="396200"/>
                    <a:pt x="156852" y="272315"/>
                    <a:pt x="306852" y="204672"/>
                  </a:cubicBezTo>
                  <a:cubicBezTo>
                    <a:pt x="378997" y="172181"/>
                    <a:pt x="454330" y="155840"/>
                    <a:pt x="528783" y="154118"/>
                  </a:cubicBezTo>
                  <a:close/>
                  <a:moveTo>
                    <a:pt x="1918141" y="19"/>
                  </a:moveTo>
                  <a:cubicBezTo>
                    <a:pt x="1954192" y="-696"/>
                    <a:pt x="1989064" y="19598"/>
                    <a:pt x="2005071" y="54471"/>
                  </a:cubicBezTo>
                  <a:cubicBezTo>
                    <a:pt x="2025651" y="101729"/>
                    <a:pt x="2005071" y="156610"/>
                    <a:pt x="1958575" y="177190"/>
                  </a:cubicBezTo>
                  <a:cubicBezTo>
                    <a:pt x="1911316" y="198532"/>
                    <a:pt x="1856436" y="177952"/>
                    <a:pt x="1835855" y="130694"/>
                  </a:cubicBezTo>
                  <a:cubicBezTo>
                    <a:pt x="1814513" y="84198"/>
                    <a:pt x="1835855" y="29317"/>
                    <a:pt x="1882352" y="7974"/>
                  </a:cubicBezTo>
                  <a:cubicBezTo>
                    <a:pt x="1893976" y="2829"/>
                    <a:pt x="1906124" y="257"/>
                    <a:pt x="1918141" y="19"/>
                  </a:cubicBezTo>
                  <a:close/>
                </a:path>
              </a:pathLst>
            </a:custGeom>
            <a:solidFill>
              <a:srgbClr val="02686D">
                <a:alpha val="50000"/>
              </a:srgbClr>
            </a:solidFill>
            <a:ln>
              <a:noFill/>
            </a:ln>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61" name="Rectangle 83">
              <a:extLst>
                <a:ext uri="{FF2B5EF4-FFF2-40B4-BE49-F238E27FC236}">
                  <a16:creationId xmlns:a16="http://schemas.microsoft.com/office/drawing/2014/main" id="{038A08E4-42CF-438F-8E7D-1791EF43D4A3}"/>
                </a:ext>
              </a:extLst>
            </p:cNvPr>
            <p:cNvSpPr>
              <a:spLocks noChangeArrowheads="1"/>
            </p:cNvSpPr>
            <p:nvPr/>
          </p:nvSpPr>
          <p:spPr bwMode="auto">
            <a:xfrm>
              <a:off x="2949575" y="7426325"/>
              <a:ext cx="9077325" cy="2965450"/>
            </a:xfrm>
            <a:prstGeom prst="rect">
              <a:avLst/>
            </a:prstGeom>
            <a:solidFill>
              <a:srgbClr val="2D231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2" name="Rectangle 84">
              <a:extLst>
                <a:ext uri="{FF2B5EF4-FFF2-40B4-BE49-F238E27FC236}">
                  <a16:creationId xmlns:a16="http://schemas.microsoft.com/office/drawing/2014/main" id="{DF5557FD-F200-4921-A507-85E0D1F8BF54}"/>
                </a:ext>
              </a:extLst>
            </p:cNvPr>
            <p:cNvSpPr>
              <a:spLocks noChangeArrowheads="1"/>
            </p:cNvSpPr>
            <p:nvPr/>
          </p:nvSpPr>
          <p:spPr bwMode="auto">
            <a:xfrm>
              <a:off x="3032125" y="7531100"/>
              <a:ext cx="4283075" cy="2770188"/>
            </a:xfrm>
            <a:prstGeom prst="rect">
              <a:avLst/>
            </a:prstGeom>
            <a:solidFill>
              <a:srgbClr val="493B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3" name="Rectangle 85">
              <a:extLst>
                <a:ext uri="{FF2B5EF4-FFF2-40B4-BE49-F238E27FC236}">
                  <a16:creationId xmlns:a16="http://schemas.microsoft.com/office/drawing/2014/main" id="{A2B5F2A3-8616-4677-93AA-5191805850EA}"/>
                </a:ext>
              </a:extLst>
            </p:cNvPr>
            <p:cNvSpPr>
              <a:spLocks noChangeArrowheads="1"/>
            </p:cNvSpPr>
            <p:nvPr/>
          </p:nvSpPr>
          <p:spPr bwMode="auto">
            <a:xfrm>
              <a:off x="7388225" y="7540625"/>
              <a:ext cx="4560888" cy="2770188"/>
            </a:xfrm>
            <a:prstGeom prst="rect">
              <a:avLst/>
            </a:prstGeom>
            <a:solidFill>
              <a:srgbClr val="493B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4" name="Freeform 86">
              <a:extLst>
                <a:ext uri="{FF2B5EF4-FFF2-40B4-BE49-F238E27FC236}">
                  <a16:creationId xmlns:a16="http://schemas.microsoft.com/office/drawing/2014/main" id="{32D6701E-DC1B-41E7-9339-77FF339C6757}"/>
                </a:ext>
              </a:extLst>
            </p:cNvPr>
            <p:cNvSpPr>
              <a:spLocks/>
            </p:cNvSpPr>
            <p:nvPr/>
          </p:nvSpPr>
          <p:spPr bwMode="auto">
            <a:xfrm>
              <a:off x="3365500" y="7851775"/>
              <a:ext cx="3505200" cy="182563"/>
            </a:xfrm>
            <a:custGeom>
              <a:avLst/>
              <a:gdLst>
                <a:gd name="T0" fmla="*/ 4456 w 4607"/>
                <a:gd name="T1" fmla="*/ 0 h 239"/>
                <a:gd name="T2" fmla="*/ 151 w 4607"/>
                <a:gd name="T3" fmla="*/ 0 h 239"/>
                <a:gd name="T4" fmla="*/ 0 w 4607"/>
                <a:gd name="T5" fmla="*/ 151 h 239"/>
                <a:gd name="T6" fmla="*/ 0 w 4607"/>
                <a:gd name="T7" fmla="*/ 239 h 239"/>
                <a:gd name="T8" fmla="*/ 4607 w 4607"/>
                <a:gd name="T9" fmla="*/ 239 h 239"/>
                <a:gd name="T10" fmla="*/ 4607 w 4607"/>
                <a:gd name="T11" fmla="*/ 151 h 239"/>
                <a:gd name="T12" fmla="*/ 4456 w 4607"/>
                <a:gd name="T13" fmla="*/ 0 h 239"/>
              </a:gdLst>
              <a:ahLst/>
              <a:cxnLst>
                <a:cxn ang="0">
                  <a:pos x="T0" y="T1"/>
                </a:cxn>
                <a:cxn ang="0">
                  <a:pos x="T2" y="T3"/>
                </a:cxn>
                <a:cxn ang="0">
                  <a:pos x="T4" y="T5"/>
                </a:cxn>
                <a:cxn ang="0">
                  <a:pos x="T6" y="T7"/>
                </a:cxn>
                <a:cxn ang="0">
                  <a:pos x="T8" y="T9"/>
                </a:cxn>
                <a:cxn ang="0">
                  <a:pos x="T10" y="T11"/>
                </a:cxn>
                <a:cxn ang="0">
                  <a:pos x="T12" y="T13"/>
                </a:cxn>
              </a:cxnLst>
              <a:rect l="0" t="0" r="r" b="b"/>
              <a:pathLst>
                <a:path w="4607" h="239">
                  <a:moveTo>
                    <a:pt x="4456" y="0"/>
                  </a:moveTo>
                  <a:lnTo>
                    <a:pt x="151" y="0"/>
                  </a:lnTo>
                  <a:cubicBezTo>
                    <a:pt x="68" y="0"/>
                    <a:pt x="0" y="67"/>
                    <a:pt x="0" y="151"/>
                  </a:cubicBezTo>
                  <a:lnTo>
                    <a:pt x="0" y="239"/>
                  </a:lnTo>
                  <a:lnTo>
                    <a:pt x="4607" y="239"/>
                  </a:lnTo>
                  <a:lnTo>
                    <a:pt x="4607" y="151"/>
                  </a:lnTo>
                  <a:cubicBezTo>
                    <a:pt x="4607" y="67"/>
                    <a:pt x="4539" y="0"/>
                    <a:pt x="4456" y="0"/>
                  </a:cubicBezTo>
                  <a:close/>
                </a:path>
              </a:pathLst>
            </a:custGeom>
            <a:solidFill>
              <a:srgbClr val="64B5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5" name="Freeform 90">
              <a:extLst>
                <a:ext uri="{FF2B5EF4-FFF2-40B4-BE49-F238E27FC236}">
                  <a16:creationId xmlns:a16="http://schemas.microsoft.com/office/drawing/2014/main" id="{62B1F018-CC51-45DB-B8AB-E3EF1667DE26}"/>
                </a:ext>
              </a:extLst>
            </p:cNvPr>
            <p:cNvSpPr>
              <a:spLocks/>
            </p:cNvSpPr>
            <p:nvPr/>
          </p:nvSpPr>
          <p:spPr bwMode="auto">
            <a:xfrm>
              <a:off x="3365500" y="8450263"/>
              <a:ext cx="3505200" cy="180975"/>
            </a:xfrm>
            <a:custGeom>
              <a:avLst/>
              <a:gdLst>
                <a:gd name="T0" fmla="*/ 4456 w 4607"/>
                <a:gd name="T1" fmla="*/ 0 h 238"/>
                <a:gd name="T2" fmla="*/ 151 w 4607"/>
                <a:gd name="T3" fmla="*/ 0 h 238"/>
                <a:gd name="T4" fmla="*/ 0 w 4607"/>
                <a:gd name="T5" fmla="*/ 150 h 238"/>
                <a:gd name="T6" fmla="*/ 0 w 4607"/>
                <a:gd name="T7" fmla="*/ 238 h 238"/>
                <a:gd name="T8" fmla="*/ 4607 w 4607"/>
                <a:gd name="T9" fmla="*/ 238 h 238"/>
                <a:gd name="T10" fmla="*/ 4607 w 4607"/>
                <a:gd name="T11" fmla="*/ 150 h 238"/>
                <a:gd name="T12" fmla="*/ 4456 w 4607"/>
                <a:gd name="T13" fmla="*/ 0 h 238"/>
              </a:gdLst>
              <a:ahLst/>
              <a:cxnLst>
                <a:cxn ang="0">
                  <a:pos x="T0" y="T1"/>
                </a:cxn>
                <a:cxn ang="0">
                  <a:pos x="T2" y="T3"/>
                </a:cxn>
                <a:cxn ang="0">
                  <a:pos x="T4" y="T5"/>
                </a:cxn>
                <a:cxn ang="0">
                  <a:pos x="T6" y="T7"/>
                </a:cxn>
                <a:cxn ang="0">
                  <a:pos x="T8" y="T9"/>
                </a:cxn>
                <a:cxn ang="0">
                  <a:pos x="T10" y="T11"/>
                </a:cxn>
                <a:cxn ang="0">
                  <a:pos x="T12" y="T13"/>
                </a:cxn>
              </a:cxnLst>
              <a:rect l="0" t="0" r="r" b="b"/>
              <a:pathLst>
                <a:path w="4607" h="238">
                  <a:moveTo>
                    <a:pt x="4456" y="0"/>
                  </a:moveTo>
                  <a:lnTo>
                    <a:pt x="151" y="0"/>
                  </a:lnTo>
                  <a:cubicBezTo>
                    <a:pt x="68" y="0"/>
                    <a:pt x="0" y="67"/>
                    <a:pt x="0" y="150"/>
                  </a:cubicBezTo>
                  <a:lnTo>
                    <a:pt x="0" y="238"/>
                  </a:lnTo>
                  <a:lnTo>
                    <a:pt x="4607" y="238"/>
                  </a:lnTo>
                  <a:lnTo>
                    <a:pt x="4607" y="150"/>
                  </a:lnTo>
                  <a:cubicBezTo>
                    <a:pt x="4607" y="67"/>
                    <a:pt x="4539" y="0"/>
                    <a:pt x="4456" y="0"/>
                  </a:cubicBezTo>
                  <a:close/>
                </a:path>
              </a:pathLst>
            </a:custGeom>
            <a:solidFill>
              <a:srgbClr val="026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6" name="Freeform 94">
              <a:extLst>
                <a:ext uri="{FF2B5EF4-FFF2-40B4-BE49-F238E27FC236}">
                  <a16:creationId xmlns:a16="http://schemas.microsoft.com/office/drawing/2014/main" id="{E87AC789-BC6D-4B65-BF90-D5FD6ABF67E5}"/>
                </a:ext>
              </a:extLst>
            </p:cNvPr>
            <p:cNvSpPr>
              <a:spLocks/>
            </p:cNvSpPr>
            <p:nvPr/>
          </p:nvSpPr>
          <p:spPr bwMode="auto">
            <a:xfrm>
              <a:off x="3365500" y="8975725"/>
              <a:ext cx="3505200" cy="182563"/>
            </a:xfrm>
            <a:custGeom>
              <a:avLst/>
              <a:gdLst>
                <a:gd name="T0" fmla="*/ 4456 w 4607"/>
                <a:gd name="T1" fmla="*/ 0 h 239"/>
                <a:gd name="T2" fmla="*/ 151 w 4607"/>
                <a:gd name="T3" fmla="*/ 0 h 239"/>
                <a:gd name="T4" fmla="*/ 0 w 4607"/>
                <a:gd name="T5" fmla="*/ 151 h 239"/>
                <a:gd name="T6" fmla="*/ 0 w 4607"/>
                <a:gd name="T7" fmla="*/ 239 h 239"/>
                <a:gd name="T8" fmla="*/ 4607 w 4607"/>
                <a:gd name="T9" fmla="*/ 239 h 239"/>
                <a:gd name="T10" fmla="*/ 4607 w 4607"/>
                <a:gd name="T11" fmla="*/ 151 h 239"/>
                <a:gd name="T12" fmla="*/ 4456 w 4607"/>
                <a:gd name="T13" fmla="*/ 0 h 239"/>
              </a:gdLst>
              <a:ahLst/>
              <a:cxnLst>
                <a:cxn ang="0">
                  <a:pos x="T0" y="T1"/>
                </a:cxn>
                <a:cxn ang="0">
                  <a:pos x="T2" y="T3"/>
                </a:cxn>
                <a:cxn ang="0">
                  <a:pos x="T4" y="T5"/>
                </a:cxn>
                <a:cxn ang="0">
                  <a:pos x="T6" y="T7"/>
                </a:cxn>
                <a:cxn ang="0">
                  <a:pos x="T8" y="T9"/>
                </a:cxn>
                <a:cxn ang="0">
                  <a:pos x="T10" y="T11"/>
                </a:cxn>
                <a:cxn ang="0">
                  <a:pos x="T12" y="T13"/>
                </a:cxn>
              </a:cxnLst>
              <a:rect l="0" t="0" r="r" b="b"/>
              <a:pathLst>
                <a:path w="4607" h="239">
                  <a:moveTo>
                    <a:pt x="4456" y="0"/>
                  </a:moveTo>
                  <a:lnTo>
                    <a:pt x="151" y="0"/>
                  </a:lnTo>
                  <a:cubicBezTo>
                    <a:pt x="68" y="0"/>
                    <a:pt x="0" y="67"/>
                    <a:pt x="0" y="151"/>
                  </a:cubicBezTo>
                  <a:lnTo>
                    <a:pt x="0" y="239"/>
                  </a:lnTo>
                  <a:lnTo>
                    <a:pt x="4607" y="239"/>
                  </a:lnTo>
                  <a:lnTo>
                    <a:pt x="4607" y="151"/>
                  </a:lnTo>
                  <a:cubicBezTo>
                    <a:pt x="4607" y="67"/>
                    <a:pt x="4539" y="0"/>
                    <a:pt x="4456" y="0"/>
                  </a:cubicBezTo>
                  <a:close/>
                </a:path>
              </a:pathLst>
            </a:custGeom>
            <a:solidFill>
              <a:srgbClr val="F9D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nvGrpSpPr>
            <p:cNvPr id="167" name="Group 166">
              <a:extLst>
                <a:ext uri="{FF2B5EF4-FFF2-40B4-BE49-F238E27FC236}">
                  <a16:creationId xmlns:a16="http://schemas.microsoft.com/office/drawing/2014/main" id="{F0F9B46C-24B0-4914-92E1-428BF16D8C39}"/>
                </a:ext>
              </a:extLst>
            </p:cNvPr>
            <p:cNvGrpSpPr/>
            <p:nvPr/>
          </p:nvGrpSpPr>
          <p:grpSpPr>
            <a:xfrm>
              <a:off x="3246438" y="8105775"/>
              <a:ext cx="3751262" cy="1133475"/>
              <a:chOff x="3246438" y="8105775"/>
              <a:chExt cx="3751262" cy="1133475"/>
            </a:xfrm>
            <a:solidFill>
              <a:srgbClr val="2D2316"/>
            </a:solidFill>
          </p:grpSpPr>
          <p:sp>
            <p:nvSpPr>
              <p:cNvPr id="229" name="Rectangle 87">
                <a:extLst>
                  <a:ext uri="{FF2B5EF4-FFF2-40B4-BE49-F238E27FC236}">
                    <a16:creationId xmlns:a16="http://schemas.microsoft.com/office/drawing/2014/main" id="{23DF461E-D216-446F-AEC1-9DAE300BA2E8}"/>
                  </a:ext>
                </a:extLst>
              </p:cNvPr>
              <p:cNvSpPr>
                <a:spLocks noChangeArrowheads="1"/>
              </p:cNvSpPr>
              <p:nvPr/>
            </p:nvSpPr>
            <p:spPr bwMode="auto">
              <a:xfrm>
                <a:off x="3246438" y="8105775"/>
                <a:ext cx="103188" cy="95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0" name="Freeform 88">
                <a:extLst>
                  <a:ext uri="{FF2B5EF4-FFF2-40B4-BE49-F238E27FC236}">
                    <a16:creationId xmlns:a16="http://schemas.microsoft.com/office/drawing/2014/main" id="{9688FF6C-3328-4659-BCAA-65CF7FE18608}"/>
                  </a:ext>
                </a:extLst>
              </p:cNvPr>
              <p:cNvSpPr>
                <a:spLocks noEditPoints="1"/>
              </p:cNvSpPr>
              <p:nvPr/>
            </p:nvSpPr>
            <p:spPr bwMode="auto">
              <a:xfrm>
                <a:off x="3557588" y="8105775"/>
                <a:ext cx="3127375" cy="9525"/>
              </a:xfrm>
              <a:custGeom>
                <a:avLst/>
                <a:gdLst>
                  <a:gd name="T0" fmla="*/ 274 w 4109"/>
                  <a:gd name="T1" fmla="*/ 13 h 13"/>
                  <a:gd name="T2" fmla="*/ 0 w 4109"/>
                  <a:gd name="T3" fmla="*/ 13 h 13"/>
                  <a:gd name="T4" fmla="*/ 0 w 4109"/>
                  <a:gd name="T5" fmla="*/ 0 h 13"/>
                  <a:gd name="T6" fmla="*/ 274 w 4109"/>
                  <a:gd name="T7" fmla="*/ 0 h 13"/>
                  <a:gd name="T8" fmla="*/ 274 w 4109"/>
                  <a:gd name="T9" fmla="*/ 13 h 13"/>
                  <a:gd name="T10" fmla="*/ 822 w 4109"/>
                  <a:gd name="T11" fmla="*/ 13 h 13"/>
                  <a:gd name="T12" fmla="*/ 548 w 4109"/>
                  <a:gd name="T13" fmla="*/ 13 h 13"/>
                  <a:gd name="T14" fmla="*/ 548 w 4109"/>
                  <a:gd name="T15" fmla="*/ 0 h 13"/>
                  <a:gd name="T16" fmla="*/ 822 w 4109"/>
                  <a:gd name="T17" fmla="*/ 0 h 13"/>
                  <a:gd name="T18" fmla="*/ 822 w 4109"/>
                  <a:gd name="T19" fmla="*/ 13 h 13"/>
                  <a:gd name="T20" fmla="*/ 1370 w 4109"/>
                  <a:gd name="T21" fmla="*/ 13 h 13"/>
                  <a:gd name="T22" fmla="*/ 1096 w 4109"/>
                  <a:gd name="T23" fmla="*/ 13 h 13"/>
                  <a:gd name="T24" fmla="*/ 1096 w 4109"/>
                  <a:gd name="T25" fmla="*/ 0 h 13"/>
                  <a:gd name="T26" fmla="*/ 1370 w 4109"/>
                  <a:gd name="T27" fmla="*/ 0 h 13"/>
                  <a:gd name="T28" fmla="*/ 1370 w 4109"/>
                  <a:gd name="T29" fmla="*/ 13 h 13"/>
                  <a:gd name="T30" fmla="*/ 1918 w 4109"/>
                  <a:gd name="T31" fmla="*/ 13 h 13"/>
                  <a:gd name="T32" fmla="*/ 1644 w 4109"/>
                  <a:gd name="T33" fmla="*/ 13 h 13"/>
                  <a:gd name="T34" fmla="*/ 1644 w 4109"/>
                  <a:gd name="T35" fmla="*/ 0 h 13"/>
                  <a:gd name="T36" fmla="*/ 1918 w 4109"/>
                  <a:gd name="T37" fmla="*/ 0 h 13"/>
                  <a:gd name="T38" fmla="*/ 1918 w 4109"/>
                  <a:gd name="T39" fmla="*/ 13 h 13"/>
                  <a:gd name="T40" fmla="*/ 2466 w 4109"/>
                  <a:gd name="T41" fmla="*/ 13 h 13"/>
                  <a:gd name="T42" fmla="*/ 2192 w 4109"/>
                  <a:gd name="T43" fmla="*/ 13 h 13"/>
                  <a:gd name="T44" fmla="*/ 2192 w 4109"/>
                  <a:gd name="T45" fmla="*/ 0 h 13"/>
                  <a:gd name="T46" fmla="*/ 2466 w 4109"/>
                  <a:gd name="T47" fmla="*/ 0 h 13"/>
                  <a:gd name="T48" fmla="*/ 2466 w 4109"/>
                  <a:gd name="T49" fmla="*/ 13 h 13"/>
                  <a:gd name="T50" fmla="*/ 3014 w 4109"/>
                  <a:gd name="T51" fmla="*/ 13 h 13"/>
                  <a:gd name="T52" fmla="*/ 2740 w 4109"/>
                  <a:gd name="T53" fmla="*/ 13 h 13"/>
                  <a:gd name="T54" fmla="*/ 2740 w 4109"/>
                  <a:gd name="T55" fmla="*/ 0 h 13"/>
                  <a:gd name="T56" fmla="*/ 3014 w 4109"/>
                  <a:gd name="T57" fmla="*/ 0 h 13"/>
                  <a:gd name="T58" fmla="*/ 3014 w 4109"/>
                  <a:gd name="T59" fmla="*/ 13 h 13"/>
                  <a:gd name="T60" fmla="*/ 3562 w 4109"/>
                  <a:gd name="T61" fmla="*/ 13 h 13"/>
                  <a:gd name="T62" fmla="*/ 3288 w 4109"/>
                  <a:gd name="T63" fmla="*/ 13 h 13"/>
                  <a:gd name="T64" fmla="*/ 3288 w 4109"/>
                  <a:gd name="T65" fmla="*/ 0 h 13"/>
                  <a:gd name="T66" fmla="*/ 3562 w 4109"/>
                  <a:gd name="T67" fmla="*/ 0 h 13"/>
                  <a:gd name="T68" fmla="*/ 3562 w 4109"/>
                  <a:gd name="T69" fmla="*/ 13 h 13"/>
                  <a:gd name="T70" fmla="*/ 4109 w 4109"/>
                  <a:gd name="T71" fmla="*/ 13 h 13"/>
                  <a:gd name="T72" fmla="*/ 3835 w 4109"/>
                  <a:gd name="T73" fmla="*/ 13 h 13"/>
                  <a:gd name="T74" fmla="*/ 3835 w 4109"/>
                  <a:gd name="T75" fmla="*/ 0 h 13"/>
                  <a:gd name="T76" fmla="*/ 4109 w 4109"/>
                  <a:gd name="T77" fmla="*/ 0 h 13"/>
                  <a:gd name="T78" fmla="*/ 4109 w 4109"/>
                  <a:gd name="T7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109" h="13">
                    <a:moveTo>
                      <a:pt x="274" y="13"/>
                    </a:moveTo>
                    <a:lnTo>
                      <a:pt x="0" y="13"/>
                    </a:lnTo>
                    <a:lnTo>
                      <a:pt x="0" y="0"/>
                    </a:lnTo>
                    <a:lnTo>
                      <a:pt x="274" y="0"/>
                    </a:lnTo>
                    <a:lnTo>
                      <a:pt x="274" y="13"/>
                    </a:lnTo>
                    <a:close/>
                    <a:moveTo>
                      <a:pt x="822" y="13"/>
                    </a:moveTo>
                    <a:lnTo>
                      <a:pt x="548" y="13"/>
                    </a:lnTo>
                    <a:lnTo>
                      <a:pt x="548" y="0"/>
                    </a:lnTo>
                    <a:lnTo>
                      <a:pt x="822" y="0"/>
                    </a:lnTo>
                    <a:lnTo>
                      <a:pt x="822" y="13"/>
                    </a:lnTo>
                    <a:close/>
                    <a:moveTo>
                      <a:pt x="1370" y="13"/>
                    </a:moveTo>
                    <a:lnTo>
                      <a:pt x="1096" y="13"/>
                    </a:lnTo>
                    <a:lnTo>
                      <a:pt x="1096" y="0"/>
                    </a:lnTo>
                    <a:lnTo>
                      <a:pt x="1370" y="0"/>
                    </a:lnTo>
                    <a:lnTo>
                      <a:pt x="1370" y="13"/>
                    </a:lnTo>
                    <a:close/>
                    <a:moveTo>
                      <a:pt x="1918" y="13"/>
                    </a:moveTo>
                    <a:lnTo>
                      <a:pt x="1644" y="13"/>
                    </a:lnTo>
                    <a:lnTo>
                      <a:pt x="1644" y="0"/>
                    </a:lnTo>
                    <a:lnTo>
                      <a:pt x="1918" y="0"/>
                    </a:lnTo>
                    <a:lnTo>
                      <a:pt x="1918" y="13"/>
                    </a:lnTo>
                    <a:close/>
                    <a:moveTo>
                      <a:pt x="2466" y="13"/>
                    </a:moveTo>
                    <a:lnTo>
                      <a:pt x="2192" y="13"/>
                    </a:lnTo>
                    <a:lnTo>
                      <a:pt x="2192" y="0"/>
                    </a:lnTo>
                    <a:lnTo>
                      <a:pt x="2466" y="0"/>
                    </a:lnTo>
                    <a:lnTo>
                      <a:pt x="2466" y="13"/>
                    </a:lnTo>
                    <a:close/>
                    <a:moveTo>
                      <a:pt x="3014" y="13"/>
                    </a:moveTo>
                    <a:lnTo>
                      <a:pt x="2740" y="13"/>
                    </a:lnTo>
                    <a:lnTo>
                      <a:pt x="2740" y="0"/>
                    </a:lnTo>
                    <a:lnTo>
                      <a:pt x="3014" y="0"/>
                    </a:lnTo>
                    <a:lnTo>
                      <a:pt x="3014" y="13"/>
                    </a:lnTo>
                    <a:close/>
                    <a:moveTo>
                      <a:pt x="3562" y="13"/>
                    </a:moveTo>
                    <a:lnTo>
                      <a:pt x="3288" y="13"/>
                    </a:lnTo>
                    <a:lnTo>
                      <a:pt x="3288" y="0"/>
                    </a:lnTo>
                    <a:lnTo>
                      <a:pt x="3562" y="0"/>
                    </a:lnTo>
                    <a:lnTo>
                      <a:pt x="3562" y="13"/>
                    </a:lnTo>
                    <a:close/>
                    <a:moveTo>
                      <a:pt x="4109" y="13"/>
                    </a:moveTo>
                    <a:lnTo>
                      <a:pt x="3835" y="13"/>
                    </a:lnTo>
                    <a:lnTo>
                      <a:pt x="3835" y="0"/>
                    </a:lnTo>
                    <a:lnTo>
                      <a:pt x="4109" y="0"/>
                    </a:lnTo>
                    <a:lnTo>
                      <a:pt x="4109" y="1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1" name="Rectangle 89">
                <a:extLst>
                  <a:ext uri="{FF2B5EF4-FFF2-40B4-BE49-F238E27FC236}">
                    <a16:creationId xmlns:a16="http://schemas.microsoft.com/office/drawing/2014/main" id="{65A24ACC-1BBE-4DFB-9021-179FD9F8D1A0}"/>
                  </a:ext>
                </a:extLst>
              </p:cNvPr>
              <p:cNvSpPr>
                <a:spLocks noChangeArrowheads="1"/>
              </p:cNvSpPr>
              <p:nvPr/>
            </p:nvSpPr>
            <p:spPr bwMode="auto">
              <a:xfrm>
                <a:off x="6892925" y="8105775"/>
                <a:ext cx="104775" cy="95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2" name="Rectangle 91">
                <a:extLst>
                  <a:ext uri="{FF2B5EF4-FFF2-40B4-BE49-F238E27FC236}">
                    <a16:creationId xmlns:a16="http://schemas.microsoft.com/office/drawing/2014/main" id="{0F114338-0734-4A66-80AA-E86BE7B8D819}"/>
                  </a:ext>
                </a:extLst>
              </p:cNvPr>
              <p:cNvSpPr>
                <a:spLocks noChangeArrowheads="1"/>
              </p:cNvSpPr>
              <p:nvPr/>
            </p:nvSpPr>
            <p:spPr bwMode="auto">
              <a:xfrm>
                <a:off x="3246438" y="8704263"/>
                <a:ext cx="103188" cy="79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3" name="Freeform 92">
                <a:extLst>
                  <a:ext uri="{FF2B5EF4-FFF2-40B4-BE49-F238E27FC236}">
                    <a16:creationId xmlns:a16="http://schemas.microsoft.com/office/drawing/2014/main" id="{FF240D2D-565C-45C1-8BAD-3F0CF8CFBC0B}"/>
                  </a:ext>
                </a:extLst>
              </p:cNvPr>
              <p:cNvSpPr>
                <a:spLocks noEditPoints="1"/>
              </p:cNvSpPr>
              <p:nvPr/>
            </p:nvSpPr>
            <p:spPr bwMode="auto">
              <a:xfrm>
                <a:off x="3557588" y="8704263"/>
                <a:ext cx="3127375" cy="7938"/>
              </a:xfrm>
              <a:custGeom>
                <a:avLst/>
                <a:gdLst>
                  <a:gd name="T0" fmla="*/ 274 w 4109"/>
                  <a:gd name="T1" fmla="*/ 12 h 12"/>
                  <a:gd name="T2" fmla="*/ 0 w 4109"/>
                  <a:gd name="T3" fmla="*/ 12 h 12"/>
                  <a:gd name="T4" fmla="*/ 0 w 4109"/>
                  <a:gd name="T5" fmla="*/ 0 h 12"/>
                  <a:gd name="T6" fmla="*/ 274 w 4109"/>
                  <a:gd name="T7" fmla="*/ 0 h 12"/>
                  <a:gd name="T8" fmla="*/ 274 w 4109"/>
                  <a:gd name="T9" fmla="*/ 12 h 12"/>
                  <a:gd name="T10" fmla="*/ 822 w 4109"/>
                  <a:gd name="T11" fmla="*/ 12 h 12"/>
                  <a:gd name="T12" fmla="*/ 548 w 4109"/>
                  <a:gd name="T13" fmla="*/ 12 h 12"/>
                  <a:gd name="T14" fmla="*/ 548 w 4109"/>
                  <a:gd name="T15" fmla="*/ 0 h 12"/>
                  <a:gd name="T16" fmla="*/ 822 w 4109"/>
                  <a:gd name="T17" fmla="*/ 0 h 12"/>
                  <a:gd name="T18" fmla="*/ 822 w 4109"/>
                  <a:gd name="T19" fmla="*/ 12 h 12"/>
                  <a:gd name="T20" fmla="*/ 1370 w 4109"/>
                  <a:gd name="T21" fmla="*/ 12 h 12"/>
                  <a:gd name="T22" fmla="*/ 1096 w 4109"/>
                  <a:gd name="T23" fmla="*/ 12 h 12"/>
                  <a:gd name="T24" fmla="*/ 1096 w 4109"/>
                  <a:gd name="T25" fmla="*/ 0 h 12"/>
                  <a:gd name="T26" fmla="*/ 1370 w 4109"/>
                  <a:gd name="T27" fmla="*/ 0 h 12"/>
                  <a:gd name="T28" fmla="*/ 1370 w 4109"/>
                  <a:gd name="T29" fmla="*/ 12 h 12"/>
                  <a:gd name="T30" fmla="*/ 1918 w 4109"/>
                  <a:gd name="T31" fmla="*/ 12 h 12"/>
                  <a:gd name="T32" fmla="*/ 1644 w 4109"/>
                  <a:gd name="T33" fmla="*/ 12 h 12"/>
                  <a:gd name="T34" fmla="*/ 1644 w 4109"/>
                  <a:gd name="T35" fmla="*/ 0 h 12"/>
                  <a:gd name="T36" fmla="*/ 1918 w 4109"/>
                  <a:gd name="T37" fmla="*/ 0 h 12"/>
                  <a:gd name="T38" fmla="*/ 1918 w 4109"/>
                  <a:gd name="T39" fmla="*/ 12 h 12"/>
                  <a:gd name="T40" fmla="*/ 2466 w 4109"/>
                  <a:gd name="T41" fmla="*/ 12 h 12"/>
                  <a:gd name="T42" fmla="*/ 2192 w 4109"/>
                  <a:gd name="T43" fmla="*/ 12 h 12"/>
                  <a:gd name="T44" fmla="*/ 2192 w 4109"/>
                  <a:gd name="T45" fmla="*/ 0 h 12"/>
                  <a:gd name="T46" fmla="*/ 2466 w 4109"/>
                  <a:gd name="T47" fmla="*/ 0 h 12"/>
                  <a:gd name="T48" fmla="*/ 2466 w 4109"/>
                  <a:gd name="T49" fmla="*/ 12 h 12"/>
                  <a:gd name="T50" fmla="*/ 3014 w 4109"/>
                  <a:gd name="T51" fmla="*/ 12 h 12"/>
                  <a:gd name="T52" fmla="*/ 2740 w 4109"/>
                  <a:gd name="T53" fmla="*/ 12 h 12"/>
                  <a:gd name="T54" fmla="*/ 2740 w 4109"/>
                  <a:gd name="T55" fmla="*/ 0 h 12"/>
                  <a:gd name="T56" fmla="*/ 3014 w 4109"/>
                  <a:gd name="T57" fmla="*/ 0 h 12"/>
                  <a:gd name="T58" fmla="*/ 3014 w 4109"/>
                  <a:gd name="T59" fmla="*/ 12 h 12"/>
                  <a:gd name="T60" fmla="*/ 3562 w 4109"/>
                  <a:gd name="T61" fmla="*/ 12 h 12"/>
                  <a:gd name="T62" fmla="*/ 3288 w 4109"/>
                  <a:gd name="T63" fmla="*/ 12 h 12"/>
                  <a:gd name="T64" fmla="*/ 3288 w 4109"/>
                  <a:gd name="T65" fmla="*/ 0 h 12"/>
                  <a:gd name="T66" fmla="*/ 3562 w 4109"/>
                  <a:gd name="T67" fmla="*/ 0 h 12"/>
                  <a:gd name="T68" fmla="*/ 3562 w 4109"/>
                  <a:gd name="T69" fmla="*/ 12 h 12"/>
                  <a:gd name="T70" fmla="*/ 4109 w 4109"/>
                  <a:gd name="T71" fmla="*/ 12 h 12"/>
                  <a:gd name="T72" fmla="*/ 3835 w 4109"/>
                  <a:gd name="T73" fmla="*/ 12 h 12"/>
                  <a:gd name="T74" fmla="*/ 3835 w 4109"/>
                  <a:gd name="T75" fmla="*/ 0 h 12"/>
                  <a:gd name="T76" fmla="*/ 4109 w 4109"/>
                  <a:gd name="T77" fmla="*/ 0 h 12"/>
                  <a:gd name="T78" fmla="*/ 4109 w 4109"/>
                  <a:gd name="T7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109" h="12">
                    <a:moveTo>
                      <a:pt x="274" y="12"/>
                    </a:moveTo>
                    <a:lnTo>
                      <a:pt x="0" y="12"/>
                    </a:lnTo>
                    <a:lnTo>
                      <a:pt x="0" y="0"/>
                    </a:lnTo>
                    <a:lnTo>
                      <a:pt x="274" y="0"/>
                    </a:lnTo>
                    <a:lnTo>
                      <a:pt x="274" y="12"/>
                    </a:lnTo>
                    <a:close/>
                    <a:moveTo>
                      <a:pt x="822" y="12"/>
                    </a:moveTo>
                    <a:lnTo>
                      <a:pt x="548" y="12"/>
                    </a:lnTo>
                    <a:lnTo>
                      <a:pt x="548" y="0"/>
                    </a:lnTo>
                    <a:lnTo>
                      <a:pt x="822" y="0"/>
                    </a:lnTo>
                    <a:lnTo>
                      <a:pt x="822" y="12"/>
                    </a:lnTo>
                    <a:close/>
                    <a:moveTo>
                      <a:pt x="1370" y="12"/>
                    </a:moveTo>
                    <a:lnTo>
                      <a:pt x="1096" y="12"/>
                    </a:lnTo>
                    <a:lnTo>
                      <a:pt x="1096" y="0"/>
                    </a:lnTo>
                    <a:lnTo>
                      <a:pt x="1370" y="0"/>
                    </a:lnTo>
                    <a:lnTo>
                      <a:pt x="1370" y="12"/>
                    </a:lnTo>
                    <a:close/>
                    <a:moveTo>
                      <a:pt x="1918" y="12"/>
                    </a:moveTo>
                    <a:lnTo>
                      <a:pt x="1644" y="12"/>
                    </a:lnTo>
                    <a:lnTo>
                      <a:pt x="1644" y="0"/>
                    </a:lnTo>
                    <a:lnTo>
                      <a:pt x="1918" y="0"/>
                    </a:lnTo>
                    <a:lnTo>
                      <a:pt x="1918" y="12"/>
                    </a:lnTo>
                    <a:close/>
                    <a:moveTo>
                      <a:pt x="2466" y="12"/>
                    </a:moveTo>
                    <a:lnTo>
                      <a:pt x="2192" y="12"/>
                    </a:lnTo>
                    <a:lnTo>
                      <a:pt x="2192" y="0"/>
                    </a:lnTo>
                    <a:lnTo>
                      <a:pt x="2466" y="0"/>
                    </a:lnTo>
                    <a:lnTo>
                      <a:pt x="2466" y="12"/>
                    </a:lnTo>
                    <a:close/>
                    <a:moveTo>
                      <a:pt x="3014" y="12"/>
                    </a:moveTo>
                    <a:lnTo>
                      <a:pt x="2740" y="12"/>
                    </a:lnTo>
                    <a:lnTo>
                      <a:pt x="2740" y="0"/>
                    </a:lnTo>
                    <a:lnTo>
                      <a:pt x="3014" y="0"/>
                    </a:lnTo>
                    <a:lnTo>
                      <a:pt x="3014" y="12"/>
                    </a:lnTo>
                    <a:close/>
                    <a:moveTo>
                      <a:pt x="3562" y="12"/>
                    </a:moveTo>
                    <a:lnTo>
                      <a:pt x="3288" y="12"/>
                    </a:lnTo>
                    <a:lnTo>
                      <a:pt x="3288" y="0"/>
                    </a:lnTo>
                    <a:lnTo>
                      <a:pt x="3562" y="0"/>
                    </a:lnTo>
                    <a:lnTo>
                      <a:pt x="3562" y="12"/>
                    </a:lnTo>
                    <a:close/>
                    <a:moveTo>
                      <a:pt x="4109" y="12"/>
                    </a:moveTo>
                    <a:lnTo>
                      <a:pt x="3835" y="12"/>
                    </a:lnTo>
                    <a:lnTo>
                      <a:pt x="3835" y="0"/>
                    </a:lnTo>
                    <a:lnTo>
                      <a:pt x="4109" y="0"/>
                    </a:lnTo>
                    <a:lnTo>
                      <a:pt x="4109"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4" name="Rectangle 93">
                <a:extLst>
                  <a:ext uri="{FF2B5EF4-FFF2-40B4-BE49-F238E27FC236}">
                    <a16:creationId xmlns:a16="http://schemas.microsoft.com/office/drawing/2014/main" id="{B1EDB3BD-C65D-4322-A2BC-6D28C21D9FBD}"/>
                  </a:ext>
                </a:extLst>
              </p:cNvPr>
              <p:cNvSpPr>
                <a:spLocks noChangeArrowheads="1"/>
              </p:cNvSpPr>
              <p:nvPr/>
            </p:nvSpPr>
            <p:spPr bwMode="auto">
              <a:xfrm>
                <a:off x="6892925" y="8704263"/>
                <a:ext cx="104775" cy="79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nvGrpSpPr>
              <p:cNvPr id="235" name="Group 234">
                <a:extLst>
                  <a:ext uri="{FF2B5EF4-FFF2-40B4-BE49-F238E27FC236}">
                    <a16:creationId xmlns:a16="http://schemas.microsoft.com/office/drawing/2014/main" id="{3818F595-76A9-43E8-8E42-D78622DEEE5C}"/>
                  </a:ext>
                </a:extLst>
              </p:cNvPr>
              <p:cNvGrpSpPr/>
              <p:nvPr/>
            </p:nvGrpSpPr>
            <p:grpSpPr>
              <a:xfrm>
                <a:off x="3246438" y="9229725"/>
                <a:ext cx="3751262" cy="9525"/>
                <a:chOff x="3246438" y="9229725"/>
                <a:chExt cx="3751262" cy="9525"/>
              </a:xfrm>
              <a:grpFill/>
            </p:grpSpPr>
            <p:sp>
              <p:nvSpPr>
                <p:cNvPr id="236" name="Rectangle 95">
                  <a:extLst>
                    <a:ext uri="{FF2B5EF4-FFF2-40B4-BE49-F238E27FC236}">
                      <a16:creationId xmlns:a16="http://schemas.microsoft.com/office/drawing/2014/main" id="{B7226DE6-0A61-4816-A84F-DD330ABA0DEF}"/>
                    </a:ext>
                  </a:extLst>
                </p:cNvPr>
                <p:cNvSpPr>
                  <a:spLocks noChangeArrowheads="1"/>
                </p:cNvSpPr>
                <p:nvPr/>
              </p:nvSpPr>
              <p:spPr bwMode="auto">
                <a:xfrm>
                  <a:off x="3246438" y="9229725"/>
                  <a:ext cx="103188" cy="95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7" name="Freeform 96">
                  <a:extLst>
                    <a:ext uri="{FF2B5EF4-FFF2-40B4-BE49-F238E27FC236}">
                      <a16:creationId xmlns:a16="http://schemas.microsoft.com/office/drawing/2014/main" id="{F2F2BEC2-3837-4952-9913-C906C4B0B527}"/>
                    </a:ext>
                  </a:extLst>
                </p:cNvPr>
                <p:cNvSpPr>
                  <a:spLocks noEditPoints="1"/>
                </p:cNvSpPr>
                <p:nvPr/>
              </p:nvSpPr>
              <p:spPr bwMode="auto">
                <a:xfrm>
                  <a:off x="3557588" y="9229725"/>
                  <a:ext cx="3127375" cy="9525"/>
                </a:xfrm>
                <a:custGeom>
                  <a:avLst/>
                  <a:gdLst>
                    <a:gd name="T0" fmla="*/ 274 w 4109"/>
                    <a:gd name="T1" fmla="*/ 13 h 13"/>
                    <a:gd name="T2" fmla="*/ 0 w 4109"/>
                    <a:gd name="T3" fmla="*/ 13 h 13"/>
                    <a:gd name="T4" fmla="*/ 0 w 4109"/>
                    <a:gd name="T5" fmla="*/ 0 h 13"/>
                    <a:gd name="T6" fmla="*/ 274 w 4109"/>
                    <a:gd name="T7" fmla="*/ 0 h 13"/>
                    <a:gd name="T8" fmla="*/ 274 w 4109"/>
                    <a:gd name="T9" fmla="*/ 13 h 13"/>
                    <a:gd name="T10" fmla="*/ 822 w 4109"/>
                    <a:gd name="T11" fmla="*/ 13 h 13"/>
                    <a:gd name="T12" fmla="*/ 548 w 4109"/>
                    <a:gd name="T13" fmla="*/ 13 h 13"/>
                    <a:gd name="T14" fmla="*/ 548 w 4109"/>
                    <a:gd name="T15" fmla="*/ 0 h 13"/>
                    <a:gd name="T16" fmla="*/ 822 w 4109"/>
                    <a:gd name="T17" fmla="*/ 0 h 13"/>
                    <a:gd name="T18" fmla="*/ 822 w 4109"/>
                    <a:gd name="T19" fmla="*/ 13 h 13"/>
                    <a:gd name="T20" fmla="*/ 1370 w 4109"/>
                    <a:gd name="T21" fmla="*/ 13 h 13"/>
                    <a:gd name="T22" fmla="*/ 1096 w 4109"/>
                    <a:gd name="T23" fmla="*/ 13 h 13"/>
                    <a:gd name="T24" fmla="*/ 1096 w 4109"/>
                    <a:gd name="T25" fmla="*/ 0 h 13"/>
                    <a:gd name="T26" fmla="*/ 1370 w 4109"/>
                    <a:gd name="T27" fmla="*/ 0 h 13"/>
                    <a:gd name="T28" fmla="*/ 1370 w 4109"/>
                    <a:gd name="T29" fmla="*/ 13 h 13"/>
                    <a:gd name="T30" fmla="*/ 1918 w 4109"/>
                    <a:gd name="T31" fmla="*/ 13 h 13"/>
                    <a:gd name="T32" fmla="*/ 1644 w 4109"/>
                    <a:gd name="T33" fmla="*/ 13 h 13"/>
                    <a:gd name="T34" fmla="*/ 1644 w 4109"/>
                    <a:gd name="T35" fmla="*/ 0 h 13"/>
                    <a:gd name="T36" fmla="*/ 1918 w 4109"/>
                    <a:gd name="T37" fmla="*/ 0 h 13"/>
                    <a:gd name="T38" fmla="*/ 1918 w 4109"/>
                    <a:gd name="T39" fmla="*/ 13 h 13"/>
                    <a:gd name="T40" fmla="*/ 2466 w 4109"/>
                    <a:gd name="T41" fmla="*/ 13 h 13"/>
                    <a:gd name="T42" fmla="*/ 2192 w 4109"/>
                    <a:gd name="T43" fmla="*/ 13 h 13"/>
                    <a:gd name="T44" fmla="*/ 2192 w 4109"/>
                    <a:gd name="T45" fmla="*/ 0 h 13"/>
                    <a:gd name="T46" fmla="*/ 2466 w 4109"/>
                    <a:gd name="T47" fmla="*/ 0 h 13"/>
                    <a:gd name="T48" fmla="*/ 2466 w 4109"/>
                    <a:gd name="T49" fmla="*/ 13 h 13"/>
                    <a:gd name="T50" fmla="*/ 3014 w 4109"/>
                    <a:gd name="T51" fmla="*/ 13 h 13"/>
                    <a:gd name="T52" fmla="*/ 2740 w 4109"/>
                    <a:gd name="T53" fmla="*/ 13 h 13"/>
                    <a:gd name="T54" fmla="*/ 2740 w 4109"/>
                    <a:gd name="T55" fmla="*/ 0 h 13"/>
                    <a:gd name="T56" fmla="*/ 3014 w 4109"/>
                    <a:gd name="T57" fmla="*/ 0 h 13"/>
                    <a:gd name="T58" fmla="*/ 3014 w 4109"/>
                    <a:gd name="T59" fmla="*/ 13 h 13"/>
                    <a:gd name="T60" fmla="*/ 3562 w 4109"/>
                    <a:gd name="T61" fmla="*/ 13 h 13"/>
                    <a:gd name="T62" fmla="*/ 3288 w 4109"/>
                    <a:gd name="T63" fmla="*/ 13 h 13"/>
                    <a:gd name="T64" fmla="*/ 3288 w 4109"/>
                    <a:gd name="T65" fmla="*/ 0 h 13"/>
                    <a:gd name="T66" fmla="*/ 3562 w 4109"/>
                    <a:gd name="T67" fmla="*/ 0 h 13"/>
                    <a:gd name="T68" fmla="*/ 3562 w 4109"/>
                    <a:gd name="T69" fmla="*/ 13 h 13"/>
                    <a:gd name="T70" fmla="*/ 4109 w 4109"/>
                    <a:gd name="T71" fmla="*/ 13 h 13"/>
                    <a:gd name="T72" fmla="*/ 3835 w 4109"/>
                    <a:gd name="T73" fmla="*/ 13 h 13"/>
                    <a:gd name="T74" fmla="*/ 3835 w 4109"/>
                    <a:gd name="T75" fmla="*/ 0 h 13"/>
                    <a:gd name="T76" fmla="*/ 4109 w 4109"/>
                    <a:gd name="T77" fmla="*/ 0 h 13"/>
                    <a:gd name="T78" fmla="*/ 4109 w 4109"/>
                    <a:gd name="T7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109" h="13">
                      <a:moveTo>
                        <a:pt x="274" y="13"/>
                      </a:moveTo>
                      <a:lnTo>
                        <a:pt x="0" y="13"/>
                      </a:lnTo>
                      <a:lnTo>
                        <a:pt x="0" y="0"/>
                      </a:lnTo>
                      <a:lnTo>
                        <a:pt x="274" y="0"/>
                      </a:lnTo>
                      <a:lnTo>
                        <a:pt x="274" y="13"/>
                      </a:lnTo>
                      <a:close/>
                      <a:moveTo>
                        <a:pt x="822" y="13"/>
                      </a:moveTo>
                      <a:lnTo>
                        <a:pt x="548" y="13"/>
                      </a:lnTo>
                      <a:lnTo>
                        <a:pt x="548" y="0"/>
                      </a:lnTo>
                      <a:lnTo>
                        <a:pt x="822" y="0"/>
                      </a:lnTo>
                      <a:lnTo>
                        <a:pt x="822" y="13"/>
                      </a:lnTo>
                      <a:close/>
                      <a:moveTo>
                        <a:pt x="1370" y="13"/>
                      </a:moveTo>
                      <a:lnTo>
                        <a:pt x="1096" y="13"/>
                      </a:lnTo>
                      <a:lnTo>
                        <a:pt x="1096" y="0"/>
                      </a:lnTo>
                      <a:lnTo>
                        <a:pt x="1370" y="0"/>
                      </a:lnTo>
                      <a:lnTo>
                        <a:pt x="1370" y="13"/>
                      </a:lnTo>
                      <a:close/>
                      <a:moveTo>
                        <a:pt x="1918" y="13"/>
                      </a:moveTo>
                      <a:lnTo>
                        <a:pt x="1644" y="13"/>
                      </a:lnTo>
                      <a:lnTo>
                        <a:pt x="1644" y="0"/>
                      </a:lnTo>
                      <a:lnTo>
                        <a:pt x="1918" y="0"/>
                      </a:lnTo>
                      <a:lnTo>
                        <a:pt x="1918" y="13"/>
                      </a:lnTo>
                      <a:close/>
                      <a:moveTo>
                        <a:pt x="2466" y="13"/>
                      </a:moveTo>
                      <a:lnTo>
                        <a:pt x="2192" y="13"/>
                      </a:lnTo>
                      <a:lnTo>
                        <a:pt x="2192" y="0"/>
                      </a:lnTo>
                      <a:lnTo>
                        <a:pt x="2466" y="0"/>
                      </a:lnTo>
                      <a:lnTo>
                        <a:pt x="2466" y="13"/>
                      </a:lnTo>
                      <a:close/>
                      <a:moveTo>
                        <a:pt x="3014" y="13"/>
                      </a:moveTo>
                      <a:lnTo>
                        <a:pt x="2740" y="13"/>
                      </a:lnTo>
                      <a:lnTo>
                        <a:pt x="2740" y="0"/>
                      </a:lnTo>
                      <a:lnTo>
                        <a:pt x="3014" y="0"/>
                      </a:lnTo>
                      <a:lnTo>
                        <a:pt x="3014" y="13"/>
                      </a:lnTo>
                      <a:close/>
                      <a:moveTo>
                        <a:pt x="3562" y="13"/>
                      </a:moveTo>
                      <a:lnTo>
                        <a:pt x="3288" y="13"/>
                      </a:lnTo>
                      <a:lnTo>
                        <a:pt x="3288" y="0"/>
                      </a:lnTo>
                      <a:lnTo>
                        <a:pt x="3562" y="0"/>
                      </a:lnTo>
                      <a:lnTo>
                        <a:pt x="3562" y="13"/>
                      </a:lnTo>
                      <a:close/>
                      <a:moveTo>
                        <a:pt x="4109" y="13"/>
                      </a:moveTo>
                      <a:lnTo>
                        <a:pt x="3835" y="13"/>
                      </a:lnTo>
                      <a:lnTo>
                        <a:pt x="3835" y="0"/>
                      </a:lnTo>
                      <a:lnTo>
                        <a:pt x="4109" y="0"/>
                      </a:lnTo>
                      <a:lnTo>
                        <a:pt x="4109" y="1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39" name="Rectangle 97">
                  <a:extLst>
                    <a:ext uri="{FF2B5EF4-FFF2-40B4-BE49-F238E27FC236}">
                      <a16:creationId xmlns:a16="http://schemas.microsoft.com/office/drawing/2014/main" id="{898AC93F-A9E5-46D6-979A-D5241D464178}"/>
                    </a:ext>
                  </a:extLst>
                </p:cNvPr>
                <p:cNvSpPr>
                  <a:spLocks noChangeArrowheads="1"/>
                </p:cNvSpPr>
                <p:nvPr/>
              </p:nvSpPr>
              <p:spPr bwMode="auto">
                <a:xfrm>
                  <a:off x="6892925" y="9229725"/>
                  <a:ext cx="104775" cy="95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grpSp>
        <p:sp>
          <p:nvSpPr>
            <p:cNvPr id="168" name="Freeform 100">
              <a:extLst>
                <a:ext uri="{FF2B5EF4-FFF2-40B4-BE49-F238E27FC236}">
                  <a16:creationId xmlns:a16="http://schemas.microsoft.com/office/drawing/2014/main" id="{94758207-C9A2-4A46-8693-A4730B0BC8CF}"/>
                </a:ext>
              </a:extLst>
            </p:cNvPr>
            <p:cNvSpPr>
              <a:spLocks/>
            </p:cNvSpPr>
            <p:nvPr/>
          </p:nvSpPr>
          <p:spPr bwMode="auto">
            <a:xfrm>
              <a:off x="9286875" y="9239250"/>
              <a:ext cx="815975" cy="190500"/>
            </a:xfrm>
            <a:custGeom>
              <a:avLst/>
              <a:gdLst>
                <a:gd name="T0" fmla="*/ 946 w 1072"/>
                <a:gd name="T1" fmla="*/ 251 h 251"/>
                <a:gd name="T2" fmla="*/ 126 w 1072"/>
                <a:gd name="T3" fmla="*/ 251 h 251"/>
                <a:gd name="T4" fmla="*/ 0 w 1072"/>
                <a:gd name="T5" fmla="*/ 125 h 251"/>
                <a:gd name="T6" fmla="*/ 126 w 1072"/>
                <a:gd name="T7" fmla="*/ 0 h 251"/>
                <a:gd name="T8" fmla="*/ 946 w 1072"/>
                <a:gd name="T9" fmla="*/ 0 h 251"/>
                <a:gd name="T10" fmla="*/ 1072 w 1072"/>
                <a:gd name="T11" fmla="*/ 125 h 251"/>
                <a:gd name="T12" fmla="*/ 946 w 1072"/>
                <a:gd name="T13" fmla="*/ 251 h 251"/>
              </a:gdLst>
              <a:ahLst/>
              <a:cxnLst>
                <a:cxn ang="0">
                  <a:pos x="T0" y="T1"/>
                </a:cxn>
                <a:cxn ang="0">
                  <a:pos x="T2" y="T3"/>
                </a:cxn>
                <a:cxn ang="0">
                  <a:pos x="T4" y="T5"/>
                </a:cxn>
                <a:cxn ang="0">
                  <a:pos x="T6" y="T7"/>
                </a:cxn>
                <a:cxn ang="0">
                  <a:pos x="T8" y="T9"/>
                </a:cxn>
                <a:cxn ang="0">
                  <a:pos x="T10" y="T11"/>
                </a:cxn>
                <a:cxn ang="0">
                  <a:pos x="T12" y="T13"/>
                </a:cxn>
              </a:cxnLst>
              <a:rect l="0" t="0" r="r" b="b"/>
              <a:pathLst>
                <a:path w="1072" h="251">
                  <a:moveTo>
                    <a:pt x="946" y="251"/>
                  </a:moveTo>
                  <a:lnTo>
                    <a:pt x="126" y="251"/>
                  </a:lnTo>
                  <a:cubicBezTo>
                    <a:pt x="56" y="251"/>
                    <a:pt x="0" y="195"/>
                    <a:pt x="0" y="125"/>
                  </a:cubicBezTo>
                  <a:cubicBezTo>
                    <a:pt x="0" y="56"/>
                    <a:pt x="56" y="0"/>
                    <a:pt x="126" y="0"/>
                  </a:cubicBezTo>
                  <a:lnTo>
                    <a:pt x="946" y="0"/>
                  </a:lnTo>
                  <a:cubicBezTo>
                    <a:pt x="1015" y="0"/>
                    <a:pt x="1072" y="56"/>
                    <a:pt x="1072" y="125"/>
                  </a:cubicBezTo>
                  <a:cubicBezTo>
                    <a:pt x="1072" y="195"/>
                    <a:pt x="1015" y="251"/>
                    <a:pt x="946" y="251"/>
                  </a:cubicBezTo>
                  <a:close/>
                </a:path>
              </a:pathLst>
            </a:custGeom>
            <a:solidFill>
              <a:srgbClr val="2D23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69" name="Freeform 101">
              <a:extLst>
                <a:ext uri="{FF2B5EF4-FFF2-40B4-BE49-F238E27FC236}">
                  <a16:creationId xmlns:a16="http://schemas.microsoft.com/office/drawing/2014/main" id="{0888D6B0-60EF-4AFA-914F-37485FAE6572}"/>
                </a:ext>
              </a:extLst>
            </p:cNvPr>
            <p:cNvSpPr>
              <a:spLocks/>
            </p:cNvSpPr>
            <p:nvPr/>
          </p:nvSpPr>
          <p:spPr bwMode="auto">
            <a:xfrm>
              <a:off x="7912100" y="7467600"/>
              <a:ext cx="1790700" cy="1441450"/>
            </a:xfrm>
            <a:custGeom>
              <a:avLst/>
              <a:gdLst>
                <a:gd name="T0" fmla="*/ 2183 w 2353"/>
                <a:gd name="T1" fmla="*/ 779 h 1895"/>
                <a:gd name="T2" fmla="*/ 779 w 2353"/>
                <a:gd name="T3" fmla="*/ 238 h 1895"/>
                <a:gd name="T4" fmla="*/ 238 w 2353"/>
                <a:gd name="T5" fmla="*/ 1641 h 1895"/>
                <a:gd name="T6" fmla="*/ 396 w 2353"/>
                <a:gd name="T7" fmla="*/ 1895 h 1895"/>
                <a:gd name="T8" fmla="*/ 2024 w 2353"/>
                <a:gd name="T9" fmla="*/ 1895 h 1895"/>
                <a:gd name="T10" fmla="*/ 2183 w 2353"/>
                <a:gd name="T11" fmla="*/ 779 h 1895"/>
              </a:gdLst>
              <a:ahLst/>
              <a:cxnLst>
                <a:cxn ang="0">
                  <a:pos x="T0" y="T1"/>
                </a:cxn>
                <a:cxn ang="0">
                  <a:pos x="T2" y="T3"/>
                </a:cxn>
                <a:cxn ang="0">
                  <a:pos x="T4" y="T5"/>
                </a:cxn>
                <a:cxn ang="0">
                  <a:pos x="T6" y="T7"/>
                </a:cxn>
                <a:cxn ang="0">
                  <a:pos x="T8" y="T9"/>
                </a:cxn>
                <a:cxn ang="0">
                  <a:pos x="T10" y="T11"/>
                </a:cxn>
              </a:cxnLst>
              <a:rect l="0" t="0" r="r" b="b"/>
              <a:pathLst>
                <a:path w="2353" h="1895">
                  <a:moveTo>
                    <a:pt x="2183" y="779"/>
                  </a:moveTo>
                  <a:cubicBezTo>
                    <a:pt x="1945" y="242"/>
                    <a:pt x="1316" y="0"/>
                    <a:pt x="779" y="238"/>
                  </a:cubicBezTo>
                  <a:cubicBezTo>
                    <a:pt x="242" y="476"/>
                    <a:pt x="0" y="1104"/>
                    <a:pt x="238" y="1641"/>
                  </a:cubicBezTo>
                  <a:cubicBezTo>
                    <a:pt x="279" y="1735"/>
                    <a:pt x="333" y="1820"/>
                    <a:pt x="396" y="1895"/>
                  </a:cubicBezTo>
                  <a:lnTo>
                    <a:pt x="2024" y="1895"/>
                  </a:lnTo>
                  <a:cubicBezTo>
                    <a:pt x="2277" y="1594"/>
                    <a:pt x="2353" y="1163"/>
                    <a:pt x="2183" y="779"/>
                  </a:cubicBezTo>
                  <a:close/>
                </a:path>
              </a:pathLst>
            </a:custGeom>
            <a:solidFill>
              <a:srgbClr val="F9D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0" name="Freeform 102">
              <a:extLst>
                <a:ext uri="{FF2B5EF4-FFF2-40B4-BE49-F238E27FC236}">
                  <a16:creationId xmlns:a16="http://schemas.microsoft.com/office/drawing/2014/main" id="{E13EFA7E-3D42-407A-AD32-B5694AB2570C}"/>
                </a:ext>
              </a:extLst>
            </p:cNvPr>
            <p:cNvSpPr>
              <a:spLocks/>
            </p:cNvSpPr>
            <p:nvPr/>
          </p:nvSpPr>
          <p:spPr bwMode="auto">
            <a:xfrm>
              <a:off x="8037513" y="7591425"/>
              <a:ext cx="1562100" cy="1317625"/>
            </a:xfrm>
            <a:custGeom>
              <a:avLst/>
              <a:gdLst>
                <a:gd name="T0" fmla="*/ 1887 w 2052"/>
                <a:gd name="T1" fmla="*/ 674 h 1731"/>
                <a:gd name="T2" fmla="*/ 674 w 2052"/>
                <a:gd name="T3" fmla="*/ 206 h 1731"/>
                <a:gd name="T4" fmla="*/ 206 w 2052"/>
                <a:gd name="T5" fmla="*/ 1419 h 1731"/>
                <a:gd name="T6" fmla="*/ 433 w 2052"/>
                <a:gd name="T7" fmla="*/ 1731 h 1731"/>
                <a:gd name="T8" fmla="*/ 1660 w 2052"/>
                <a:gd name="T9" fmla="*/ 1731 h 1731"/>
                <a:gd name="T10" fmla="*/ 1887 w 2052"/>
                <a:gd name="T11" fmla="*/ 674 h 1731"/>
              </a:gdLst>
              <a:ahLst/>
              <a:cxnLst>
                <a:cxn ang="0">
                  <a:pos x="T0" y="T1"/>
                </a:cxn>
                <a:cxn ang="0">
                  <a:pos x="T2" y="T3"/>
                </a:cxn>
                <a:cxn ang="0">
                  <a:pos x="T4" y="T5"/>
                </a:cxn>
                <a:cxn ang="0">
                  <a:pos x="T6" y="T7"/>
                </a:cxn>
                <a:cxn ang="0">
                  <a:pos x="T8" y="T9"/>
                </a:cxn>
                <a:cxn ang="0">
                  <a:pos x="T10" y="T11"/>
                </a:cxn>
              </a:cxnLst>
              <a:rect l="0" t="0" r="r" b="b"/>
              <a:pathLst>
                <a:path w="2052" h="1731">
                  <a:moveTo>
                    <a:pt x="1887" y="674"/>
                  </a:moveTo>
                  <a:cubicBezTo>
                    <a:pt x="1681" y="209"/>
                    <a:pt x="1138" y="0"/>
                    <a:pt x="674" y="206"/>
                  </a:cubicBezTo>
                  <a:cubicBezTo>
                    <a:pt x="210" y="411"/>
                    <a:pt x="0" y="954"/>
                    <a:pt x="206" y="1419"/>
                  </a:cubicBezTo>
                  <a:cubicBezTo>
                    <a:pt x="260" y="1542"/>
                    <a:pt x="339" y="1647"/>
                    <a:pt x="433" y="1731"/>
                  </a:cubicBezTo>
                  <a:lnTo>
                    <a:pt x="1660" y="1731"/>
                  </a:lnTo>
                  <a:cubicBezTo>
                    <a:pt x="1949" y="1472"/>
                    <a:pt x="2052" y="1047"/>
                    <a:pt x="1887" y="674"/>
                  </a:cubicBezTo>
                  <a:close/>
                </a:path>
              </a:pathLst>
            </a:custGeom>
            <a:solidFill>
              <a:srgbClr val="FBBC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1" name="Freeform 109">
              <a:extLst>
                <a:ext uri="{FF2B5EF4-FFF2-40B4-BE49-F238E27FC236}">
                  <a16:creationId xmlns:a16="http://schemas.microsoft.com/office/drawing/2014/main" id="{556AA9BE-C7A1-4849-A24F-18353781276E}"/>
                </a:ext>
              </a:extLst>
            </p:cNvPr>
            <p:cNvSpPr>
              <a:spLocks/>
            </p:cNvSpPr>
            <p:nvPr/>
          </p:nvSpPr>
          <p:spPr bwMode="auto">
            <a:xfrm>
              <a:off x="7956550" y="7299325"/>
              <a:ext cx="292100" cy="127000"/>
            </a:xfrm>
            <a:custGeom>
              <a:avLst/>
              <a:gdLst>
                <a:gd name="T0" fmla="*/ 109 w 383"/>
                <a:gd name="T1" fmla="*/ 142 h 168"/>
                <a:gd name="T2" fmla="*/ 120 w 383"/>
                <a:gd name="T3" fmla="*/ 168 h 168"/>
                <a:gd name="T4" fmla="*/ 179 w 383"/>
                <a:gd name="T5" fmla="*/ 168 h 168"/>
                <a:gd name="T6" fmla="*/ 158 w 383"/>
                <a:gd name="T7" fmla="*/ 121 h 168"/>
                <a:gd name="T8" fmla="*/ 322 w 383"/>
                <a:gd name="T9" fmla="*/ 168 h 168"/>
                <a:gd name="T10" fmla="*/ 344 w 383"/>
                <a:gd name="T11" fmla="*/ 168 h 168"/>
                <a:gd name="T12" fmla="*/ 383 w 383"/>
                <a:gd name="T13" fmla="*/ 150 h 168"/>
                <a:gd name="T14" fmla="*/ 136 w 383"/>
                <a:gd name="T15" fmla="*/ 74 h 168"/>
                <a:gd name="T16" fmla="*/ 103 w 383"/>
                <a:gd name="T17" fmla="*/ 0 h 168"/>
                <a:gd name="T18" fmla="*/ 55 w 383"/>
                <a:gd name="T19" fmla="*/ 22 h 168"/>
                <a:gd name="T20" fmla="*/ 87 w 383"/>
                <a:gd name="T21" fmla="*/ 94 h 168"/>
                <a:gd name="T22" fmla="*/ 0 w 383"/>
                <a:gd name="T23" fmla="*/ 168 h 168"/>
                <a:gd name="T24" fmla="*/ 69 w 383"/>
                <a:gd name="T25" fmla="*/ 168 h 168"/>
                <a:gd name="T26" fmla="*/ 109 w 383"/>
                <a:gd name="T27" fmla="*/ 142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3" h="168">
                  <a:moveTo>
                    <a:pt x="109" y="142"/>
                  </a:moveTo>
                  <a:lnTo>
                    <a:pt x="120" y="168"/>
                  </a:lnTo>
                  <a:lnTo>
                    <a:pt x="179" y="168"/>
                  </a:lnTo>
                  <a:lnTo>
                    <a:pt x="158" y="121"/>
                  </a:lnTo>
                  <a:cubicBezTo>
                    <a:pt x="232" y="99"/>
                    <a:pt x="283" y="124"/>
                    <a:pt x="322" y="168"/>
                  </a:cubicBezTo>
                  <a:lnTo>
                    <a:pt x="344" y="168"/>
                  </a:lnTo>
                  <a:lnTo>
                    <a:pt x="383" y="150"/>
                  </a:lnTo>
                  <a:cubicBezTo>
                    <a:pt x="352" y="96"/>
                    <a:pt x="274" y="27"/>
                    <a:pt x="136" y="74"/>
                  </a:cubicBezTo>
                  <a:lnTo>
                    <a:pt x="103" y="0"/>
                  </a:lnTo>
                  <a:lnTo>
                    <a:pt x="55" y="22"/>
                  </a:lnTo>
                  <a:lnTo>
                    <a:pt x="87" y="94"/>
                  </a:lnTo>
                  <a:cubicBezTo>
                    <a:pt x="50" y="114"/>
                    <a:pt x="21" y="139"/>
                    <a:pt x="0" y="168"/>
                  </a:cubicBezTo>
                  <a:lnTo>
                    <a:pt x="69" y="168"/>
                  </a:lnTo>
                  <a:cubicBezTo>
                    <a:pt x="80" y="158"/>
                    <a:pt x="93" y="150"/>
                    <a:pt x="109" y="142"/>
                  </a:cubicBezTo>
                  <a:close/>
                </a:path>
              </a:pathLst>
            </a:custGeom>
            <a:solidFill>
              <a:srgbClr val="64B5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nvGrpSpPr>
            <p:cNvPr id="172" name="Group 171">
              <a:extLst>
                <a:ext uri="{FF2B5EF4-FFF2-40B4-BE49-F238E27FC236}">
                  <a16:creationId xmlns:a16="http://schemas.microsoft.com/office/drawing/2014/main" id="{F53CE6E0-E529-4572-BB34-752EF11C0194}"/>
                </a:ext>
              </a:extLst>
            </p:cNvPr>
            <p:cNvGrpSpPr/>
            <p:nvPr/>
          </p:nvGrpSpPr>
          <p:grpSpPr>
            <a:xfrm>
              <a:off x="3024188" y="7813675"/>
              <a:ext cx="8928100" cy="2497138"/>
              <a:chOff x="3024188" y="7813675"/>
              <a:chExt cx="8928100" cy="2497138"/>
            </a:xfrm>
            <a:solidFill>
              <a:srgbClr val="825B37"/>
            </a:solidFill>
          </p:grpSpPr>
          <p:sp>
            <p:nvSpPr>
              <p:cNvPr id="222" name="Freeform 98">
                <a:extLst>
                  <a:ext uri="{FF2B5EF4-FFF2-40B4-BE49-F238E27FC236}">
                    <a16:creationId xmlns:a16="http://schemas.microsoft.com/office/drawing/2014/main" id="{08CCB21D-EF96-4E97-86F7-6EEC3221D9E7}"/>
                  </a:ext>
                </a:extLst>
              </p:cNvPr>
              <p:cNvSpPr>
                <a:spLocks noEditPoints="1"/>
              </p:cNvSpPr>
              <p:nvPr/>
            </p:nvSpPr>
            <p:spPr bwMode="auto">
              <a:xfrm>
                <a:off x="8326438" y="8869363"/>
                <a:ext cx="3514725" cy="144463"/>
              </a:xfrm>
              <a:custGeom>
                <a:avLst/>
                <a:gdLst>
                  <a:gd name="T0" fmla="*/ 4389 w 4619"/>
                  <a:gd name="T1" fmla="*/ 159 h 189"/>
                  <a:gd name="T2" fmla="*/ 4385 w 4619"/>
                  <a:gd name="T3" fmla="*/ 147 h 189"/>
                  <a:gd name="T4" fmla="*/ 4609 w 4619"/>
                  <a:gd name="T5" fmla="*/ 0 h 189"/>
                  <a:gd name="T6" fmla="*/ 4619 w 4619"/>
                  <a:gd name="T7" fmla="*/ 9 h 189"/>
                  <a:gd name="T8" fmla="*/ 4389 w 4619"/>
                  <a:gd name="T9" fmla="*/ 159 h 189"/>
                  <a:gd name="T10" fmla="*/ 274 w 4619"/>
                  <a:gd name="T11" fmla="*/ 189 h 189"/>
                  <a:gd name="T12" fmla="*/ 0 w 4619"/>
                  <a:gd name="T13" fmla="*/ 189 h 189"/>
                  <a:gd name="T14" fmla="*/ 0 w 4619"/>
                  <a:gd name="T15" fmla="*/ 176 h 189"/>
                  <a:gd name="T16" fmla="*/ 274 w 4619"/>
                  <a:gd name="T17" fmla="*/ 176 h 189"/>
                  <a:gd name="T18" fmla="*/ 274 w 4619"/>
                  <a:gd name="T19" fmla="*/ 189 h 189"/>
                  <a:gd name="T20" fmla="*/ 823 w 4619"/>
                  <a:gd name="T21" fmla="*/ 189 h 189"/>
                  <a:gd name="T22" fmla="*/ 549 w 4619"/>
                  <a:gd name="T23" fmla="*/ 189 h 189"/>
                  <a:gd name="T24" fmla="*/ 549 w 4619"/>
                  <a:gd name="T25" fmla="*/ 176 h 189"/>
                  <a:gd name="T26" fmla="*/ 823 w 4619"/>
                  <a:gd name="T27" fmla="*/ 176 h 189"/>
                  <a:gd name="T28" fmla="*/ 823 w 4619"/>
                  <a:gd name="T29" fmla="*/ 189 h 189"/>
                  <a:gd name="T30" fmla="*/ 1372 w 4619"/>
                  <a:gd name="T31" fmla="*/ 189 h 189"/>
                  <a:gd name="T32" fmla="*/ 1097 w 4619"/>
                  <a:gd name="T33" fmla="*/ 189 h 189"/>
                  <a:gd name="T34" fmla="*/ 1097 w 4619"/>
                  <a:gd name="T35" fmla="*/ 176 h 189"/>
                  <a:gd name="T36" fmla="*/ 1372 w 4619"/>
                  <a:gd name="T37" fmla="*/ 176 h 189"/>
                  <a:gd name="T38" fmla="*/ 1372 w 4619"/>
                  <a:gd name="T39" fmla="*/ 189 h 189"/>
                  <a:gd name="T40" fmla="*/ 1921 w 4619"/>
                  <a:gd name="T41" fmla="*/ 189 h 189"/>
                  <a:gd name="T42" fmla="*/ 1646 w 4619"/>
                  <a:gd name="T43" fmla="*/ 189 h 189"/>
                  <a:gd name="T44" fmla="*/ 1646 w 4619"/>
                  <a:gd name="T45" fmla="*/ 176 h 189"/>
                  <a:gd name="T46" fmla="*/ 1921 w 4619"/>
                  <a:gd name="T47" fmla="*/ 176 h 189"/>
                  <a:gd name="T48" fmla="*/ 1921 w 4619"/>
                  <a:gd name="T49" fmla="*/ 189 h 189"/>
                  <a:gd name="T50" fmla="*/ 2469 w 4619"/>
                  <a:gd name="T51" fmla="*/ 189 h 189"/>
                  <a:gd name="T52" fmla="*/ 2195 w 4619"/>
                  <a:gd name="T53" fmla="*/ 189 h 189"/>
                  <a:gd name="T54" fmla="*/ 2195 w 4619"/>
                  <a:gd name="T55" fmla="*/ 176 h 189"/>
                  <a:gd name="T56" fmla="*/ 2469 w 4619"/>
                  <a:gd name="T57" fmla="*/ 176 h 189"/>
                  <a:gd name="T58" fmla="*/ 2469 w 4619"/>
                  <a:gd name="T59" fmla="*/ 189 h 189"/>
                  <a:gd name="T60" fmla="*/ 3018 w 4619"/>
                  <a:gd name="T61" fmla="*/ 189 h 189"/>
                  <a:gd name="T62" fmla="*/ 2744 w 4619"/>
                  <a:gd name="T63" fmla="*/ 189 h 189"/>
                  <a:gd name="T64" fmla="*/ 2744 w 4619"/>
                  <a:gd name="T65" fmla="*/ 176 h 189"/>
                  <a:gd name="T66" fmla="*/ 3018 w 4619"/>
                  <a:gd name="T67" fmla="*/ 176 h 189"/>
                  <a:gd name="T68" fmla="*/ 3018 w 4619"/>
                  <a:gd name="T69" fmla="*/ 189 h 189"/>
                  <a:gd name="T70" fmla="*/ 3567 w 4619"/>
                  <a:gd name="T71" fmla="*/ 189 h 189"/>
                  <a:gd name="T72" fmla="*/ 3293 w 4619"/>
                  <a:gd name="T73" fmla="*/ 189 h 189"/>
                  <a:gd name="T74" fmla="*/ 3293 w 4619"/>
                  <a:gd name="T75" fmla="*/ 176 h 189"/>
                  <a:gd name="T76" fmla="*/ 3567 w 4619"/>
                  <a:gd name="T77" fmla="*/ 176 h 189"/>
                  <a:gd name="T78" fmla="*/ 3567 w 4619"/>
                  <a:gd name="T79" fmla="*/ 189 h 189"/>
                  <a:gd name="T80" fmla="*/ 4116 w 4619"/>
                  <a:gd name="T81" fmla="*/ 189 h 189"/>
                  <a:gd name="T82" fmla="*/ 3841 w 4619"/>
                  <a:gd name="T83" fmla="*/ 189 h 189"/>
                  <a:gd name="T84" fmla="*/ 3841 w 4619"/>
                  <a:gd name="T85" fmla="*/ 176 h 189"/>
                  <a:gd name="T86" fmla="*/ 4116 w 4619"/>
                  <a:gd name="T87" fmla="*/ 176 h 189"/>
                  <a:gd name="T88" fmla="*/ 4116 w 4619"/>
                  <a:gd name="T89" fmla="*/ 189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619" h="189">
                    <a:moveTo>
                      <a:pt x="4389" y="159"/>
                    </a:moveTo>
                    <a:lnTo>
                      <a:pt x="4385" y="147"/>
                    </a:lnTo>
                    <a:cubicBezTo>
                      <a:pt x="4470" y="118"/>
                      <a:pt x="4548" y="67"/>
                      <a:pt x="4609" y="0"/>
                    </a:cubicBezTo>
                    <a:lnTo>
                      <a:pt x="4619" y="9"/>
                    </a:lnTo>
                    <a:cubicBezTo>
                      <a:pt x="4556" y="77"/>
                      <a:pt x="4477" y="129"/>
                      <a:pt x="4389" y="159"/>
                    </a:cubicBezTo>
                    <a:close/>
                    <a:moveTo>
                      <a:pt x="274" y="189"/>
                    </a:moveTo>
                    <a:lnTo>
                      <a:pt x="0" y="189"/>
                    </a:lnTo>
                    <a:lnTo>
                      <a:pt x="0" y="176"/>
                    </a:lnTo>
                    <a:lnTo>
                      <a:pt x="274" y="176"/>
                    </a:lnTo>
                    <a:lnTo>
                      <a:pt x="274" y="189"/>
                    </a:lnTo>
                    <a:close/>
                    <a:moveTo>
                      <a:pt x="823" y="189"/>
                    </a:moveTo>
                    <a:lnTo>
                      <a:pt x="549" y="189"/>
                    </a:lnTo>
                    <a:lnTo>
                      <a:pt x="549" y="176"/>
                    </a:lnTo>
                    <a:lnTo>
                      <a:pt x="823" y="176"/>
                    </a:lnTo>
                    <a:lnTo>
                      <a:pt x="823" y="189"/>
                    </a:lnTo>
                    <a:close/>
                    <a:moveTo>
                      <a:pt x="1372" y="189"/>
                    </a:moveTo>
                    <a:lnTo>
                      <a:pt x="1097" y="189"/>
                    </a:lnTo>
                    <a:lnTo>
                      <a:pt x="1097" y="176"/>
                    </a:lnTo>
                    <a:lnTo>
                      <a:pt x="1372" y="176"/>
                    </a:lnTo>
                    <a:lnTo>
                      <a:pt x="1372" y="189"/>
                    </a:lnTo>
                    <a:close/>
                    <a:moveTo>
                      <a:pt x="1921" y="189"/>
                    </a:moveTo>
                    <a:lnTo>
                      <a:pt x="1646" y="189"/>
                    </a:lnTo>
                    <a:lnTo>
                      <a:pt x="1646" y="176"/>
                    </a:lnTo>
                    <a:lnTo>
                      <a:pt x="1921" y="176"/>
                    </a:lnTo>
                    <a:lnTo>
                      <a:pt x="1921" y="189"/>
                    </a:lnTo>
                    <a:close/>
                    <a:moveTo>
                      <a:pt x="2469" y="189"/>
                    </a:moveTo>
                    <a:lnTo>
                      <a:pt x="2195" y="189"/>
                    </a:lnTo>
                    <a:lnTo>
                      <a:pt x="2195" y="176"/>
                    </a:lnTo>
                    <a:lnTo>
                      <a:pt x="2469" y="176"/>
                    </a:lnTo>
                    <a:lnTo>
                      <a:pt x="2469" y="189"/>
                    </a:lnTo>
                    <a:close/>
                    <a:moveTo>
                      <a:pt x="3018" y="189"/>
                    </a:moveTo>
                    <a:lnTo>
                      <a:pt x="2744" y="189"/>
                    </a:lnTo>
                    <a:lnTo>
                      <a:pt x="2744" y="176"/>
                    </a:lnTo>
                    <a:lnTo>
                      <a:pt x="3018" y="176"/>
                    </a:lnTo>
                    <a:lnTo>
                      <a:pt x="3018" y="189"/>
                    </a:lnTo>
                    <a:close/>
                    <a:moveTo>
                      <a:pt x="3567" y="189"/>
                    </a:moveTo>
                    <a:lnTo>
                      <a:pt x="3293" y="189"/>
                    </a:lnTo>
                    <a:lnTo>
                      <a:pt x="3293" y="176"/>
                    </a:lnTo>
                    <a:lnTo>
                      <a:pt x="3567" y="176"/>
                    </a:lnTo>
                    <a:lnTo>
                      <a:pt x="3567" y="189"/>
                    </a:lnTo>
                    <a:close/>
                    <a:moveTo>
                      <a:pt x="4116" y="189"/>
                    </a:moveTo>
                    <a:lnTo>
                      <a:pt x="3841" y="189"/>
                    </a:lnTo>
                    <a:lnTo>
                      <a:pt x="3841" y="176"/>
                    </a:lnTo>
                    <a:lnTo>
                      <a:pt x="4116" y="176"/>
                    </a:lnTo>
                    <a:lnTo>
                      <a:pt x="4116" y="18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3" name="Rectangle 99">
                <a:extLst>
                  <a:ext uri="{FF2B5EF4-FFF2-40B4-BE49-F238E27FC236}">
                    <a16:creationId xmlns:a16="http://schemas.microsoft.com/office/drawing/2014/main" id="{721F12E7-5B73-45B3-89FE-32D303641EB7}"/>
                  </a:ext>
                </a:extLst>
              </p:cNvPr>
              <p:cNvSpPr>
                <a:spLocks noChangeArrowheads="1"/>
              </p:cNvSpPr>
              <p:nvPr/>
            </p:nvSpPr>
            <p:spPr bwMode="auto">
              <a:xfrm>
                <a:off x="8015288" y="9002713"/>
                <a:ext cx="101600" cy="111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4" name="Freeform 110">
                <a:extLst>
                  <a:ext uri="{FF2B5EF4-FFF2-40B4-BE49-F238E27FC236}">
                    <a16:creationId xmlns:a16="http://schemas.microsoft.com/office/drawing/2014/main" id="{49AFC42F-32B5-420C-BEBE-C56989AC2895}"/>
                  </a:ext>
                </a:extLst>
              </p:cNvPr>
              <p:cNvSpPr>
                <a:spLocks/>
              </p:cNvSpPr>
              <p:nvPr/>
            </p:nvSpPr>
            <p:spPr bwMode="auto">
              <a:xfrm>
                <a:off x="11845925" y="10202863"/>
                <a:ext cx="106363" cy="107950"/>
              </a:xfrm>
              <a:custGeom>
                <a:avLst/>
                <a:gdLst>
                  <a:gd name="T0" fmla="*/ 141 w 141"/>
                  <a:gd name="T1" fmla="*/ 142 h 142"/>
                  <a:gd name="T2" fmla="*/ 0 w 141"/>
                  <a:gd name="T3" fmla="*/ 142 h 142"/>
                  <a:gd name="T4" fmla="*/ 0 w 141"/>
                  <a:gd name="T5" fmla="*/ 130 h 142"/>
                  <a:gd name="T6" fmla="*/ 130 w 141"/>
                  <a:gd name="T7" fmla="*/ 130 h 142"/>
                  <a:gd name="T8" fmla="*/ 130 w 141"/>
                  <a:gd name="T9" fmla="*/ 0 h 142"/>
                  <a:gd name="T10" fmla="*/ 141 w 141"/>
                  <a:gd name="T11" fmla="*/ 0 h 142"/>
                  <a:gd name="T12" fmla="*/ 141 w 141"/>
                  <a:gd name="T13" fmla="*/ 142 h 142"/>
                </a:gdLst>
                <a:ahLst/>
                <a:cxnLst>
                  <a:cxn ang="0">
                    <a:pos x="T0" y="T1"/>
                  </a:cxn>
                  <a:cxn ang="0">
                    <a:pos x="T2" y="T3"/>
                  </a:cxn>
                  <a:cxn ang="0">
                    <a:pos x="T4" y="T5"/>
                  </a:cxn>
                  <a:cxn ang="0">
                    <a:pos x="T6" y="T7"/>
                  </a:cxn>
                  <a:cxn ang="0">
                    <a:pos x="T8" y="T9"/>
                  </a:cxn>
                  <a:cxn ang="0">
                    <a:pos x="T10" y="T11"/>
                  </a:cxn>
                  <a:cxn ang="0">
                    <a:pos x="T12" y="T13"/>
                  </a:cxn>
                </a:cxnLst>
                <a:rect l="0" t="0" r="r" b="b"/>
                <a:pathLst>
                  <a:path w="141" h="142">
                    <a:moveTo>
                      <a:pt x="141" y="142"/>
                    </a:moveTo>
                    <a:lnTo>
                      <a:pt x="0" y="142"/>
                    </a:lnTo>
                    <a:lnTo>
                      <a:pt x="0" y="130"/>
                    </a:lnTo>
                    <a:lnTo>
                      <a:pt x="130" y="130"/>
                    </a:lnTo>
                    <a:lnTo>
                      <a:pt x="130" y="0"/>
                    </a:lnTo>
                    <a:lnTo>
                      <a:pt x="141" y="0"/>
                    </a:lnTo>
                    <a:lnTo>
                      <a:pt x="141" y="1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5" name="Freeform 111">
                <a:extLst>
                  <a:ext uri="{FF2B5EF4-FFF2-40B4-BE49-F238E27FC236}">
                    <a16:creationId xmlns:a16="http://schemas.microsoft.com/office/drawing/2014/main" id="{F9505529-851A-4C89-90AF-3D691E7FE127}"/>
                  </a:ext>
                </a:extLst>
              </p:cNvPr>
              <p:cNvSpPr>
                <a:spLocks noEditPoints="1"/>
              </p:cNvSpPr>
              <p:nvPr/>
            </p:nvSpPr>
            <p:spPr bwMode="auto">
              <a:xfrm>
                <a:off x="3333750" y="10301288"/>
                <a:ext cx="8308975" cy="9525"/>
              </a:xfrm>
              <a:custGeom>
                <a:avLst/>
                <a:gdLst>
                  <a:gd name="T0" fmla="*/ 0 w 10918"/>
                  <a:gd name="T1" fmla="*/ 12 h 12"/>
                  <a:gd name="T2" fmla="*/ 266 w 10918"/>
                  <a:gd name="T3" fmla="*/ 0 h 12"/>
                  <a:gd name="T4" fmla="*/ 799 w 10918"/>
                  <a:gd name="T5" fmla="*/ 12 h 12"/>
                  <a:gd name="T6" fmla="*/ 532 w 10918"/>
                  <a:gd name="T7" fmla="*/ 0 h 12"/>
                  <a:gd name="T8" fmla="*/ 799 w 10918"/>
                  <a:gd name="T9" fmla="*/ 12 h 12"/>
                  <a:gd name="T10" fmla="*/ 1065 w 10918"/>
                  <a:gd name="T11" fmla="*/ 12 h 12"/>
                  <a:gd name="T12" fmla="*/ 1331 w 10918"/>
                  <a:gd name="T13" fmla="*/ 0 h 12"/>
                  <a:gd name="T14" fmla="*/ 1864 w 10918"/>
                  <a:gd name="T15" fmla="*/ 12 h 12"/>
                  <a:gd name="T16" fmla="*/ 1597 w 10918"/>
                  <a:gd name="T17" fmla="*/ 0 h 12"/>
                  <a:gd name="T18" fmla="*/ 1864 w 10918"/>
                  <a:gd name="T19" fmla="*/ 12 h 12"/>
                  <a:gd name="T20" fmla="*/ 2130 w 10918"/>
                  <a:gd name="T21" fmla="*/ 12 h 12"/>
                  <a:gd name="T22" fmla="*/ 2396 w 10918"/>
                  <a:gd name="T23" fmla="*/ 0 h 12"/>
                  <a:gd name="T24" fmla="*/ 2929 w 10918"/>
                  <a:gd name="T25" fmla="*/ 12 h 12"/>
                  <a:gd name="T26" fmla="*/ 2663 w 10918"/>
                  <a:gd name="T27" fmla="*/ 0 h 12"/>
                  <a:gd name="T28" fmla="*/ 2929 w 10918"/>
                  <a:gd name="T29" fmla="*/ 12 h 12"/>
                  <a:gd name="T30" fmla="*/ 3195 w 10918"/>
                  <a:gd name="T31" fmla="*/ 12 h 12"/>
                  <a:gd name="T32" fmla="*/ 3462 w 10918"/>
                  <a:gd name="T33" fmla="*/ 0 h 12"/>
                  <a:gd name="T34" fmla="*/ 3994 w 10918"/>
                  <a:gd name="T35" fmla="*/ 12 h 12"/>
                  <a:gd name="T36" fmla="*/ 3728 w 10918"/>
                  <a:gd name="T37" fmla="*/ 0 h 12"/>
                  <a:gd name="T38" fmla="*/ 3994 w 10918"/>
                  <a:gd name="T39" fmla="*/ 12 h 12"/>
                  <a:gd name="T40" fmla="*/ 4260 w 10918"/>
                  <a:gd name="T41" fmla="*/ 12 h 12"/>
                  <a:gd name="T42" fmla="*/ 4527 w 10918"/>
                  <a:gd name="T43" fmla="*/ 0 h 12"/>
                  <a:gd name="T44" fmla="*/ 5059 w 10918"/>
                  <a:gd name="T45" fmla="*/ 12 h 12"/>
                  <a:gd name="T46" fmla="*/ 4793 w 10918"/>
                  <a:gd name="T47" fmla="*/ 0 h 12"/>
                  <a:gd name="T48" fmla="*/ 5059 w 10918"/>
                  <a:gd name="T49" fmla="*/ 12 h 12"/>
                  <a:gd name="T50" fmla="*/ 5326 w 10918"/>
                  <a:gd name="T51" fmla="*/ 12 h 12"/>
                  <a:gd name="T52" fmla="*/ 5592 w 10918"/>
                  <a:gd name="T53" fmla="*/ 0 h 12"/>
                  <a:gd name="T54" fmla="*/ 6124 w 10918"/>
                  <a:gd name="T55" fmla="*/ 12 h 12"/>
                  <a:gd name="T56" fmla="*/ 5858 w 10918"/>
                  <a:gd name="T57" fmla="*/ 0 h 12"/>
                  <a:gd name="T58" fmla="*/ 6124 w 10918"/>
                  <a:gd name="T59" fmla="*/ 12 h 12"/>
                  <a:gd name="T60" fmla="*/ 6391 w 10918"/>
                  <a:gd name="T61" fmla="*/ 12 h 12"/>
                  <a:gd name="T62" fmla="*/ 6657 w 10918"/>
                  <a:gd name="T63" fmla="*/ 0 h 12"/>
                  <a:gd name="T64" fmla="*/ 7190 w 10918"/>
                  <a:gd name="T65" fmla="*/ 12 h 12"/>
                  <a:gd name="T66" fmla="*/ 6923 w 10918"/>
                  <a:gd name="T67" fmla="*/ 0 h 12"/>
                  <a:gd name="T68" fmla="*/ 7190 w 10918"/>
                  <a:gd name="T69" fmla="*/ 12 h 12"/>
                  <a:gd name="T70" fmla="*/ 7456 w 10918"/>
                  <a:gd name="T71" fmla="*/ 12 h 12"/>
                  <a:gd name="T72" fmla="*/ 7722 w 10918"/>
                  <a:gd name="T73" fmla="*/ 0 h 12"/>
                  <a:gd name="T74" fmla="*/ 8255 w 10918"/>
                  <a:gd name="T75" fmla="*/ 12 h 12"/>
                  <a:gd name="T76" fmla="*/ 7989 w 10918"/>
                  <a:gd name="T77" fmla="*/ 0 h 12"/>
                  <a:gd name="T78" fmla="*/ 8255 w 10918"/>
                  <a:gd name="T79" fmla="*/ 12 h 12"/>
                  <a:gd name="T80" fmla="*/ 8521 w 10918"/>
                  <a:gd name="T81" fmla="*/ 12 h 12"/>
                  <a:gd name="T82" fmla="*/ 8787 w 10918"/>
                  <a:gd name="T83" fmla="*/ 0 h 12"/>
                  <a:gd name="T84" fmla="*/ 9320 w 10918"/>
                  <a:gd name="T85" fmla="*/ 12 h 12"/>
                  <a:gd name="T86" fmla="*/ 9054 w 10918"/>
                  <a:gd name="T87" fmla="*/ 0 h 12"/>
                  <a:gd name="T88" fmla="*/ 9320 w 10918"/>
                  <a:gd name="T89" fmla="*/ 12 h 12"/>
                  <a:gd name="T90" fmla="*/ 9586 w 10918"/>
                  <a:gd name="T91" fmla="*/ 12 h 12"/>
                  <a:gd name="T92" fmla="*/ 9853 w 10918"/>
                  <a:gd name="T93" fmla="*/ 0 h 12"/>
                  <a:gd name="T94" fmla="*/ 10385 w 10918"/>
                  <a:gd name="T95" fmla="*/ 12 h 12"/>
                  <a:gd name="T96" fmla="*/ 10119 w 10918"/>
                  <a:gd name="T97" fmla="*/ 0 h 12"/>
                  <a:gd name="T98" fmla="*/ 10385 w 10918"/>
                  <a:gd name="T99" fmla="*/ 12 h 12"/>
                  <a:gd name="T100" fmla="*/ 10651 w 10918"/>
                  <a:gd name="T101" fmla="*/ 12 h 12"/>
                  <a:gd name="T102" fmla="*/ 10918 w 10918"/>
                  <a:gd name="T103"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918" h="12">
                    <a:moveTo>
                      <a:pt x="266" y="12"/>
                    </a:moveTo>
                    <a:lnTo>
                      <a:pt x="0" y="12"/>
                    </a:lnTo>
                    <a:lnTo>
                      <a:pt x="0" y="0"/>
                    </a:lnTo>
                    <a:lnTo>
                      <a:pt x="266" y="0"/>
                    </a:lnTo>
                    <a:lnTo>
                      <a:pt x="266" y="12"/>
                    </a:lnTo>
                    <a:close/>
                    <a:moveTo>
                      <a:pt x="799" y="12"/>
                    </a:moveTo>
                    <a:lnTo>
                      <a:pt x="532" y="12"/>
                    </a:lnTo>
                    <a:lnTo>
                      <a:pt x="532" y="0"/>
                    </a:lnTo>
                    <a:lnTo>
                      <a:pt x="799" y="0"/>
                    </a:lnTo>
                    <a:lnTo>
                      <a:pt x="799" y="12"/>
                    </a:lnTo>
                    <a:close/>
                    <a:moveTo>
                      <a:pt x="1331" y="12"/>
                    </a:moveTo>
                    <a:lnTo>
                      <a:pt x="1065" y="12"/>
                    </a:lnTo>
                    <a:lnTo>
                      <a:pt x="1065" y="0"/>
                    </a:lnTo>
                    <a:lnTo>
                      <a:pt x="1331" y="0"/>
                    </a:lnTo>
                    <a:lnTo>
                      <a:pt x="1331" y="12"/>
                    </a:lnTo>
                    <a:close/>
                    <a:moveTo>
                      <a:pt x="1864" y="12"/>
                    </a:moveTo>
                    <a:lnTo>
                      <a:pt x="1597" y="12"/>
                    </a:lnTo>
                    <a:lnTo>
                      <a:pt x="1597" y="0"/>
                    </a:lnTo>
                    <a:lnTo>
                      <a:pt x="1864" y="0"/>
                    </a:lnTo>
                    <a:lnTo>
                      <a:pt x="1864" y="12"/>
                    </a:lnTo>
                    <a:close/>
                    <a:moveTo>
                      <a:pt x="2396" y="12"/>
                    </a:moveTo>
                    <a:lnTo>
                      <a:pt x="2130" y="12"/>
                    </a:lnTo>
                    <a:lnTo>
                      <a:pt x="2130" y="0"/>
                    </a:lnTo>
                    <a:lnTo>
                      <a:pt x="2396" y="0"/>
                    </a:lnTo>
                    <a:lnTo>
                      <a:pt x="2396" y="12"/>
                    </a:lnTo>
                    <a:close/>
                    <a:moveTo>
                      <a:pt x="2929" y="12"/>
                    </a:moveTo>
                    <a:lnTo>
                      <a:pt x="2663" y="12"/>
                    </a:lnTo>
                    <a:lnTo>
                      <a:pt x="2663" y="0"/>
                    </a:lnTo>
                    <a:lnTo>
                      <a:pt x="2929" y="0"/>
                    </a:lnTo>
                    <a:lnTo>
                      <a:pt x="2929" y="12"/>
                    </a:lnTo>
                    <a:close/>
                    <a:moveTo>
                      <a:pt x="3462" y="12"/>
                    </a:moveTo>
                    <a:lnTo>
                      <a:pt x="3195" y="12"/>
                    </a:lnTo>
                    <a:lnTo>
                      <a:pt x="3195" y="0"/>
                    </a:lnTo>
                    <a:lnTo>
                      <a:pt x="3462" y="0"/>
                    </a:lnTo>
                    <a:lnTo>
                      <a:pt x="3462" y="12"/>
                    </a:lnTo>
                    <a:close/>
                    <a:moveTo>
                      <a:pt x="3994" y="12"/>
                    </a:moveTo>
                    <a:lnTo>
                      <a:pt x="3728" y="12"/>
                    </a:lnTo>
                    <a:lnTo>
                      <a:pt x="3728" y="0"/>
                    </a:lnTo>
                    <a:lnTo>
                      <a:pt x="3994" y="0"/>
                    </a:lnTo>
                    <a:lnTo>
                      <a:pt x="3994" y="12"/>
                    </a:lnTo>
                    <a:close/>
                    <a:moveTo>
                      <a:pt x="4527" y="12"/>
                    </a:moveTo>
                    <a:lnTo>
                      <a:pt x="4260" y="12"/>
                    </a:lnTo>
                    <a:lnTo>
                      <a:pt x="4260" y="0"/>
                    </a:lnTo>
                    <a:lnTo>
                      <a:pt x="4527" y="0"/>
                    </a:lnTo>
                    <a:lnTo>
                      <a:pt x="4527" y="12"/>
                    </a:lnTo>
                    <a:close/>
                    <a:moveTo>
                      <a:pt x="5059" y="12"/>
                    </a:moveTo>
                    <a:lnTo>
                      <a:pt x="4793" y="12"/>
                    </a:lnTo>
                    <a:lnTo>
                      <a:pt x="4793" y="0"/>
                    </a:lnTo>
                    <a:lnTo>
                      <a:pt x="5059" y="0"/>
                    </a:lnTo>
                    <a:lnTo>
                      <a:pt x="5059" y="12"/>
                    </a:lnTo>
                    <a:close/>
                    <a:moveTo>
                      <a:pt x="5592" y="12"/>
                    </a:moveTo>
                    <a:lnTo>
                      <a:pt x="5326" y="12"/>
                    </a:lnTo>
                    <a:lnTo>
                      <a:pt x="5326" y="0"/>
                    </a:lnTo>
                    <a:lnTo>
                      <a:pt x="5592" y="0"/>
                    </a:lnTo>
                    <a:lnTo>
                      <a:pt x="5592" y="12"/>
                    </a:lnTo>
                    <a:close/>
                    <a:moveTo>
                      <a:pt x="6124" y="12"/>
                    </a:moveTo>
                    <a:lnTo>
                      <a:pt x="5858" y="12"/>
                    </a:lnTo>
                    <a:lnTo>
                      <a:pt x="5858" y="0"/>
                    </a:lnTo>
                    <a:lnTo>
                      <a:pt x="6124" y="0"/>
                    </a:lnTo>
                    <a:lnTo>
                      <a:pt x="6124" y="12"/>
                    </a:lnTo>
                    <a:close/>
                    <a:moveTo>
                      <a:pt x="6657" y="12"/>
                    </a:moveTo>
                    <a:lnTo>
                      <a:pt x="6391" y="12"/>
                    </a:lnTo>
                    <a:lnTo>
                      <a:pt x="6391" y="0"/>
                    </a:lnTo>
                    <a:lnTo>
                      <a:pt x="6657" y="0"/>
                    </a:lnTo>
                    <a:lnTo>
                      <a:pt x="6657" y="12"/>
                    </a:lnTo>
                    <a:close/>
                    <a:moveTo>
                      <a:pt x="7190" y="12"/>
                    </a:moveTo>
                    <a:lnTo>
                      <a:pt x="6923" y="12"/>
                    </a:lnTo>
                    <a:lnTo>
                      <a:pt x="6923" y="0"/>
                    </a:lnTo>
                    <a:lnTo>
                      <a:pt x="7190" y="0"/>
                    </a:lnTo>
                    <a:lnTo>
                      <a:pt x="7190" y="12"/>
                    </a:lnTo>
                    <a:close/>
                    <a:moveTo>
                      <a:pt x="7722" y="12"/>
                    </a:moveTo>
                    <a:lnTo>
                      <a:pt x="7456" y="12"/>
                    </a:lnTo>
                    <a:lnTo>
                      <a:pt x="7456" y="0"/>
                    </a:lnTo>
                    <a:lnTo>
                      <a:pt x="7722" y="0"/>
                    </a:lnTo>
                    <a:lnTo>
                      <a:pt x="7722" y="12"/>
                    </a:lnTo>
                    <a:close/>
                    <a:moveTo>
                      <a:pt x="8255" y="12"/>
                    </a:moveTo>
                    <a:lnTo>
                      <a:pt x="7989" y="12"/>
                    </a:lnTo>
                    <a:lnTo>
                      <a:pt x="7989" y="0"/>
                    </a:lnTo>
                    <a:lnTo>
                      <a:pt x="8255" y="0"/>
                    </a:lnTo>
                    <a:lnTo>
                      <a:pt x="8255" y="12"/>
                    </a:lnTo>
                    <a:close/>
                    <a:moveTo>
                      <a:pt x="8787" y="12"/>
                    </a:moveTo>
                    <a:lnTo>
                      <a:pt x="8521" y="12"/>
                    </a:lnTo>
                    <a:lnTo>
                      <a:pt x="8521" y="0"/>
                    </a:lnTo>
                    <a:lnTo>
                      <a:pt x="8787" y="0"/>
                    </a:lnTo>
                    <a:lnTo>
                      <a:pt x="8787" y="12"/>
                    </a:lnTo>
                    <a:close/>
                    <a:moveTo>
                      <a:pt x="9320" y="12"/>
                    </a:moveTo>
                    <a:lnTo>
                      <a:pt x="9054" y="12"/>
                    </a:lnTo>
                    <a:lnTo>
                      <a:pt x="9054" y="0"/>
                    </a:lnTo>
                    <a:lnTo>
                      <a:pt x="9320" y="0"/>
                    </a:lnTo>
                    <a:lnTo>
                      <a:pt x="9320" y="12"/>
                    </a:lnTo>
                    <a:close/>
                    <a:moveTo>
                      <a:pt x="9853" y="12"/>
                    </a:moveTo>
                    <a:lnTo>
                      <a:pt x="9586" y="12"/>
                    </a:lnTo>
                    <a:lnTo>
                      <a:pt x="9586" y="0"/>
                    </a:lnTo>
                    <a:lnTo>
                      <a:pt x="9853" y="0"/>
                    </a:lnTo>
                    <a:lnTo>
                      <a:pt x="9853" y="12"/>
                    </a:lnTo>
                    <a:close/>
                    <a:moveTo>
                      <a:pt x="10385" y="12"/>
                    </a:moveTo>
                    <a:lnTo>
                      <a:pt x="10119" y="12"/>
                    </a:lnTo>
                    <a:lnTo>
                      <a:pt x="10119" y="0"/>
                    </a:lnTo>
                    <a:lnTo>
                      <a:pt x="10385" y="0"/>
                    </a:lnTo>
                    <a:lnTo>
                      <a:pt x="10385" y="12"/>
                    </a:lnTo>
                    <a:close/>
                    <a:moveTo>
                      <a:pt x="10918" y="12"/>
                    </a:moveTo>
                    <a:lnTo>
                      <a:pt x="10651" y="12"/>
                    </a:lnTo>
                    <a:lnTo>
                      <a:pt x="10651" y="0"/>
                    </a:lnTo>
                    <a:lnTo>
                      <a:pt x="10918" y="0"/>
                    </a:lnTo>
                    <a:lnTo>
                      <a:pt x="109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6" name="Freeform 112">
                <a:extLst>
                  <a:ext uri="{FF2B5EF4-FFF2-40B4-BE49-F238E27FC236}">
                    <a16:creationId xmlns:a16="http://schemas.microsoft.com/office/drawing/2014/main" id="{9CCD56AE-7FCC-4720-8893-46DD968E245D}"/>
                  </a:ext>
                </a:extLst>
              </p:cNvPr>
              <p:cNvSpPr>
                <a:spLocks/>
              </p:cNvSpPr>
              <p:nvPr/>
            </p:nvSpPr>
            <p:spPr bwMode="auto">
              <a:xfrm>
                <a:off x="3024188" y="10202863"/>
                <a:ext cx="106363" cy="107950"/>
              </a:xfrm>
              <a:custGeom>
                <a:avLst/>
                <a:gdLst>
                  <a:gd name="T0" fmla="*/ 141 w 141"/>
                  <a:gd name="T1" fmla="*/ 142 h 142"/>
                  <a:gd name="T2" fmla="*/ 0 w 141"/>
                  <a:gd name="T3" fmla="*/ 142 h 142"/>
                  <a:gd name="T4" fmla="*/ 0 w 141"/>
                  <a:gd name="T5" fmla="*/ 0 h 142"/>
                  <a:gd name="T6" fmla="*/ 12 w 141"/>
                  <a:gd name="T7" fmla="*/ 0 h 142"/>
                  <a:gd name="T8" fmla="*/ 12 w 141"/>
                  <a:gd name="T9" fmla="*/ 130 h 142"/>
                  <a:gd name="T10" fmla="*/ 141 w 141"/>
                  <a:gd name="T11" fmla="*/ 130 h 142"/>
                  <a:gd name="T12" fmla="*/ 141 w 141"/>
                  <a:gd name="T13" fmla="*/ 142 h 142"/>
                </a:gdLst>
                <a:ahLst/>
                <a:cxnLst>
                  <a:cxn ang="0">
                    <a:pos x="T0" y="T1"/>
                  </a:cxn>
                  <a:cxn ang="0">
                    <a:pos x="T2" y="T3"/>
                  </a:cxn>
                  <a:cxn ang="0">
                    <a:pos x="T4" y="T5"/>
                  </a:cxn>
                  <a:cxn ang="0">
                    <a:pos x="T6" y="T7"/>
                  </a:cxn>
                  <a:cxn ang="0">
                    <a:pos x="T8" y="T9"/>
                  </a:cxn>
                  <a:cxn ang="0">
                    <a:pos x="T10" y="T11"/>
                  </a:cxn>
                  <a:cxn ang="0">
                    <a:pos x="T12" y="T13"/>
                  </a:cxn>
                </a:cxnLst>
                <a:rect l="0" t="0" r="r" b="b"/>
                <a:pathLst>
                  <a:path w="141" h="142">
                    <a:moveTo>
                      <a:pt x="141" y="142"/>
                    </a:moveTo>
                    <a:lnTo>
                      <a:pt x="0" y="142"/>
                    </a:lnTo>
                    <a:lnTo>
                      <a:pt x="0" y="0"/>
                    </a:lnTo>
                    <a:lnTo>
                      <a:pt x="12" y="0"/>
                    </a:lnTo>
                    <a:lnTo>
                      <a:pt x="12" y="130"/>
                    </a:lnTo>
                    <a:lnTo>
                      <a:pt x="141" y="130"/>
                    </a:lnTo>
                    <a:lnTo>
                      <a:pt x="141" y="1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7" name="Freeform 113">
                <a:extLst>
                  <a:ext uri="{FF2B5EF4-FFF2-40B4-BE49-F238E27FC236}">
                    <a16:creationId xmlns:a16="http://schemas.microsoft.com/office/drawing/2014/main" id="{768F8A48-4A03-4CEE-9BC9-A1BBFCBB94F0}"/>
                  </a:ext>
                </a:extLst>
              </p:cNvPr>
              <p:cNvSpPr>
                <a:spLocks noEditPoints="1"/>
              </p:cNvSpPr>
              <p:nvPr/>
            </p:nvSpPr>
            <p:spPr bwMode="auto">
              <a:xfrm>
                <a:off x="3024188" y="7813675"/>
                <a:ext cx="7938" cy="2190750"/>
              </a:xfrm>
              <a:custGeom>
                <a:avLst/>
                <a:gdLst>
                  <a:gd name="T0" fmla="*/ 12 w 12"/>
                  <a:gd name="T1" fmla="*/ 262 h 2878"/>
                  <a:gd name="T2" fmla="*/ 0 w 12"/>
                  <a:gd name="T3" fmla="*/ 262 h 2878"/>
                  <a:gd name="T4" fmla="*/ 0 w 12"/>
                  <a:gd name="T5" fmla="*/ 0 h 2878"/>
                  <a:gd name="T6" fmla="*/ 12 w 12"/>
                  <a:gd name="T7" fmla="*/ 0 h 2878"/>
                  <a:gd name="T8" fmla="*/ 12 w 12"/>
                  <a:gd name="T9" fmla="*/ 262 h 2878"/>
                  <a:gd name="T10" fmla="*/ 12 w 12"/>
                  <a:gd name="T11" fmla="*/ 785 h 2878"/>
                  <a:gd name="T12" fmla="*/ 0 w 12"/>
                  <a:gd name="T13" fmla="*/ 785 h 2878"/>
                  <a:gd name="T14" fmla="*/ 0 w 12"/>
                  <a:gd name="T15" fmla="*/ 523 h 2878"/>
                  <a:gd name="T16" fmla="*/ 12 w 12"/>
                  <a:gd name="T17" fmla="*/ 523 h 2878"/>
                  <a:gd name="T18" fmla="*/ 12 w 12"/>
                  <a:gd name="T19" fmla="*/ 785 h 2878"/>
                  <a:gd name="T20" fmla="*/ 12 w 12"/>
                  <a:gd name="T21" fmla="*/ 1308 h 2878"/>
                  <a:gd name="T22" fmla="*/ 0 w 12"/>
                  <a:gd name="T23" fmla="*/ 1308 h 2878"/>
                  <a:gd name="T24" fmla="*/ 0 w 12"/>
                  <a:gd name="T25" fmla="*/ 1047 h 2878"/>
                  <a:gd name="T26" fmla="*/ 12 w 12"/>
                  <a:gd name="T27" fmla="*/ 1047 h 2878"/>
                  <a:gd name="T28" fmla="*/ 12 w 12"/>
                  <a:gd name="T29" fmla="*/ 1308 h 2878"/>
                  <a:gd name="T30" fmla="*/ 12 w 12"/>
                  <a:gd name="T31" fmla="*/ 1831 h 2878"/>
                  <a:gd name="T32" fmla="*/ 0 w 12"/>
                  <a:gd name="T33" fmla="*/ 1831 h 2878"/>
                  <a:gd name="T34" fmla="*/ 0 w 12"/>
                  <a:gd name="T35" fmla="*/ 1570 h 2878"/>
                  <a:gd name="T36" fmla="*/ 12 w 12"/>
                  <a:gd name="T37" fmla="*/ 1570 h 2878"/>
                  <a:gd name="T38" fmla="*/ 12 w 12"/>
                  <a:gd name="T39" fmla="*/ 1831 h 2878"/>
                  <a:gd name="T40" fmla="*/ 12 w 12"/>
                  <a:gd name="T41" fmla="*/ 2354 h 2878"/>
                  <a:gd name="T42" fmla="*/ 0 w 12"/>
                  <a:gd name="T43" fmla="*/ 2354 h 2878"/>
                  <a:gd name="T44" fmla="*/ 0 w 12"/>
                  <a:gd name="T45" fmla="*/ 2093 h 2878"/>
                  <a:gd name="T46" fmla="*/ 12 w 12"/>
                  <a:gd name="T47" fmla="*/ 2093 h 2878"/>
                  <a:gd name="T48" fmla="*/ 12 w 12"/>
                  <a:gd name="T49" fmla="*/ 2354 h 2878"/>
                  <a:gd name="T50" fmla="*/ 12 w 12"/>
                  <a:gd name="T51" fmla="*/ 2878 h 2878"/>
                  <a:gd name="T52" fmla="*/ 0 w 12"/>
                  <a:gd name="T53" fmla="*/ 2878 h 2878"/>
                  <a:gd name="T54" fmla="*/ 0 w 12"/>
                  <a:gd name="T55" fmla="*/ 2616 h 2878"/>
                  <a:gd name="T56" fmla="*/ 12 w 12"/>
                  <a:gd name="T57" fmla="*/ 2616 h 2878"/>
                  <a:gd name="T58" fmla="*/ 12 w 12"/>
                  <a:gd name="T59" fmla="*/ 2878 h 2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 h="2878">
                    <a:moveTo>
                      <a:pt x="12" y="262"/>
                    </a:moveTo>
                    <a:lnTo>
                      <a:pt x="0" y="262"/>
                    </a:lnTo>
                    <a:lnTo>
                      <a:pt x="0" y="0"/>
                    </a:lnTo>
                    <a:lnTo>
                      <a:pt x="12" y="0"/>
                    </a:lnTo>
                    <a:lnTo>
                      <a:pt x="12" y="262"/>
                    </a:lnTo>
                    <a:close/>
                    <a:moveTo>
                      <a:pt x="12" y="785"/>
                    </a:moveTo>
                    <a:lnTo>
                      <a:pt x="0" y="785"/>
                    </a:lnTo>
                    <a:lnTo>
                      <a:pt x="0" y="523"/>
                    </a:lnTo>
                    <a:lnTo>
                      <a:pt x="12" y="523"/>
                    </a:lnTo>
                    <a:lnTo>
                      <a:pt x="12" y="785"/>
                    </a:lnTo>
                    <a:close/>
                    <a:moveTo>
                      <a:pt x="12" y="1308"/>
                    </a:moveTo>
                    <a:lnTo>
                      <a:pt x="0" y="1308"/>
                    </a:lnTo>
                    <a:lnTo>
                      <a:pt x="0" y="1047"/>
                    </a:lnTo>
                    <a:lnTo>
                      <a:pt x="12" y="1047"/>
                    </a:lnTo>
                    <a:lnTo>
                      <a:pt x="12" y="1308"/>
                    </a:lnTo>
                    <a:close/>
                    <a:moveTo>
                      <a:pt x="12" y="1831"/>
                    </a:moveTo>
                    <a:lnTo>
                      <a:pt x="0" y="1831"/>
                    </a:lnTo>
                    <a:lnTo>
                      <a:pt x="0" y="1570"/>
                    </a:lnTo>
                    <a:lnTo>
                      <a:pt x="12" y="1570"/>
                    </a:lnTo>
                    <a:lnTo>
                      <a:pt x="12" y="1831"/>
                    </a:lnTo>
                    <a:close/>
                    <a:moveTo>
                      <a:pt x="12" y="2354"/>
                    </a:moveTo>
                    <a:lnTo>
                      <a:pt x="0" y="2354"/>
                    </a:lnTo>
                    <a:lnTo>
                      <a:pt x="0" y="2093"/>
                    </a:lnTo>
                    <a:lnTo>
                      <a:pt x="12" y="2093"/>
                    </a:lnTo>
                    <a:lnTo>
                      <a:pt x="12" y="2354"/>
                    </a:lnTo>
                    <a:close/>
                    <a:moveTo>
                      <a:pt x="12" y="2878"/>
                    </a:moveTo>
                    <a:lnTo>
                      <a:pt x="0" y="2878"/>
                    </a:lnTo>
                    <a:lnTo>
                      <a:pt x="0" y="2616"/>
                    </a:lnTo>
                    <a:lnTo>
                      <a:pt x="12" y="2616"/>
                    </a:lnTo>
                    <a:lnTo>
                      <a:pt x="12" y="28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8" name="Freeform 114">
                <a:extLst>
                  <a:ext uri="{FF2B5EF4-FFF2-40B4-BE49-F238E27FC236}">
                    <a16:creationId xmlns:a16="http://schemas.microsoft.com/office/drawing/2014/main" id="{298A693C-3B1F-4AC7-B3B6-D6D8F13BA37C}"/>
                  </a:ext>
                </a:extLst>
              </p:cNvPr>
              <p:cNvSpPr>
                <a:spLocks noEditPoints="1"/>
              </p:cNvSpPr>
              <p:nvPr/>
            </p:nvSpPr>
            <p:spPr bwMode="auto">
              <a:xfrm>
                <a:off x="11944350" y="7813675"/>
                <a:ext cx="7938" cy="2190750"/>
              </a:xfrm>
              <a:custGeom>
                <a:avLst/>
                <a:gdLst>
                  <a:gd name="T0" fmla="*/ 11 w 11"/>
                  <a:gd name="T1" fmla="*/ 262 h 2878"/>
                  <a:gd name="T2" fmla="*/ 0 w 11"/>
                  <a:gd name="T3" fmla="*/ 262 h 2878"/>
                  <a:gd name="T4" fmla="*/ 0 w 11"/>
                  <a:gd name="T5" fmla="*/ 0 h 2878"/>
                  <a:gd name="T6" fmla="*/ 11 w 11"/>
                  <a:gd name="T7" fmla="*/ 0 h 2878"/>
                  <a:gd name="T8" fmla="*/ 11 w 11"/>
                  <a:gd name="T9" fmla="*/ 262 h 2878"/>
                  <a:gd name="T10" fmla="*/ 11 w 11"/>
                  <a:gd name="T11" fmla="*/ 785 h 2878"/>
                  <a:gd name="T12" fmla="*/ 0 w 11"/>
                  <a:gd name="T13" fmla="*/ 785 h 2878"/>
                  <a:gd name="T14" fmla="*/ 0 w 11"/>
                  <a:gd name="T15" fmla="*/ 523 h 2878"/>
                  <a:gd name="T16" fmla="*/ 11 w 11"/>
                  <a:gd name="T17" fmla="*/ 523 h 2878"/>
                  <a:gd name="T18" fmla="*/ 11 w 11"/>
                  <a:gd name="T19" fmla="*/ 785 h 2878"/>
                  <a:gd name="T20" fmla="*/ 11 w 11"/>
                  <a:gd name="T21" fmla="*/ 1308 h 2878"/>
                  <a:gd name="T22" fmla="*/ 0 w 11"/>
                  <a:gd name="T23" fmla="*/ 1308 h 2878"/>
                  <a:gd name="T24" fmla="*/ 0 w 11"/>
                  <a:gd name="T25" fmla="*/ 1047 h 2878"/>
                  <a:gd name="T26" fmla="*/ 11 w 11"/>
                  <a:gd name="T27" fmla="*/ 1047 h 2878"/>
                  <a:gd name="T28" fmla="*/ 11 w 11"/>
                  <a:gd name="T29" fmla="*/ 1308 h 2878"/>
                  <a:gd name="T30" fmla="*/ 11 w 11"/>
                  <a:gd name="T31" fmla="*/ 1831 h 2878"/>
                  <a:gd name="T32" fmla="*/ 0 w 11"/>
                  <a:gd name="T33" fmla="*/ 1831 h 2878"/>
                  <a:gd name="T34" fmla="*/ 0 w 11"/>
                  <a:gd name="T35" fmla="*/ 1570 h 2878"/>
                  <a:gd name="T36" fmla="*/ 11 w 11"/>
                  <a:gd name="T37" fmla="*/ 1570 h 2878"/>
                  <a:gd name="T38" fmla="*/ 11 w 11"/>
                  <a:gd name="T39" fmla="*/ 1831 h 2878"/>
                  <a:gd name="T40" fmla="*/ 11 w 11"/>
                  <a:gd name="T41" fmla="*/ 2354 h 2878"/>
                  <a:gd name="T42" fmla="*/ 0 w 11"/>
                  <a:gd name="T43" fmla="*/ 2354 h 2878"/>
                  <a:gd name="T44" fmla="*/ 0 w 11"/>
                  <a:gd name="T45" fmla="*/ 2093 h 2878"/>
                  <a:gd name="T46" fmla="*/ 11 w 11"/>
                  <a:gd name="T47" fmla="*/ 2093 h 2878"/>
                  <a:gd name="T48" fmla="*/ 11 w 11"/>
                  <a:gd name="T49" fmla="*/ 2354 h 2878"/>
                  <a:gd name="T50" fmla="*/ 11 w 11"/>
                  <a:gd name="T51" fmla="*/ 2878 h 2878"/>
                  <a:gd name="T52" fmla="*/ 0 w 11"/>
                  <a:gd name="T53" fmla="*/ 2878 h 2878"/>
                  <a:gd name="T54" fmla="*/ 0 w 11"/>
                  <a:gd name="T55" fmla="*/ 2616 h 2878"/>
                  <a:gd name="T56" fmla="*/ 11 w 11"/>
                  <a:gd name="T57" fmla="*/ 2616 h 2878"/>
                  <a:gd name="T58" fmla="*/ 11 w 11"/>
                  <a:gd name="T59" fmla="*/ 2878 h 2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 h="2878">
                    <a:moveTo>
                      <a:pt x="11" y="262"/>
                    </a:moveTo>
                    <a:lnTo>
                      <a:pt x="0" y="262"/>
                    </a:lnTo>
                    <a:lnTo>
                      <a:pt x="0" y="0"/>
                    </a:lnTo>
                    <a:lnTo>
                      <a:pt x="11" y="0"/>
                    </a:lnTo>
                    <a:lnTo>
                      <a:pt x="11" y="262"/>
                    </a:lnTo>
                    <a:close/>
                    <a:moveTo>
                      <a:pt x="11" y="785"/>
                    </a:moveTo>
                    <a:lnTo>
                      <a:pt x="0" y="785"/>
                    </a:lnTo>
                    <a:lnTo>
                      <a:pt x="0" y="523"/>
                    </a:lnTo>
                    <a:lnTo>
                      <a:pt x="11" y="523"/>
                    </a:lnTo>
                    <a:lnTo>
                      <a:pt x="11" y="785"/>
                    </a:lnTo>
                    <a:close/>
                    <a:moveTo>
                      <a:pt x="11" y="1308"/>
                    </a:moveTo>
                    <a:lnTo>
                      <a:pt x="0" y="1308"/>
                    </a:lnTo>
                    <a:lnTo>
                      <a:pt x="0" y="1047"/>
                    </a:lnTo>
                    <a:lnTo>
                      <a:pt x="11" y="1047"/>
                    </a:lnTo>
                    <a:lnTo>
                      <a:pt x="11" y="1308"/>
                    </a:lnTo>
                    <a:close/>
                    <a:moveTo>
                      <a:pt x="11" y="1831"/>
                    </a:moveTo>
                    <a:lnTo>
                      <a:pt x="0" y="1831"/>
                    </a:lnTo>
                    <a:lnTo>
                      <a:pt x="0" y="1570"/>
                    </a:lnTo>
                    <a:lnTo>
                      <a:pt x="11" y="1570"/>
                    </a:lnTo>
                    <a:lnTo>
                      <a:pt x="11" y="1831"/>
                    </a:lnTo>
                    <a:close/>
                    <a:moveTo>
                      <a:pt x="11" y="2354"/>
                    </a:moveTo>
                    <a:lnTo>
                      <a:pt x="0" y="2354"/>
                    </a:lnTo>
                    <a:lnTo>
                      <a:pt x="0" y="2093"/>
                    </a:lnTo>
                    <a:lnTo>
                      <a:pt x="11" y="2093"/>
                    </a:lnTo>
                    <a:lnTo>
                      <a:pt x="11" y="2354"/>
                    </a:lnTo>
                    <a:close/>
                    <a:moveTo>
                      <a:pt x="11" y="2878"/>
                    </a:moveTo>
                    <a:lnTo>
                      <a:pt x="0" y="2878"/>
                    </a:lnTo>
                    <a:lnTo>
                      <a:pt x="0" y="2616"/>
                    </a:lnTo>
                    <a:lnTo>
                      <a:pt x="11" y="2616"/>
                    </a:lnTo>
                    <a:lnTo>
                      <a:pt x="11" y="28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sp>
          <p:nvSpPr>
            <p:cNvPr id="173" name="Freeform: Shape 172">
              <a:extLst>
                <a:ext uri="{FF2B5EF4-FFF2-40B4-BE49-F238E27FC236}">
                  <a16:creationId xmlns:a16="http://schemas.microsoft.com/office/drawing/2014/main" id="{005AC16B-F978-4BA2-86E6-EAAC6A4F3685}"/>
                </a:ext>
              </a:extLst>
            </p:cNvPr>
            <p:cNvSpPr>
              <a:spLocks noChangeArrowheads="1"/>
            </p:cNvSpPr>
            <p:nvPr/>
          </p:nvSpPr>
          <p:spPr bwMode="auto">
            <a:xfrm>
              <a:off x="3246438" y="8027988"/>
              <a:ext cx="3751263" cy="1135063"/>
            </a:xfrm>
            <a:custGeom>
              <a:avLst/>
              <a:gdLst>
                <a:gd name="connsiteX0" fmla="*/ 0 w 3751263"/>
                <a:gd name="connsiteY0" fmla="*/ 1123950 h 1135063"/>
                <a:gd name="connsiteX1" fmla="*/ 3751263 w 3751263"/>
                <a:gd name="connsiteY1" fmla="*/ 1123950 h 1135063"/>
                <a:gd name="connsiteX2" fmla="*/ 3751263 w 3751263"/>
                <a:gd name="connsiteY2" fmla="*/ 1135063 h 1135063"/>
                <a:gd name="connsiteX3" fmla="*/ 0 w 3751263"/>
                <a:gd name="connsiteY3" fmla="*/ 1135063 h 1135063"/>
                <a:gd name="connsiteX4" fmla="*/ 0 w 3751263"/>
                <a:gd name="connsiteY4" fmla="*/ 598487 h 1135063"/>
                <a:gd name="connsiteX5" fmla="*/ 3751263 w 3751263"/>
                <a:gd name="connsiteY5" fmla="*/ 598487 h 1135063"/>
                <a:gd name="connsiteX6" fmla="*/ 3751263 w 3751263"/>
                <a:gd name="connsiteY6" fmla="*/ 608012 h 1135063"/>
                <a:gd name="connsiteX7" fmla="*/ 0 w 3751263"/>
                <a:gd name="connsiteY7" fmla="*/ 608012 h 1135063"/>
                <a:gd name="connsiteX8" fmla="*/ 0 w 3751263"/>
                <a:gd name="connsiteY8" fmla="*/ 0 h 1135063"/>
                <a:gd name="connsiteX9" fmla="*/ 3751263 w 3751263"/>
                <a:gd name="connsiteY9" fmla="*/ 0 h 1135063"/>
                <a:gd name="connsiteX10" fmla="*/ 3751263 w 3751263"/>
                <a:gd name="connsiteY10" fmla="*/ 11113 h 1135063"/>
                <a:gd name="connsiteX11" fmla="*/ 0 w 3751263"/>
                <a:gd name="connsiteY11" fmla="*/ 11113 h 1135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751263" h="1135063">
                  <a:moveTo>
                    <a:pt x="0" y="1123950"/>
                  </a:moveTo>
                  <a:lnTo>
                    <a:pt x="3751263" y="1123950"/>
                  </a:lnTo>
                  <a:lnTo>
                    <a:pt x="3751263" y="1135063"/>
                  </a:lnTo>
                  <a:lnTo>
                    <a:pt x="0" y="1135063"/>
                  </a:lnTo>
                  <a:close/>
                  <a:moveTo>
                    <a:pt x="0" y="598487"/>
                  </a:moveTo>
                  <a:lnTo>
                    <a:pt x="3751263" y="598487"/>
                  </a:lnTo>
                  <a:lnTo>
                    <a:pt x="3751263" y="608012"/>
                  </a:lnTo>
                  <a:lnTo>
                    <a:pt x="0" y="608012"/>
                  </a:lnTo>
                  <a:close/>
                  <a:moveTo>
                    <a:pt x="0" y="0"/>
                  </a:moveTo>
                  <a:lnTo>
                    <a:pt x="3751263" y="0"/>
                  </a:lnTo>
                  <a:lnTo>
                    <a:pt x="3751263" y="11113"/>
                  </a:lnTo>
                  <a:lnTo>
                    <a:pt x="0" y="11113"/>
                  </a:lnTo>
                  <a:close/>
                </a:path>
              </a:pathLst>
            </a:custGeom>
            <a:solidFill>
              <a:srgbClr val="2D231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74" name="Freeform 118">
              <a:extLst>
                <a:ext uri="{FF2B5EF4-FFF2-40B4-BE49-F238E27FC236}">
                  <a16:creationId xmlns:a16="http://schemas.microsoft.com/office/drawing/2014/main" id="{6E098E10-9FFB-47A8-9D51-A07660C80546}"/>
                </a:ext>
              </a:extLst>
            </p:cNvPr>
            <p:cNvSpPr>
              <a:spLocks/>
            </p:cNvSpPr>
            <p:nvPr/>
          </p:nvSpPr>
          <p:spPr bwMode="auto">
            <a:xfrm>
              <a:off x="9286875" y="9207500"/>
              <a:ext cx="815975" cy="190500"/>
            </a:xfrm>
            <a:custGeom>
              <a:avLst/>
              <a:gdLst>
                <a:gd name="T0" fmla="*/ 946 w 1072"/>
                <a:gd name="T1" fmla="*/ 251 h 251"/>
                <a:gd name="T2" fmla="*/ 126 w 1072"/>
                <a:gd name="T3" fmla="*/ 251 h 251"/>
                <a:gd name="T4" fmla="*/ 0 w 1072"/>
                <a:gd name="T5" fmla="*/ 125 h 251"/>
                <a:gd name="T6" fmla="*/ 126 w 1072"/>
                <a:gd name="T7" fmla="*/ 0 h 251"/>
                <a:gd name="T8" fmla="*/ 946 w 1072"/>
                <a:gd name="T9" fmla="*/ 0 h 251"/>
                <a:gd name="T10" fmla="*/ 1072 w 1072"/>
                <a:gd name="T11" fmla="*/ 125 h 251"/>
                <a:gd name="T12" fmla="*/ 946 w 1072"/>
                <a:gd name="T13" fmla="*/ 251 h 251"/>
              </a:gdLst>
              <a:ahLst/>
              <a:cxnLst>
                <a:cxn ang="0">
                  <a:pos x="T0" y="T1"/>
                </a:cxn>
                <a:cxn ang="0">
                  <a:pos x="T2" y="T3"/>
                </a:cxn>
                <a:cxn ang="0">
                  <a:pos x="T4" y="T5"/>
                </a:cxn>
                <a:cxn ang="0">
                  <a:pos x="T6" y="T7"/>
                </a:cxn>
                <a:cxn ang="0">
                  <a:pos x="T8" y="T9"/>
                </a:cxn>
                <a:cxn ang="0">
                  <a:pos x="T10" y="T11"/>
                </a:cxn>
                <a:cxn ang="0">
                  <a:pos x="T12" y="T13"/>
                </a:cxn>
              </a:cxnLst>
              <a:rect l="0" t="0" r="r" b="b"/>
              <a:pathLst>
                <a:path w="1072" h="251">
                  <a:moveTo>
                    <a:pt x="946" y="251"/>
                  </a:moveTo>
                  <a:lnTo>
                    <a:pt x="126" y="251"/>
                  </a:lnTo>
                  <a:cubicBezTo>
                    <a:pt x="56" y="251"/>
                    <a:pt x="0" y="195"/>
                    <a:pt x="0" y="125"/>
                  </a:cubicBezTo>
                  <a:cubicBezTo>
                    <a:pt x="0" y="56"/>
                    <a:pt x="56" y="0"/>
                    <a:pt x="126" y="0"/>
                  </a:cubicBezTo>
                  <a:lnTo>
                    <a:pt x="946" y="0"/>
                  </a:lnTo>
                  <a:cubicBezTo>
                    <a:pt x="1015" y="0"/>
                    <a:pt x="1072" y="56"/>
                    <a:pt x="1072" y="125"/>
                  </a:cubicBezTo>
                  <a:cubicBezTo>
                    <a:pt x="1072" y="195"/>
                    <a:pt x="1015" y="251"/>
                    <a:pt x="946" y="251"/>
                  </a:cubicBezTo>
                  <a:close/>
                </a:path>
              </a:pathLst>
            </a:custGeom>
            <a:solidFill>
              <a:srgbClr val="694C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5" name="Freeform 119">
              <a:extLst>
                <a:ext uri="{FF2B5EF4-FFF2-40B4-BE49-F238E27FC236}">
                  <a16:creationId xmlns:a16="http://schemas.microsoft.com/office/drawing/2014/main" id="{EE3DCF5A-3C85-44FF-A366-D9A611F366A1}"/>
                </a:ext>
              </a:extLst>
            </p:cNvPr>
            <p:cNvSpPr>
              <a:spLocks noEditPoints="1"/>
            </p:cNvSpPr>
            <p:nvPr/>
          </p:nvSpPr>
          <p:spPr bwMode="auto">
            <a:xfrm>
              <a:off x="8512175" y="7954963"/>
              <a:ext cx="649288" cy="862013"/>
            </a:xfrm>
            <a:custGeom>
              <a:avLst/>
              <a:gdLst>
                <a:gd name="T0" fmla="*/ 621 w 853"/>
                <a:gd name="T1" fmla="*/ 919 h 1133"/>
                <a:gd name="T2" fmla="*/ 463 w 853"/>
                <a:gd name="T3" fmla="*/ 563 h 1133"/>
                <a:gd name="T4" fmla="*/ 719 w 853"/>
                <a:gd name="T5" fmla="*/ 674 h 1133"/>
                <a:gd name="T6" fmla="*/ 621 w 853"/>
                <a:gd name="T7" fmla="*/ 919 h 1133"/>
                <a:gd name="T8" fmla="*/ 125 w 853"/>
                <a:gd name="T9" fmla="*/ 408 h 1133"/>
                <a:gd name="T10" fmla="*/ 220 w 853"/>
                <a:gd name="T11" fmla="*/ 183 h 1133"/>
                <a:gd name="T12" fmla="*/ 361 w 853"/>
                <a:gd name="T13" fmla="*/ 502 h 1133"/>
                <a:gd name="T14" fmla="*/ 125 w 853"/>
                <a:gd name="T15" fmla="*/ 408 h 1133"/>
                <a:gd name="T16" fmla="*/ 792 w 853"/>
                <a:gd name="T17" fmla="*/ 635 h 1133"/>
                <a:gd name="T18" fmla="*/ 432 w 853"/>
                <a:gd name="T19" fmla="*/ 492 h 1133"/>
                <a:gd name="T20" fmla="*/ 283 w 853"/>
                <a:gd name="T21" fmla="*/ 157 h 1133"/>
                <a:gd name="T22" fmla="*/ 504 w 853"/>
                <a:gd name="T23" fmla="*/ 228 h 1133"/>
                <a:gd name="T24" fmla="*/ 575 w 853"/>
                <a:gd name="T25" fmla="*/ 196 h 1133"/>
                <a:gd name="T26" fmla="*/ 256 w 853"/>
                <a:gd name="T27" fmla="*/ 95 h 1133"/>
                <a:gd name="T28" fmla="*/ 214 w 853"/>
                <a:gd name="T29" fmla="*/ 0 h 1133"/>
                <a:gd name="T30" fmla="*/ 151 w 853"/>
                <a:gd name="T31" fmla="*/ 28 h 1133"/>
                <a:gd name="T32" fmla="*/ 193 w 853"/>
                <a:gd name="T33" fmla="*/ 122 h 1133"/>
                <a:gd name="T34" fmla="*/ 54 w 853"/>
                <a:gd name="T35" fmla="*/ 447 h 1133"/>
                <a:gd name="T36" fmla="*/ 392 w 853"/>
                <a:gd name="T37" fmla="*/ 573 h 1133"/>
                <a:gd name="T38" fmla="*/ 558 w 853"/>
                <a:gd name="T39" fmla="*/ 947 h 1133"/>
                <a:gd name="T40" fmla="*/ 297 w 853"/>
                <a:gd name="T41" fmla="*/ 858 h 1133"/>
                <a:gd name="T42" fmla="*/ 227 w 853"/>
                <a:gd name="T43" fmla="*/ 889 h 1133"/>
                <a:gd name="T44" fmla="*/ 586 w 853"/>
                <a:gd name="T45" fmla="*/ 1009 h 1133"/>
                <a:gd name="T46" fmla="*/ 641 w 853"/>
                <a:gd name="T47" fmla="*/ 1133 h 1133"/>
                <a:gd name="T48" fmla="*/ 703 w 853"/>
                <a:gd name="T49" fmla="*/ 1105 h 1133"/>
                <a:gd name="T50" fmla="*/ 648 w 853"/>
                <a:gd name="T51" fmla="*/ 981 h 1133"/>
                <a:gd name="T52" fmla="*/ 792 w 853"/>
                <a:gd name="T53" fmla="*/ 635 h 1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53" h="1133">
                  <a:moveTo>
                    <a:pt x="621" y="919"/>
                  </a:moveTo>
                  <a:lnTo>
                    <a:pt x="463" y="563"/>
                  </a:lnTo>
                  <a:cubicBezTo>
                    <a:pt x="620" y="547"/>
                    <a:pt x="683" y="592"/>
                    <a:pt x="719" y="674"/>
                  </a:cubicBezTo>
                  <a:cubicBezTo>
                    <a:pt x="769" y="786"/>
                    <a:pt x="723" y="864"/>
                    <a:pt x="621" y="919"/>
                  </a:cubicBezTo>
                  <a:close/>
                  <a:moveTo>
                    <a:pt x="125" y="408"/>
                  </a:moveTo>
                  <a:cubicBezTo>
                    <a:pt x="91" y="330"/>
                    <a:pt x="104" y="242"/>
                    <a:pt x="220" y="183"/>
                  </a:cubicBezTo>
                  <a:lnTo>
                    <a:pt x="361" y="502"/>
                  </a:lnTo>
                  <a:cubicBezTo>
                    <a:pt x="223" y="519"/>
                    <a:pt x="161" y="488"/>
                    <a:pt x="125" y="408"/>
                  </a:cubicBezTo>
                  <a:close/>
                  <a:moveTo>
                    <a:pt x="792" y="635"/>
                  </a:moveTo>
                  <a:cubicBezTo>
                    <a:pt x="741" y="521"/>
                    <a:pt x="654" y="462"/>
                    <a:pt x="432" y="492"/>
                  </a:cubicBezTo>
                  <a:lnTo>
                    <a:pt x="283" y="157"/>
                  </a:lnTo>
                  <a:cubicBezTo>
                    <a:pt x="385" y="128"/>
                    <a:pt x="453" y="165"/>
                    <a:pt x="504" y="228"/>
                  </a:cubicBezTo>
                  <a:lnTo>
                    <a:pt x="575" y="196"/>
                  </a:lnTo>
                  <a:cubicBezTo>
                    <a:pt x="535" y="126"/>
                    <a:pt x="434" y="36"/>
                    <a:pt x="256" y="95"/>
                  </a:cubicBezTo>
                  <a:lnTo>
                    <a:pt x="214" y="0"/>
                  </a:lnTo>
                  <a:lnTo>
                    <a:pt x="151" y="28"/>
                  </a:lnTo>
                  <a:lnTo>
                    <a:pt x="193" y="122"/>
                  </a:lnTo>
                  <a:cubicBezTo>
                    <a:pt x="53" y="193"/>
                    <a:pt x="0" y="325"/>
                    <a:pt x="54" y="447"/>
                  </a:cubicBezTo>
                  <a:cubicBezTo>
                    <a:pt x="111" y="576"/>
                    <a:pt x="217" y="598"/>
                    <a:pt x="392" y="573"/>
                  </a:cubicBezTo>
                  <a:lnTo>
                    <a:pt x="558" y="947"/>
                  </a:lnTo>
                  <a:cubicBezTo>
                    <a:pt x="466" y="977"/>
                    <a:pt x="363" y="953"/>
                    <a:pt x="297" y="858"/>
                  </a:cubicBezTo>
                  <a:lnTo>
                    <a:pt x="227" y="889"/>
                  </a:lnTo>
                  <a:cubicBezTo>
                    <a:pt x="298" y="1012"/>
                    <a:pt x="430" y="1067"/>
                    <a:pt x="586" y="1009"/>
                  </a:cubicBezTo>
                  <a:lnTo>
                    <a:pt x="641" y="1133"/>
                  </a:lnTo>
                  <a:lnTo>
                    <a:pt x="703" y="1105"/>
                  </a:lnTo>
                  <a:lnTo>
                    <a:pt x="648" y="981"/>
                  </a:lnTo>
                  <a:cubicBezTo>
                    <a:pt x="804" y="898"/>
                    <a:pt x="853" y="774"/>
                    <a:pt x="792" y="635"/>
                  </a:cubicBezTo>
                  <a:close/>
                </a:path>
              </a:pathLst>
            </a:custGeom>
            <a:solidFill>
              <a:srgbClr val="F9D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6" name="Freeform 122">
              <a:extLst>
                <a:ext uri="{FF2B5EF4-FFF2-40B4-BE49-F238E27FC236}">
                  <a16:creationId xmlns:a16="http://schemas.microsoft.com/office/drawing/2014/main" id="{012FA4B3-9E98-42A4-8FE7-76A6A368B960}"/>
                </a:ext>
              </a:extLst>
            </p:cNvPr>
            <p:cNvSpPr>
              <a:spLocks/>
            </p:cNvSpPr>
            <p:nvPr/>
          </p:nvSpPr>
          <p:spPr bwMode="auto">
            <a:xfrm>
              <a:off x="7620000" y="8383588"/>
              <a:ext cx="4333875" cy="530225"/>
            </a:xfrm>
            <a:custGeom>
              <a:avLst/>
              <a:gdLst>
                <a:gd name="T0" fmla="*/ 5136 w 5694"/>
                <a:gd name="T1" fmla="*/ 697 h 697"/>
                <a:gd name="T2" fmla="*/ 518 w 5694"/>
                <a:gd name="T3" fmla="*/ 697 h 697"/>
                <a:gd name="T4" fmla="*/ 0 w 5694"/>
                <a:gd name="T5" fmla="*/ 348 h 697"/>
                <a:gd name="T6" fmla="*/ 12 w 5694"/>
                <a:gd name="T7" fmla="*/ 343 h 697"/>
                <a:gd name="T8" fmla="*/ 518 w 5694"/>
                <a:gd name="T9" fmla="*/ 684 h 697"/>
                <a:gd name="T10" fmla="*/ 5136 w 5694"/>
                <a:gd name="T11" fmla="*/ 684 h 697"/>
                <a:gd name="T12" fmla="*/ 5681 w 5694"/>
                <a:gd name="T13" fmla="*/ 139 h 697"/>
                <a:gd name="T14" fmla="*/ 5681 w 5694"/>
                <a:gd name="T15" fmla="*/ 0 h 697"/>
                <a:gd name="T16" fmla="*/ 5694 w 5694"/>
                <a:gd name="T17" fmla="*/ 0 h 697"/>
                <a:gd name="T18" fmla="*/ 5694 w 5694"/>
                <a:gd name="T19" fmla="*/ 139 h 697"/>
                <a:gd name="T20" fmla="*/ 5136 w 5694"/>
                <a:gd name="T21" fmla="*/ 697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94" h="697">
                  <a:moveTo>
                    <a:pt x="5136" y="697"/>
                  </a:moveTo>
                  <a:lnTo>
                    <a:pt x="518" y="697"/>
                  </a:lnTo>
                  <a:cubicBezTo>
                    <a:pt x="288" y="697"/>
                    <a:pt x="85" y="560"/>
                    <a:pt x="0" y="348"/>
                  </a:cubicBezTo>
                  <a:lnTo>
                    <a:pt x="12" y="343"/>
                  </a:lnTo>
                  <a:cubicBezTo>
                    <a:pt x="95" y="550"/>
                    <a:pt x="294" y="684"/>
                    <a:pt x="518" y="684"/>
                  </a:cubicBezTo>
                  <a:lnTo>
                    <a:pt x="5136" y="684"/>
                  </a:lnTo>
                  <a:cubicBezTo>
                    <a:pt x="5437" y="684"/>
                    <a:pt x="5681" y="440"/>
                    <a:pt x="5681" y="139"/>
                  </a:cubicBezTo>
                  <a:lnTo>
                    <a:pt x="5681" y="0"/>
                  </a:lnTo>
                  <a:lnTo>
                    <a:pt x="5694" y="0"/>
                  </a:lnTo>
                  <a:lnTo>
                    <a:pt x="5694" y="139"/>
                  </a:lnTo>
                  <a:cubicBezTo>
                    <a:pt x="5694" y="447"/>
                    <a:pt x="5444" y="697"/>
                    <a:pt x="5136" y="697"/>
                  </a:cubicBezTo>
                  <a:close/>
                </a:path>
              </a:pathLst>
            </a:custGeom>
            <a:solidFill>
              <a:srgbClr val="2D23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7" name="Freeform 123">
              <a:extLst>
                <a:ext uri="{FF2B5EF4-FFF2-40B4-BE49-F238E27FC236}">
                  <a16:creationId xmlns:a16="http://schemas.microsoft.com/office/drawing/2014/main" id="{F7390775-2E08-4329-86ED-B0734CF58C04}"/>
                </a:ext>
              </a:extLst>
            </p:cNvPr>
            <p:cNvSpPr>
              <a:spLocks/>
            </p:cNvSpPr>
            <p:nvPr/>
          </p:nvSpPr>
          <p:spPr bwMode="auto">
            <a:xfrm>
              <a:off x="10837863" y="7829550"/>
              <a:ext cx="173038" cy="179388"/>
            </a:xfrm>
            <a:custGeom>
              <a:avLst/>
              <a:gdLst>
                <a:gd name="T0" fmla="*/ 0 w 228"/>
                <a:gd name="T1" fmla="*/ 45 h 237"/>
                <a:gd name="T2" fmla="*/ 0 w 228"/>
                <a:gd name="T3" fmla="*/ 237 h 237"/>
                <a:gd name="T4" fmla="*/ 228 w 228"/>
                <a:gd name="T5" fmla="*/ 237 h 237"/>
                <a:gd name="T6" fmla="*/ 206 w 228"/>
                <a:gd name="T7" fmla="*/ 0 h 237"/>
                <a:gd name="T8" fmla="*/ 0 w 228"/>
                <a:gd name="T9" fmla="*/ 45 h 237"/>
              </a:gdLst>
              <a:ahLst/>
              <a:cxnLst>
                <a:cxn ang="0">
                  <a:pos x="T0" y="T1"/>
                </a:cxn>
                <a:cxn ang="0">
                  <a:pos x="T2" y="T3"/>
                </a:cxn>
                <a:cxn ang="0">
                  <a:pos x="T4" y="T5"/>
                </a:cxn>
                <a:cxn ang="0">
                  <a:pos x="T6" y="T7"/>
                </a:cxn>
                <a:cxn ang="0">
                  <a:pos x="T8" y="T9"/>
                </a:cxn>
              </a:cxnLst>
              <a:rect l="0" t="0" r="r" b="b"/>
              <a:pathLst>
                <a:path w="228" h="237">
                  <a:moveTo>
                    <a:pt x="0" y="45"/>
                  </a:moveTo>
                  <a:lnTo>
                    <a:pt x="0" y="237"/>
                  </a:lnTo>
                  <a:lnTo>
                    <a:pt x="228" y="237"/>
                  </a:lnTo>
                  <a:lnTo>
                    <a:pt x="206" y="0"/>
                  </a:lnTo>
                  <a:lnTo>
                    <a:pt x="0" y="45"/>
                  </a:lnTo>
                  <a:close/>
                </a:path>
              </a:pathLst>
            </a:custGeom>
            <a:solidFill>
              <a:srgbClr val="F292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8" name="Freeform 124">
              <a:extLst>
                <a:ext uri="{FF2B5EF4-FFF2-40B4-BE49-F238E27FC236}">
                  <a16:creationId xmlns:a16="http://schemas.microsoft.com/office/drawing/2014/main" id="{F349F06F-385E-4AB2-86A8-4EC12B676898}"/>
                </a:ext>
              </a:extLst>
            </p:cNvPr>
            <p:cNvSpPr>
              <a:spLocks/>
            </p:cNvSpPr>
            <p:nvPr/>
          </p:nvSpPr>
          <p:spPr bwMode="auto">
            <a:xfrm>
              <a:off x="10569575" y="11218863"/>
              <a:ext cx="515938" cy="304800"/>
            </a:xfrm>
            <a:custGeom>
              <a:avLst/>
              <a:gdLst>
                <a:gd name="T0" fmla="*/ 447 w 678"/>
                <a:gd name="T1" fmla="*/ 150 h 400"/>
                <a:gd name="T2" fmla="*/ 100 w 678"/>
                <a:gd name="T3" fmla="*/ 285 h 400"/>
                <a:gd name="T4" fmla="*/ 0 w 678"/>
                <a:gd name="T5" fmla="*/ 400 h 400"/>
                <a:gd name="T6" fmla="*/ 386 w 678"/>
                <a:gd name="T7" fmla="*/ 400 h 400"/>
                <a:gd name="T8" fmla="*/ 582 w 678"/>
                <a:gd name="T9" fmla="*/ 252 h 400"/>
                <a:gd name="T10" fmla="*/ 617 w 678"/>
                <a:gd name="T11" fmla="*/ 400 h 400"/>
                <a:gd name="T12" fmla="*/ 653 w 678"/>
                <a:gd name="T13" fmla="*/ 400 h 400"/>
                <a:gd name="T14" fmla="*/ 674 w 678"/>
                <a:gd name="T15" fmla="*/ 179 h 400"/>
                <a:gd name="T16" fmla="*/ 667 w 678"/>
                <a:gd name="T17" fmla="*/ 64 h 400"/>
                <a:gd name="T18" fmla="*/ 648 w 678"/>
                <a:gd name="T19" fmla="*/ 12 h 400"/>
                <a:gd name="T20" fmla="*/ 447 w 678"/>
                <a:gd name="T21" fmla="*/ 150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8" h="400">
                  <a:moveTo>
                    <a:pt x="447" y="150"/>
                  </a:moveTo>
                  <a:cubicBezTo>
                    <a:pt x="358" y="336"/>
                    <a:pt x="220" y="318"/>
                    <a:pt x="100" y="285"/>
                  </a:cubicBezTo>
                  <a:cubicBezTo>
                    <a:pt x="43" y="293"/>
                    <a:pt x="0" y="342"/>
                    <a:pt x="0" y="400"/>
                  </a:cubicBezTo>
                  <a:lnTo>
                    <a:pt x="386" y="400"/>
                  </a:lnTo>
                  <a:lnTo>
                    <a:pt x="582" y="252"/>
                  </a:lnTo>
                  <a:lnTo>
                    <a:pt x="617" y="400"/>
                  </a:lnTo>
                  <a:lnTo>
                    <a:pt x="653" y="400"/>
                  </a:lnTo>
                  <a:lnTo>
                    <a:pt x="674" y="179"/>
                  </a:lnTo>
                  <a:cubicBezTo>
                    <a:pt x="678" y="141"/>
                    <a:pt x="675" y="102"/>
                    <a:pt x="667" y="64"/>
                  </a:cubicBezTo>
                  <a:lnTo>
                    <a:pt x="648" y="12"/>
                  </a:lnTo>
                  <a:cubicBezTo>
                    <a:pt x="648" y="12"/>
                    <a:pt x="519" y="0"/>
                    <a:pt x="447" y="150"/>
                  </a:cubicBezTo>
                  <a:close/>
                </a:path>
              </a:pathLst>
            </a:custGeom>
            <a:solidFill>
              <a:srgbClr val="222B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79" name="Freeform 125">
              <a:extLst>
                <a:ext uri="{FF2B5EF4-FFF2-40B4-BE49-F238E27FC236}">
                  <a16:creationId xmlns:a16="http://schemas.microsoft.com/office/drawing/2014/main" id="{6B0C72F4-B27C-4F50-A7AF-6045BAB8185A}"/>
                </a:ext>
              </a:extLst>
            </p:cNvPr>
            <p:cNvSpPr>
              <a:spLocks/>
            </p:cNvSpPr>
            <p:nvPr/>
          </p:nvSpPr>
          <p:spPr bwMode="auto">
            <a:xfrm>
              <a:off x="10645775" y="9804400"/>
              <a:ext cx="549275" cy="1670050"/>
            </a:xfrm>
            <a:custGeom>
              <a:avLst/>
              <a:gdLst>
                <a:gd name="T0" fmla="*/ 620 w 722"/>
                <a:gd name="T1" fmla="*/ 377 h 2195"/>
                <a:gd name="T2" fmla="*/ 689 w 722"/>
                <a:gd name="T3" fmla="*/ 0 h 2195"/>
                <a:gd name="T4" fmla="*/ 268 w 722"/>
                <a:gd name="T5" fmla="*/ 0 h 2195"/>
                <a:gd name="T6" fmla="*/ 268 w 722"/>
                <a:gd name="T7" fmla="*/ 1909 h 2195"/>
                <a:gd name="T8" fmla="*/ 140 w 722"/>
                <a:gd name="T9" fmla="*/ 2052 h 2195"/>
                <a:gd name="T10" fmla="*/ 4 w 722"/>
                <a:gd name="T11" fmla="*/ 2143 h 2195"/>
                <a:gd name="T12" fmla="*/ 0 w 722"/>
                <a:gd name="T13" fmla="*/ 2144 h 2195"/>
                <a:gd name="T14" fmla="*/ 347 w 722"/>
                <a:gd name="T15" fmla="*/ 2009 h 2195"/>
                <a:gd name="T16" fmla="*/ 548 w 722"/>
                <a:gd name="T17" fmla="*/ 1871 h 2195"/>
                <a:gd name="T18" fmla="*/ 691 w 722"/>
                <a:gd name="T19" fmla="*/ 1077 h 2195"/>
                <a:gd name="T20" fmla="*/ 620 w 722"/>
                <a:gd name="T21" fmla="*/ 377 h 2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2" h="2195">
                  <a:moveTo>
                    <a:pt x="620" y="377"/>
                  </a:moveTo>
                  <a:lnTo>
                    <a:pt x="689" y="0"/>
                  </a:lnTo>
                  <a:lnTo>
                    <a:pt x="268" y="0"/>
                  </a:lnTo>
                  <a:lnTo>
                    <a:pt x="268" y="1909"/>
                  </a:lnTo>
                  <a:cubicBezTo>
                    <a:pt x="268" y="1909"/>
                    <a:pt x="177" y="2021"/>
                    <a:pt x="140" y="2052"/>
                  </a:cubicBezTo>
                  <a:cubicBezTo>
                    <a:pt x="79" y="2105"/>
                    <a:pt x="75" y="2128"/>
                    <a:pt x="4" y="2143"/>
                  </a:cubicBezTo>
                  <a:cubicBezTo>
                    <a:pt x="2" y="2143"/>
                    <a:pt x="1" y="2144"/>
                    <a:pt x="0" y="2144"/>
                  </a:cubicBezTo>
                  <a:cubicBezTo>
                    <a:pt x="120" y="2177"/>
                    <a:pt x="258" y="2195"/>
                    <a:pt x="347" y="2009"/>
                  </a:cubicBezTo>
                  <a:cubicBezTo>
                    <a:pt x="419" y="1859"/>
                    <a:pt x="548" y="1871"/>
                    <a:pt x="548" y="1871"/>
                  </a:cubicBezTo>
                  <a:lnTo>
                    <a:pt x="691" y="1077"/>
                  </a:lnTo>
                  <a:cubicBezTo>
                    <a:pt x="722" y="842"/>
                    <a:pt x="698" y="602"/>
                    <a:pt x="620" y="377"/>
                  </a:cubicBezTo>
                  <a:close/>
                </a:path>
              </a:pathLst>
            </a:custGeom>
            <a:solidFill>
              <a:srgbClr val="F292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0" name="Freeform 126">
              <a:extLst>
                <a:ext uri="{FF2B5EF4-FFF2-40B4-BE49-F238E27FC236}">
                  <a16:creationId xmlns:a16="http://schemas.microsoft.com/office/drawing/2014/main" id="{5B47DE22-E99E-44C1-8BA4-0BF1990517E4}"/>
                </a:ext>
              </a:extLst>
            </p:cNvPr>
            <p:cNvSpPr>
              <a:spLocks/>
            </p:cNvSpPr>
            <p:nvPr/>
          </p:nvSpPr>
          <p:spPr bwMode="auto">
            <a:xfrm>
              <a:off x="9834563" y="6105525"/>
              <a:ext cx="1835150" cy="1833563"/>
            </a:xfrm>
            <a:custGeom>
              <a:avLst/>
              <a:gdLst>
                <a:gd name="T0" fmla="*/ 2195 w 2410"/>
                <a:gd name="T1" fmla="*/ 1594 h 2410"/>
                <a:gd name="T2" fmla="*/ 816 w 2410"/>
                <a:gd name="T3" fmla="*/ 2195 h 2410"/>
                <a:gd name="T4" fmla="*/ 215 w 2410"/>
                <a:gd name="T5" fmla="*/ 816 h 2410"/>
                <a:gd name="T6" fmla="*/ 1594 w 2410"/>
                <a:gd name="T7" fmla="*/ 215 h 2410"/>
                <a:gd name="T8" fmla="*/ 2195 w 2410"/>
                <a:gd name="T9" fmla="*/ 1594 h 2410"/>
              </a:gdLst>
              <a:ahLst/>
              <a:cxnLst>
                <a:cxn ang="0">
                  <a:pos x="T0" y="T1"/>
                </a:cxn>
                <a:cxn ang="0">
                  <a:pos x="T2" y="T3"/>
                </a:cxn>
                <a:cxn ang="0">
                  <a:pos x="T4" y="T5"/>
                </a:cxn>
                <a:cxn ang="0">
                  <a:pos x="T6" y="T7"/>
                </a:cxn>
                <a:cxn ang="0">
                  <a:pos x="T8" y="T9"/>
                </a:cxn>
              </a:cxnLst>
              <a:rect l="0" t="0" r="r" b="b"/>
              <a:pathLst>
                <a:path w="2410" h="2410">
                  <a:moveTo>
                    <a:pt x="2195" y="1594"/>
                  </a:moveTo>
                  <a:cubicBezTo>
                    <a:pt x="1980" y="2141"/>
                    <a:pt x="1363" y="2410"/>
                    <a:pt x="816" y="2195"/>
                  </a:cubicBezTo>
                  <a:cubicBezTo>
                    <a:pt x="269" y="1980"/>
                    <a:pt x="0" y="1363"/>
                    <a:pt x="215" y="816"/>
                  </a:cubicBezTo>
                  <a:cubicBezTo>
                    <a:pt x="430" y="269"/>
                    <a:pt x="1047" y="0"/>
                    <a:pt x="1594" y="215"/>
                  </a:cubicBezTo>
                  <a:cubicBezTo>
                    <a:pt x="2141" y="430"/>
                    <a:pt x="2410" y="1047"/>
                    <a:pt x="2195" y="1594"/>
                  </a:cubicBezTo>
                  <a:close/>
                </a:path>
              </a:pathLst>
            </a:custGeom>
            <a:solidFill>
              <a:srgbClr val="FD93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1" name="Freeform 127">
              <a:extLst>
                <a:ext uri="{FF2B5EF4-FFF2-40B4-BE49-F238E27FC236}">
                  <a16:creationId xmlns:a16="http://schemas.microsoft.com/office/drawing/2014/main" id="{DAEA2FFD-4460-4C08-98AB-BE8E1E4C34D8}"/>
                </a:ext>
              </a:extLst>
            </p:cNvPr>
            <p:cNvSpPr>
              <a:spLocks/>
            </p:cNvSpPr>
            <p:nvPr/>
          </p:nvSpPr>
          <p:spPr bwMode="auto">
            <a:xfrm>
              <a:off x="9899650" y="6170613"/>
              <a:ext cx="1704975" cy="1704975"/>
            </a:xfrm>
            <a:custGeom>
              <a:avLst/>
              <a:gdLst>
                <a:gd name="T0" fmla="*/ 2040 w 2240"/>
                <a:gd name="T1" fmla="*/ 1482 h 2240"/>
                <a:gd name="T2" fmla="*/ 758 w 2240"/>
                <a:gd name="T3" fmla="*/ 2041 h 2240"/>
                <a:gd name="T4" fmla="*/ 199 w 2240"/>
                <a:gd name="T5" fmla="*/ 759 h 2240"/>
                <a:gd name="T6" fmla="*/ 1481 w 2240"/>
                <a:gd name="T7" fmla="*/ 200 h 2240"/>
                <a:gd name="T8" fmla="*/ 2040 w 2240"/>
                <a:gd name="T9" fmla="*/ 1482 h 2240"/>
              </a:gdLst>
              <a:ahLst/>
              <a:cxnLst>
                <a:cxn ang="0">
                  <a:pos x="T0" y="T1"/>
                </a:cxn>
                <a:cxn ang="0">
                  <a:pos x="T2" y="T3"/>
                </a:cxn>
                <a:cxn ang="0">
                  <a:pos x="T4" y="T5"/>
                </a:cxn>
                <a:cxn ang="0">
                  <a:pos x="T6" y="T7"/>
                </a:cxn>
                <a:cxn ang="0">
                  <a:pos x="T8" y="T9"/>
                </a:cxn>
              </a:cxnLst>
              <a:rect l="0" t="0" r="r" b="b"/>
              <a:pathLst>
                <a:path w="2240" h="2240">
                  <a:moveTo>
                    <a:pt x="2040" y="1482"/>
                  </a:moveTo>
                  <a:cubicBezTo>
                    <a:pt x="1841" y="1990"/>
                    <a:pt x="1267" y="2240"/>
                    <a:pt x="758" y="2041"/>
                  </a:cubicBezTo>
                  <a:cubicBezTo>
                    <a:pt x="250" y="1841"/>
                    <a:pt x="0" y="1267"/>
                    <a:pt x="199" y="759"/>
                  </a:cubicBezTo>
                  <a:cubicBezTo>
                    <a:pt x="399" y="250"/>
                    <a:pt x="973" y="0"/>
                    <a:pt x="1481" y="200"/>
                  </a:cubicBezTo>
                  <a:cubicBezTo>
                    <a:pt x="1990" y="399"/>
                    <a:pt x="2240" y="973"/>
                    <a:pt x="2040" y="1482"/>
                  </a:cubicBezTo>
                  <a:close/>
                </a:path>
              </a:pathLst>
            </a:custGeom>
            <a:solidFill>
              <a:srgbClr val="FBBC0D">
                <a:alpha val="70000"/>
              </a:srgbClr>
            </a:solidFill>
            <a:ln>
              <a:noFill/>
            </a:ln>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2" name="Freeform 128">
              <a:extLst>
                <a:ext uri="{FF2B5EF4-FFF2-40B4-BE49-F238E27FC236}">
                  <a16:creationId xmlns:a16="http://schemas.microsoft.com/office/drawing/2014/main" id="{0A5F558C-0B8B-4E3F-ABE1-E7A450E9662F}"/>
                </a:ext>
              </a:extLst>
            </p:cNvPr>
            <p:cNvSpPr>
              <a:spLocks noEditPoints="1"/>
            </p:cNvSpPr>
            <p:nvPr/>
          </p:nvSpPr>
          <p:spPr bwMode="auto">
            <a:xfrm>
              <a:off x="10444163" y="6586538"/>
              <a:ext cx="606425" cy="874713"/>
            </a:xfrm>
            <a:custGeom>
              <a:avLst/>
              <a:gdLst>
                <a:gd name="T0" fmla="*/ 293 w 797"/>
                <a:gd name="T1" fmla="*/ 962 h 1151"/>
                <a:gd name="T2" fmla="*/ 436 w 797"/>
                <a:gd name="T3" fmla="*/ 599 h 1151"/>
                <a:gd name="T4" fmla="*/ 537 w 797"/>
                <a:gd name="T5" fmla="*/ 859 h 1151"/>
                <a:gd name="T6" fmla="*/ 293 w 797"/>
                <a:gd name="T7" fmla="*/ 962 h 1151"/>
                <a:gd name="T8" fmla="*/ 309 w 797"/>
                <a:gd name="T9" fmla="*/ 249 h 1151"/>
                <a:gd name="T10" fmla="*/ 535 w 797"/>
                <a:gd name="T11" fmla="*/ 159 h 1151"/>
                <a:gd name="T12" fmla="*/ 407 w 797"/>
                <a:gd name="T13" fmla="*/ 483 h 1151"/>
                <a:gd name="T14" fmla="*/ 309 w 797"/>
                <a:gd name="T15" fmla="*/ 249 h 1151"/>
                <a:gd name="T16" fmla="*/ 615 w 797"/>
                <a:gd name="T17" fmla="*/ 883 h 1151"/>
                <a:gd name="T18" fmla="*/ 464 w 797"/>
                <a:gd name="T19" fmla="*/ 526 h 1151"/>
                <a:gd name="T20" fmla="*/ 598 w 797"/>
                <a:gd name="T21" fmla="*/ 186 h 1151"/>
                <a:gd name="T22" fmla="*/ 703 w 797"/>
                <a:gd name="T23" fmla="*/ 392 h 1151"/>
                <a:gd name="T24" fmla="*/ 775 w 797"/>
                <a:gd name="T25" fmla="*/ 421 h 1151"/>
                <a:gd name="T26" fmla="*/ 623 w 797"/>
                <a:gd name="T27" fmla="*/ 123 h 1151"/>
                <a:gd name="T28" fmla="*/ 661 w 797"/>
                <a:gd name="T29" fmla="*/ 26 h 1151"/>
                <a:gd name="T30" fmla="*/ 597 w 797"/>
                <a:gd name="T31" fmla="*/ 0 h 1151"/>
                <a:gd name="T32" fmla="*/ 559 w 797"/>
                <a:gd name="T33" fmla="*/ 97 h 1151"/>
                <a:gd name="T34" fmla="*/ 231 w 797"/>
                <a:gd name="T35" fmla="*/ 227 h 1151"/>
                <a:gd name="T36" fmla="*/ 379 w 797"/>
                <a:gd name="T37" fmla="*/ 556 h 1151"/>
                <a:gd name="T38" fmla="*/ 229 w 797"/>
                <a:gd name="T39" fmla="*/ 937 h 1151"/>
                <a:gd name="T40" fmla="*/ 109 w 797"/>
                <a:gd name="T41" fmla="*/ 688 h 1151"/>
                <a:gd name="T42" fmla="*/ 37 w 797"/>
                <a:gd name="T43" fmla="*/ 660 h 1151"/>
                <a:gd name="T44" fmla="*/ 204 w 797"/>
                <a:gd name="T45" fmla="*/ 1000 h 1151"/>
                <a:gd name="T46" fmla="*/ 155 w 797"/>
                <a:gd name="T47" fmla="*/ 1126 h 1151"/>
                <a:gd name="T48" fmla="*/ 219 w 797"/>
                <a:gd name="T49" fmla="*/ 1151 h 1151"/>
                <a:gd name="T50" fmla="*/ 269 w 797"/>
                <a:gd name="T51" fmla="*/ 1024 h 1151"/>
                <a:gd name="T52" fmla="*/ 615 w 797"/>
                <a:gd name="T53" fmla="*/ 883 h 1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97" h="1151">
                  <a:moveTo>
                    <a:pt x="293" y="962"/>
                  </a:moveTo>
                  <a:lnTo>
                    <a:pt x="436" y="599"/>
                  </a:lnTo>
                  <a:cubicBezTo>
                    <a:pt x="557" y="699"/>
                    <a:pt x="570" y="775"/>
                    <a:pt x="537" y="859"/>
                  </a:cubicBezTo>
                  <a:cubicBezTo>
                    <a:pt x="492" y="973"/>
                    <a:pt x="405" y="996"/>
                    <a:pt x="293" y="962"/>
                  </a:cubicBezTo>
                  <a:close/>
                  <a:moveTo>
                    <a:pt x="309" y="249"/>
                  </a:moveTo>
                  <a:cubicBezTo>
                    <a:pt x="339" y="171"/>
                    <a:pt x="412" y="118"/>
                    <a:pt x="535" y="159"/>
                  </a:cubicBezTo>
                  <a:lnTo>
                    <a:pt x="407" y="483"/>
                  </a:lnTo>
                  <a:cubicBezTo>
                    <a:pt x="299" y="397"/>
                    <a:pt x="276" y="331"/>
                    <a:pt x="309" y="249"/>
                  </a:cubicBezTo>
                  <a:moveTo>
                    <a:pt x="615" y="883"/>
                  </a:moveTo>
                  <a:cubicBezTo>
                    <a:pt x="661" y="767"/>
                    <a:pt x="641" y="664"/>
                    <a:pt x="464" y="526"/>
                  </a:cubicBezTo>
                  <a:lnTo>
                    <a:pt x="598" y="186"/>
                  </a:lnTo>
                  <a:cubicBezTo>
                    <a:pt x="691" y="238"/>
                    <a:pt x="711" y="312"/>
                    <a:pt x="703" y="392"/>
                  </a:cubicBezTo>
                  <a:lnTo>
                    <a:pt x="775" y="421"/>
                  </a:lnTo>
                  <a:cubicBezTo>
                    <a:pt x="797" y="344"/>
                    <a:pt x="790" y="208"/>
                    <a:pt x="623" y="123"/>
                  </a:cubicBezTo>
                  <a:lnTo>
                    <a:pt x="661" y="26"/>
                  </a:lnTo>
                  <a:lnTo>
                    <a:pt x="597" y="0"/>
                  </a:lnTo>
                  <a:lnTo>
                    <a:pt x="559" y="97"/>
                  </a:lnTo>
                  <a:cubicBezTo>
                    <a:pt x="410" y="47"/>
                    <a:pt x="279" y="103"/>
                    <a:pt x="231" y="227"/>
                  </a:cubicBezTo>
                  <a:cubicBezTo>
                    <a:pt x="179" y="358"/>
                    <a:pt x="238" y="448"/>
                    <a:pt x="379" y="556"/>
                  </a:cubicBezTo>
                  <a:lnTo>
                    <a:pt x="229" y="937"/>
                  </a:lnTo>
                  <a:cubicBezTo>
                    <a:pt x="143" y="892"/>
                    <a:pt x="88" y="802"/>
                    <a:pt x="109" y="688"/>
                  </a:cubicBezTo>
                  <a:lnTo>
                    <a:pt x="37" y="660"/>
                  </a:lnTo>
                  <a:cubicBezTo>
                    <a:pt x="0" y="797"/>
                    <a:pt x="54" y="929"/>
                    <a:pt x="204" y="1000"/>
                  </a:cubicBezTo>
                  <a:lnTo>
                    <a:pt x="155" y="1126"/>
                  </a:lnTo>
                  <a:lnTo>
                    <a:pt x="219" y="1151"/>
                  </a:lnTo>
                  <a:lnTo>
                    <a:pt x="269" y="1024"/>
                  </a:lnTo>
                  <a:cubicBezTo>
                    <a:pt x="436" y="1077"/>
                    <a:pt x="560" y="1024"/>
                    <a:pt x="615" y="883"/>
                  </a:cubicBezTo>
                  <a:close/>
                </a:path>
              </a:pathLst>
            </a:custGeom>
            <a:solidFill>
              <a:srgbClr val="F9D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3" name="Freeform 129">
              <a:extLst>
                <a:ext uri="{FF2B5EF4-FFF2-40B4-BE49-F238E27FC236}">
                  <a16:creationId xmlns:a16="http://schemas.microsoft.com/office/drawing/2014/main" id="{5069123A-A3FC-4086-8282-78DFFE34B5E1}"/>
                </a:ext>
              </a:extLst>
            </p:cNvPr>
            <p:cNvSpPr>
              <a:spLocks/>
            </p:cNvSpPr>
            <p:nvPr/>
          </p:nvSpPr>
          <p:spPr bwMode="auto">
            <a:xfrm>
              <a:off x="10464800" y="8745538"/>
              <a:ext cx="749300" cy="1058863"/>
            </a:xfrm>
            <a:custGeom>
              <a:avLst/>
              <a:gdLst>
                <a:gd name="T0" fmla="*/ 986 w 986"/>
                <a:gd name="T1" fmla="*/ 1391 h 1391"/>
                <a:gd name="T2" fmla="*/ 0 w 986"/>
                <a:gd name="T3" fmla="*/ 1391 h 1391"/>
                <a:gd name="T4" fmla="*/ 46 w 986"/>
                <a:gd name="T5" fmla="*/ 0 h 1391"/>
                <a:gd name="T6" fmla="*/ 750 w 986"/>
                <a:gd name="T7" fmla="*/ 0 h 1391"/>
                <a:gd name="T8" fmla="*/ 947 w 986"/>
                <a:gd name="T9" fmla="*/ 723 h 1391"/>
                <a:gd name="T10" fmla="*/ 937 w 986"/>
                <a:gd name="T11" fmla="*/ 819 h 1391"/>
                <a:gd name="T12" fmla="*/ 956 w 986"/>
                <a:gd name="T13" fmla="*/ 1234 h 1391"/>
                <a:gd name="T14" fmla="*/ 986 w 986"/>
                <a:gd name="T15" fmla="*/ 1391 h 13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86" h="1391">
                  <a:moveTo>
                    <a:pt x="986" y="1391"/>
                  </a:moveTo>
                  <a:lnTo>
                    <a:pt x="0" y="1391"/>
                  </a:lnTo>
                  <a:lnTo>
                    <a:pt x="46" y="0"/>
                  </a:lnTo>
                  <a:lnTo>
                    <a:pt x="750" y="0"/>
                  </a:lnTo>
                  <a:cubicBezTo>
                    <a:pt x="902" y="209"/>
                    <a:pt x="972" y="466"/>
                    <a:pt x="947" y="723"/>
                  </a:cubicBezTo>
                  <a:lnTo>
                    <a:pt x="937" y="819"/>
                  </a:lnTo>
                  <a:cubicBezTo>
                    <a:pt x="924" y="958"/>
                    <a:pt x="930" y="1097"/>
                    <a:pt x="956" y="1234"/>
                  </a:cubicBezTo>
                  <a:lnTo>
                    <a:pt x="986" y="1391"/>
                  </a:ln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4" name="Freeform 130">
              <a:extLst>
                <a:ext uri="{FF2B5EF4-FFF2-40B4-BE49-F238E27FC236}">
                  <a16:creationId xmlns:a16="http://schemas.microsoft.com/office/drawing/2014/main" id="{B69CB5B7-3DB7-47E9-AE80-FE2DD7EA701E}"/>
                </a:ext>
              </a:extLst>
            </p:cNvPr>
            <p:cNvSpPr>
              <a:spLocks/>
            </p:cNvSpPr>
            <p:nvPr/>
          </p:nvSpPr>
          <p:spPr bwMode="auto">
            <a:xfrm>
              <a:off x="10267950" y="11218863"/>
              <a:ext cx="514350" cy="304800"/>
            </a:xfrm>
            <a:custGeom>
              <a:avLst/>
              <a:gdLst>
                <a:gd name="T0" fmla="*/ 447 w 677"/>
                <a:gd name="T1" fmla="*/ 150 h 400"/>
                <a:gd name="T2" fmla="*/ 100 w 677"/>
                <a:gd name="T3" fmla="*/ 285 h 400"/>
                <a:gd name="T4" fmla="*/ 0 w 677"/>
                <a:gd name="T5" fmla="*/ 400 h 400"/>
                <a:gd name="T6" fmla="*/ 386 w 677"/>
                <a:gd name="T7" fmla="*/ 400 h 400"/>
                <a:gd name="T8" fmla="*/ 582 w 677"/>
                <a:gd name="T9" fmla="*/ 252 h 400"/>
                <a:gd name="T10" fmla="*/ 617 w 677"/>
                <a:gd name="T11" fmla="*/ 400 h 400"/>
                <a:gd name="T12" fmla="*/ 652 w 677"/>
                <a:gd name="T13" fmla="*/ 400 h 400"/>
                <a:gd name="T14" fmla="*/ 674 w 677"/>
                <a:gd name="T15" fmla="*/ 179 h 400"/>
                <a:gd name="T16" fmla="*/ 667 w 677"/>
                <a:gd name="T17" fmla="*/ 64 h 400"/>
                <a:gd name="T18" fmla="*/ 648 w 677"/>
                <a:gd name="T19" fmla="*/ 12 h 400"/>
                <a:gd name="T20" fmla="*/ 447 w 677"/>
                <a:gd name="T21" fmla="*/ 150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7" h="400">
                  <a:moveTo>
                    <a:pt x="447" y="150"/>
                  </a:moveTo>
                  <a:cubicBezTo>
                    <a:pt x="357" y="336"/>
                    <a:pt x="220" y="318"/>
                    <a:pt x="100" y="285"/>
                  </a:cubicBezTo>
                  <a:cubicBezTo>
                    <a:pt x="43" y="293"/>
                    <a:pt x="0" y="342"/>
                    <a:pt x="0" y="400"/>
                  </a:cubicBezTo>
                  <a:lnTo>
                    <a:pt x="386" y="400"/>
                  </a:lnTo>
                  <a:lnTo>
                    <a:pt x="582" y="252"/>
                  </a:lnTo>
                  <a:lnTo>
                    <a:pt x="617" y="400"/>
                  </a:lnTo>
                  <a:lnTo>
                    <a:pt x="652" y="400"/>
                  </a:lnTo>
                  <a:lnTo>
                    <a:pt x="674" y="179"/>
                  </a:lnTo>
                  <a:cubicBezTo>
                    <a:pt x="677" y="141"/>
                    <a:pt x="675" y="102"/>
                    <a:pt x="667" y="64"/>
                  </a:cubicBezTo>
                  <a:lnTo>
                    <a:pt x="648" y="12"/>
                  </a:lnTo>
                  <a:cubicBezTo>
                    <a:pt x="648" y="12"/>
                    <a:pt x="518" y="0"/>
                    <a:pt x="447" y="150"/>
                  </a:cubicBez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5" name="Freeform 131">
              <a:extLst>
                <a:ext uri="{FF2B5EF4-FFF2-40B4-BE49-F238E27FC236}">
                  <a16:creationId xmlns:a16="http://schemas.microsoft.com/office/drawing/2014/main" id="{87AAF38D-3D0A-4660-AE69-8A80EDC30DE9}"/>
                </a:ext>
              </a:extLst>
            </p:cNvPr>
            <p:cNvSpPr>
              <a:spLocks/>
            </p:cNvSpPr>
            <p:nvPr/>
          </p:nvSpPr>
          <p:spPr bwMode="auto">
            <a:xfrm>
              <a:off x="10342563" y="9804400"/>
              <a:ext cx="550863" cy="1670050"/>
            </a:xfrm>
            <a:custGeom>
              <a:avLst/>
              <a:gdLst>
                <a:gd name="T0" fmla="*/ 620 w 722"/>
                <a:gd name="T1" fmla="*/ 377 h 2195"/>
                <a:gd name="T2" fmla="*/ 689 w 722"/>
                <a:gd name="T3" fmla="*/ 0 h 2195"/>
                <a:gd name="T4" fmla="*/ 268 w 722"/>
                <a:gd name="T5" fmla="*/ 0 h 2195"/>
                <a:gd name="T6" fmla="*/ 268 w 722"/>
                <a:gd name="T7" fmla="*/ 1909 h 2195"/>
                <a:gd name="T8" fmla="*/ 140 w 722"/>
                <a:gd name="T9" fmla="*/ 2052 h 2195"/>
                <a:gd name="T10" fmla="*/ 3 w 722"/>
                <a:gd name="T11" fmla="*/ 2143 h 2195"/>
                <a:gd name="T12" fmla="*/ 0 w 722"/>
                <a:gd name="T13" fmla="*/ 2144 h 2195"/>
                <a:gd name="T14" fmla="*/ 347 w 722"/>
                <a:gd name="T15" fmla="*/ 2009 h 2195"/>
                <a:gd name="T16" fmla="*/ 548 w 722"/>
                <a:gd name="T17" fmla="*/ 1871 h 2195"/>
                <a:gd name="T18" fmla="*/ 691 w 722"/>
                <a:gd name="T19" fmla="*/ 1077 h 2195"/>
                <a:gd name="T20" fmla="*/ 620 w 722"/>
                <a:gd name="T21" fmla="*/ 377 h 2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2" h="2195">
                  <a:moveTo>
                    <a:pt x="620" y="377"/>
                  </a:moveTo>
                  <a:lnTo>
                    <a:pt x="689" y="0"/>
                  </a:lnTo>
                  <a:lnTo>
                    <a:pt x="268" y="0"/>
                  </a:lnTo>
                  <a:lnTo>
                    <a:pt x="268" y="1909"/>
                  </a:lnTo>
                  <a:cubicBezTo>
                    <a:pt x="268" y="1909"/>
                    <a:pt x="176" y="2021"/>
                    <a:pt x="140" y="2052"/>
                  </a:cubicBezTo>
                  <a:cubicBezTo>
                    <a:pt x="78" y="2105"/>
                    <a:pt x="75" y="2128"/>
                    <a:pt x="3" y="2143"/>
                  </a:cubicBezTo>
                  <a:cubicBezTo>
                    <a:pt x="2" y="2143"/>
                    <a:pt x="1" y="2144"/>
                    <a:pt x="0" y="2144"/>
                  </a:cubicBezTo>
                  <a:cubicBezTo>
                    <a:pt x="120" y="2177"/>
                    <a:pt x="257" y="2195"/>
                    <a:pt x="347" y="2009"/>
                  </a:cubicBezTo>
                  <a:cubicBezTo>
                    <a:pt x="418" y="1859"/>
                    <a:pt x="548" y="1871"/>
                    <a:pt x="548" y="1871"/>
                  </a:cubicBezTo>
                  <a:lnTo>
                    <a:pt x="691" y="1077"/>
                  </a:lnTo>
                  <a:cubicBezTo>
                    <a:pt x="722" y="842"/>
                    <a:pt x="698" y="602"/>
                    <a:pt x="620" y="377"/>
                  </a:cubicBezTo>
                  <a:close/>
                </a:path>
              </a:pathLst>
            </a:custGeom>
            <a:solidFill>
              <a:srgbClr val="F8B6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6" name="Freeform 132">
              <a:extLst>
                <a:ext uri="{FF2B5EF4-FFF2-40B4-BE49-F238E27FC236}">
                  <a16:creationId xmlns:a16="http://schemas.microsoft.com/office/drawing/2014/main" id="{899EE0BE-5F85-4648-BC28-10141C65558A}"/>
                </a:ext>
              </a:extLst>
            </p:cNvPr>
            <p:cNvSpPr>
              <a:spLocks/>
            </p:cNvSpPr>
            <p:nvPr/>
          </p:nvSpPr>
          <p:spPr bwMode="auto">
            <a:xfrm>
              <a:off x="9845675" y="7132638"/>
              <a:ext cx="1346200" cy="1612900"/>
            </a:xfrm>
            <a:custGeom>
              <a:avLst/>
              <a:gdLst>
                <a:gd name="T0" fmla="*/ 1562 w 1769"/>
                <a:gd name="T1" fmla="*/ 2121 h 2121"/>
                <a:gd name="T2" fmla="*/ 1519 w 1769"/>
                <a:gd name="T3" fmla="*/ 2050 h 2121"/>
                <a:gd name="T4" fmla="*/ 1769 w 1769"/>
                <a:gd name="T5" fmla="*/ 1158 h 2121"/>
                <a:gd name="T6" fmla="*/ 1190 w 1769"/>
                <a:gd name="T7" fmla="*/ 1150 h 2121"/>
                <a:gd name="T8" fmla="*/ 469 w 1769"/>
                <a:gd name="T9" fmla="*/ 638 h 2121"/>
                <a:gd name="T10" fmla="*/ 136 w 1769"/>
                <a:gd name="T11" fmla="*/ 0 h 2121"/>
                <a:gd name="T12" fmla="*/ 53 w 1769"/>
                <a:gd name="T13" fmla="*/ 0 h 2121"/>
                <a:gd name="T14" fmla="*/ 0 w 1769"/>
                <a:gd name="T15" fmla="*/ 0 h 2121"/>
                <a:gd name="T16" fmla="*/ 280 w 1769"/>
                <a:gd name="T17" fmla="*/ 793 h 2121"/>
                <a:gd name="T18" fmla="*/ 911 w 1769"/>
                <a:gd name="T19" fmla="*/ 1428 h 2121"/>
                <a:gd name="T20" fmla="*/ 861 w 1769"/>
                <a:gd name="T21" fmla="*/ 1568 h 2121"/>
                <a:gd name="T22" fmla="*/ 863 w 1769"/>
                <a:gd name="T23" fmla="*/ 1685 h 2121"/>
                <a:gd name="T24" fmla="*/ 889 w 1769"/>
                <a:gd name="T25" fmla="*/ 1750 h 2121"/>
                <a:gd name="T26" fmla="*/ 886 w 1769"/>
                <a:gd name="T27" fmla="*/ 2025 h 2121"/>
                <a:gd name="T28" fmla="*/ 858 w 1769"/>
                <a:gd name="T29" fmla="*/ 2121 h 2121"/>
                <a:gd name="T30" fmla="*/ 1562 w 1769"/>
                <a:gd name="T31" fmla="*/ 2121 h 2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69" h="2121">
                  <a:moveTo>
                    <a:pt x="1562" y="2121"/>
                  </a:moveTo>
                  <a:lnTo>
                    <a:pt x="1519" y="2050"/>
                  </a:lnTo>
                  <a:lnTo>
                    <a:pt x="1769" y="1158"/>
                  </a:lnTo>
                  <a:lnTo>
                    <a:pt x="1190" y="1150"/>
                  </a:lnTo>
                  <a:lnTo>
                    <a:pt x="469" y="638"/>
                  </a:lnTo>
                  <a:lnTo>
                    <a:pt x="136" y="0"/>
                  </a:lnTo>
                  <a:lnTo>
                    <a:pt x="53" y="0"/>
                  </a:lnTo>
                  <a:lnTo>
                    <a:pt x="0" y="0"/>
                  </a:lnTo>
                  <a:lnTo>
                    <a:pt x="280" y="793"/>
                  </a:lnTo>
                  <a:lnTo>
                    <a:pt x="911" y="1428"/>
                  </a:lnTo>
                  <a:lnTo>
                    <a:pt x="861" y="1568"/>
                  </a:lnTo>
                  <a:cubicBezTo>
                    <a:pt x="848" y="1606"/>
                    <a:pt x="848" y="1648"/>
                    <a:pt x="863" y="1685"/>
                  </a:cubicBezTo>
                  <a:lnTo>
                    <a:pt x="889" y="1750"/>
                  </a:lnTo>
                  <a:lnTo>
                    <a:pt x="886" y="2025"/>
                  </a:lnTo>
                  <a:lnTo>
                    <a:pt x="858" y="2121"/>
                  </a:lnTo>
                  <a:lnTo>
                    <a:pt x="1562" y="2121"/>
                  </a:lnTo>
                  <a:close/>
                </a:path>
              </a:pathLst>
            </a:custGeom>
            <a:solidFill>
              <a:srgbClr val="CB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7" name="Freeform 133">
              <a:extLst>
                <a:ext uri="{FF2B5EF4-FFF2-40B4-BE49-F238E27FC236}">
                  <a16:creationId xmlns:a16="http://schemas.microsoft.com/office/drawing/2014/main" id="{21A45DAD-2221-4542-8EAB-95EB56A93ED4}"/>
                </a:ext>
              </a:extLst>
            </p:cNvPr>
            <p:cNvSpPr>
              <a:spLocks/>
            </p:cNvSpPr>
            <p:nvPr/>
          </p:nvSpPr>
          <p:spPr bwMode="auto">
            <a:xfrm>
              <a:off x="9879013" y="6797675"/>
              <a:ext cx="180975" cy="334963"/>
            </a:xfrm>
            <a:custGeom>
              <a:avLst/>
              <a:gdLst>
                <a:gd name="T0" fmla="*/ 11 w 238"/>
                <a:gd name="T1" fmla="*/ 439 h 439"/>
                <a:gd name="T2" fmla="*/ 0 w 238"/>
                <a:gd name="T3" fmla="*/ 217 h 439"/>
                <a:gd name="T4" fmla="*/ 19 w 238"/>
                <a:gd name="T5" fmla="*/ 123 h 439"/>
                <a:gd name="T6" fmla="*/ 88 w 238"/>
                <a:gd name="T7" fmla="*/ 0 h 439"/>
                <a:gd name="T8" fmla="*/ 107 w 238"/>
                <a:gd name="T9" fmla="*/ 77 h 439"/>
                <a:gd name="T10" fmla="*/ 84 w 238"/>
                <a:gd name="T11" fmla="*/ 151 h 439"/>
                <a:gd name="T12" fmla="*/ 85 w 238"/>
                <a:gd name="T13" fmla="*/ 248 h 439"/>
                <a:gd name="T14" fmla="*/ 91 w 238"/>
                <a:gd name="T15" fmla="*/ 295 h 439"/>
                <a:gd name="T16" fmla="*/ 150 w 238"/>
                <a:gd name="T17" fmla="*/ 252 h 439"/>
                <a:gd name="T18" fmla="*/ 238 w 238"/>
                <a:gd name="T19" fmla="*/ 170 h 439"/>
                <a:gd name="T20" fmla="*/ 196 w 238"/>
                <a:gd name="T21" fmla="*/ 309 h 439"/>
                <a:gd name="T22" fmla="*/ 94 w 238"/>
                <a:gd name="T23" fmla="*/ 439 h 439"/>
                <a:gd name="T24" fmla="*/ 11 w 238"/>
                <a:gd name="T25" fmla="*/ 439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439">
                  <a:moveTo>
                    <a:pt x="11" y="439"/>
                  </a:moveTo>
                  <a:lnTo>
                    <a:pt x="0" y="217"/>
                  </a:lnTo>
                  <a:lnTo>
                    <a:pt x="19" y="123"/>
                  </a:lnTo>
                  <a:lnTo>
                    <a:pt x="88" y="0"/>
                  </a:lnTo>
                  <a:cubicBezTo>
                    <a:pt x="88" y="0"/>
                    <a:pt x="126" y="8"/>
                    <a:pt x="107" y="77"/>
                  </a:cubicBezTo>
                  <a:lnTo>
                    <a:pt x="84" y="151"/>
                  </a:lnTo>
                  <a:lnTo>
                    <a:pt x="85" y="248"/>
                  </a:lnTo>
                  <a:lnTo>
                    <a:pt x="91" y="295"/>
                  </a:lnTo>
                  <a:lnTo>
                    <a:pt x="150" y="252"/>
                  </a:lnTo>
                  <a:cubicBezTo>
                    <a:pt x="150" y="252"/>
                    <a:pt x="160" y="169"/>
                    <a:pt x="238" y="170"/>
                  </a:cubicBezTo>
                  <a:lnTo>
                    <a:pt x="196" y="309"/>
                  </a:lnTo>
                  <a:lnTo>
                    <a:pt x="94" y="439"/>
                  </a:lnTo>
                  <a:lnTo>
                    <a:pt x="11" y="439"/>
                  </a:lnTo>
                  <a:close/>
                </a:path>
              </a:pathLst>
            </a:custGeom>
            <a:solidFill>
              <a:srgbClr val="F8B6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88" name="Freeform 134">
              <a:extLst>
                <a:ext uri="{FF2B5EF4-FFF2-40B4-BE49-F238E27FC236}">
                  <a16:creationId xmlns:a16="http://schemas.microsoft.com/office/drawing/2014/main" id="{B315AEC5-68E8-4D2D-AC9C-16C9EEA2B92C}"/>
                </a:ext>
              </a:extLst>
            </p:cNvPr>
            <p:cNvSpPr>
              <a:spLocks/>
            </p:cNvSpPr>
            <p:nvPr/>
          </p:nvSpPr>
          <p:spPr bwMode="auto">
            <a:xfrm>
              <a:off x="10702925" y="7375525"/>
              <a:ext cx="465138" cy="509588"/>
            </a:xfrm>
            <a:custGeom>
              <a:avLst/>
              <a:gdLst>
                <a:gd name="T0" fmla="*/ 424 w 612"/>
                <a:gd name="T1" fmla="*/ 50 h 671"/>
                <a:gd name="T2" fmla="*/ 82 w 612"/>
                <a:gd name="T3" fmla="*/ 261 h 671"/>
                <a:gd name="T4" fmla="*/ 68 w 612"/>
                <a:gd name="T5" fmla="*/ 293 h 671"/>
                <a:gd name="T6" fmla="*/ 63 w 612"/>
                <a:gd name="T7" fmla="*/ 300 h 671"/>
                <a:gd name="T8" fmla="*/ 11 w 612"/>
                <a:gd name="T9" fmla="*/ 351 h 671"/>
                <a:gd name="T10" fmla="*/ 17 w 612"/>
                <a:gd name="T11" fmla="*/ 384 h 671"/>
                <a:gd name="T12" fmla="*/ 28 w 612"/>
                <a:gd name="T13" fmla="*/ 408 h 671"/>
                <a:gd name="T14" fmla="*/ 90 w 612"/>
                <a:gd name="T15" fmla="*/ 621 h 671"/>
                <a:gd name="T16" fmla="*/ 518 w 612"/>
                <a:gd name="T17" fmla="*/ 439 h 671"/>
                <a:gd name="T18" fmla="*/ 424 w 612"/>
                <a:gd name="T19" fmla="*/ 50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2" h="671">
                  <a:moveTo>
                    <a:pt x="424" y="50"/>
                  </a:moveTo>
                  <a:cubicBezTo>
                    <a:pt x="306" y="0"/>
                    <a:pt x="152" y="94"/>
                    <a:pt x="82" y="261"/>
                  </a:cubicBezTo>
                  <a:cubicBezTo>
                    <a:pt x="77" y="272"/>
                    <a:pt x="72" y="283"/>
                    <a:pt x="68" y="293"/>
                  </a:cubicBezTo>
                  <a:cubicBezTo>
                    <a:pt x="67" y="296"/>
                    <a:pt x="65" y="298"/>
                    <a:pt x="63" y="300"/>
                  </a:cubicBezTo>
                  <a:lnTo>
                    <a:pt x="11" y="351"/>
                  </a:lnTo>
                  <a:cubicBezTo>
                    <a:pt x="0" y="361"/>
                    <a:pt x="3" y="378"/>
                    <a:pt x="17" y="384"/>
                  </a:cubicBezTo>
                  <a:cubicBezTo>
                    <a:pt x="26" y="388"/>
                    <a:pt x="31" y="398"/>
                    <a:pt x="28" y="408"/>
                  </a:cubicBezTo>
                  <a:cubicBezTo>
                    <a:pt x="2" y="508"/>
                    <a:pt x="9" y="586"/>
                    <a:pt x="90" y="621"/>
                  </a:cubicBezTo>
                  <a:cubicBezTo>
                    <a:pt x="208" y="671"/>
                    <a:pt x="425" y="651"/>
                    <a:pt x="518" y="439"/>
                  </a:cubicBezTo>
                  <a:cubicBezTo>
                    <a:pt x="612" y="228"/>
                    <a:pt x="542" y="101"/>
                    <a:pt x="424" y="50"/>
                  </a:cubicBezTo>
                  <a:close/>
                </a:path>
              </a:pathLst>
            </a:custGeom>
            <a:solidFill>
              <a:srgbClr val="F8B6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92" name="Freeform 135">
              <a:extLst>
                <a:ext uri="{FF2B5EF4-FFF2-40B4-BE49-F238E27FC236}">
                  <a16:creationId xmlns:a16="http://schemas.microsoft.com/office/drawing/2014/main" id="{AA901BF0-C277-4179-AD41-B025FA1761F4}"/>
                </a:ext>
              </a:extLst>
            </p:cNvPr>
            <p:cNvSpPr>
              <a:spLocks/>
            </p:cNvSpPr>
            <p:nvPr/>
          </p:nvSpPr>
          <p:spPr bwMode="auto">
            <a:xfrm>
              <a:off x="10742613" y="7332663"/>
              <a:ext cx="588963" cy="1063625"/>
            </a:xfrm>
            <a:custGeom>
              <a:avLst/>
              <a:gdLst>
                <a:gd name="T0" fmla="*/ 155 w 774"/>
                <a:gd name="T1" fmla="*/ 25 h 1398"/>
                <a:gd name="T2" fmla="*/ 104 w 774"/>
                <a:gd name="T3" fmla="*/ 304 h 1398"/>
                <a:gd name="T4" fmla="*/ 292 w 774"/>
                <a:gd name="T5" fmla="*/ 411 h 1398"/>
                <a:gd name="T6" fmla="*/ 320 w 774"/>
                <a:gd name="T7" fmla="*/ 512 h 1398"/>
                <a:gd name="T8" fmla="*/ 212 w 774"/>
                <a:gd name="T9" fmla="*/ 648 h 1398"/>
                <a:gd name="T10" fmla="*/ 470 w 774"/>
                <a:gd name="T11" fmla="*/ 1398 h 1398"/>
                <a:gd name="T12" fmla="*/ 594 w 774"/>
                <a:gd name="T13" fmla="*/ 679 h 1398"/>
                <a:gd name="T14" fmla="*/ 609 w 774"/>
                <a:gd name="T15" fmla="*/ 229 h 1398"/>
                <a:gd name="T16" fmla="*/ 155 w 774"/>
                <a:gd name="T17" fmla="*/ 25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4" h="1398">
                  <a:moveTo>
                    <a:pt x="155" y="25"/>
                  </a:moveTo>
                  <a:cubicBezTo>
                    <a:pt x="86" y="40"/>
                    <a:pt x="0" y="108"/>
                    <a:pt x="104" y="304"/>
                  </a:cubicBezTo>
                  <a:cubicBezTo>
                    <a:pt x="208" y="500"/>
                    <a:pt x="258" y="465"/>
                    <a:pt x="292" y="411"/>
                  </a:cubicBezTo>
                  <a:cubicBezTo>
                    <a:pt x="327" y="356"/>
                    <a:pt x="398" y="464"/>
                    <a:pt x="320" y="512"/>
                  </a:cubicBezTo>
                  <a:cubicBezTo>
                    <a:pt x="241" y="559"/>
                    <a:pt x="214" y="506"/>
                    <a:pt x="212" y="648"/>
                  </a:cubicBezTo>
                  <a:cubicBezTo>
                    <a:pt x="210" y="791"/>
                    <a:pt x="165" y="1398"/>
                    <a:pt x="470" y="1398"/>
                  </a:cubicBezTo>
                  <a:cubicBezTo>
                    <a:pt x="774" y="1398"/>
                    <a:pt x="622" y="809"/>
                    <a:pt x="594" y="679"/>
                  </a:cubicBezTo>
                  <a:cubicBezTo>
                    <a:pt x="565" y="548"/>
                    <a:pt x="679" y="402"/>
                    <a:pt x="609" y="229"/>
                  </a:cubicBezTo>
                  <a:cubicBezTo>
                    <a:pt x="540" y="57"/>
                    <a:pt x="277" y="0"/>
                    <a:pt x="155" y="2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93" name="Freeform: Shape 192">
              <a:extLst>
                <a:ext uri="{FF2B5EF4-FFF2-40B4-BE49-F238E27FC236}">
                  <a16:creationId xmlns:a16="http://schemas.microsoft.com/office/drawing/2014/main" id="{13F9FAA3-A130-4298-B5E0-136D6067B853}"/>
                </a:ext>
              </a:extLst>
            </p:cNvPr>
            <p:cNvSpPr>
              <a:spLocks/>
            </p:cNvSpPr>
            <p:nvPr/>
          </p:nvSpPr>
          <p:spPr bwMode="auto">
            <a:xfrm>
              <a:off x="4562475" y="7800975"/>
              <a:ext cx="1262063" cy="1552575"/>
            </a:xfrm>
            <a:custGeom>
              <a:avLst/>
              <a:gdLst>
                <a:gd name="connsiteX0" fmla="*/ 152265 w 1262063"/>
                <a:gd name="connsiteY0" fmla="*/ 1247775 h 1552575"/>
                <a:gd name="connsiteX1" fmla="*/ 169863 w 1262063"/>
                <a:gd name="connsiteY1" fmla="*/ 1274378 h 1552575"/>
                <a:gd name="connsiteX2" fmla="*/ 128545 w 1262063"/>
                <a:gd name="connsiteY2" fmla="*/ 1552575 h 1552575"/>
                <a:gd name="connsiteX3" fmla="*/ 0 w 1262063"/>
                <a:gd name="connsiteY3" fmla="*/ 1380032 h 1552575"/>
                <a:gd name="connsiteX4" fmla="*/ 1262063 w 1262063"/>
                <a:gd name="connsiteY4" fmla="*/ 0 h 1552575"/>
                <a:gd name="connsiteX5" fmla="*/ 1175284 w 1262063"/>
                <a:gd name="connsiteY5" fmla="*/ 73778 h 1552575"/>
                <a:gd name="connsiteX6" fmla="*/ 1199643 w 1262063"/>
                <a:gd name="connsiteY6" fmla="*/ 309563 h 1552575"/>
                <a:gd name="connsiteX7" fmla="*/ 1174523 w 1262063"/>
                <a:gd name="connsiteY7" fmla="*/ 309563 h 1552575"/>
                <a:gd name="connsiteX8" fmla="*/ 1078609 w 1262063"/>
                <a:gd name="connsiteY8" fmla="*/ 146034 h 1552575"/>
                <a:gd name="connsiteX9" fmla="*/ 1080893 w 1262063"/>
                <a:gd name="connsiteY9" fmla="*/ 116371 h 1552575"/>
                <a:gd name="connsiteX10" fmla="*/ 1123521 w 1262063"/>
                <a:gd name="connsiteY10" fmla="*/ 17493 h 1552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62063" h="1552575">
                  <a:moveTo>
                    <a:pt x="152265" y="1247775"/>
                  </a:moveTo>
                  <a:lnTo>
                    <a:pt x="169863" y="1274378"/>
                  </a:lnTo>
                  <a:lnTo>
                    <a:pt x="128545" y="1552575"/>
                  </a:lnTo>
                  <a:lnTo>
                    <a:pt x="0" y="1380032"/>
                  </a:lnTo>
                  <a:close/>
                  <a:moveTo>
                    <a:pt x="1262063" y="0"/>
                  </a:moveTo>
                  <a:cubicBezTo>
                    <a:pt x="1262063" y="0"/>
                    <a:pt x="1260541" y="51720"/>
                    <a:pt x="1175284" y="73778"/>
                  </a:cubicBezTo>
                  <a:lnTo>
                    <a:pt x="1199643" y="309563"/>
                  </a:lnTo>
                  <a:lnTo>
                    <a:pt x="1174523" y="309563"/>
                  </a:lnTo>
                  <a:cubicBezTo>
                    <a:pt x="1174523" y="309563"/>
                    <a:pt x="1104490" y="264688"/>
                    <a:pt x="1078609" y="146034"/>
                  </a:cubicBezTo>
                  <a:cubicBezTo>
                    <a:pt x="1076325" y="136147"/>
                    <a:pt x="1077086" y="125498"/>
                    <a:pt x="1080893" y="116371"/>
                  </a:cubicBezTo>
                  <a:lnTo>
                    <a:pt x="1123521" y="17493"/>
                  </a:lnTo>
                  <a:close/>
                </a:path>
              </a:pathLst>
            </a:custGeom>
            <a:solidFill>
              <a:srgbClr val="F292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94" name="Freeform 137">
              <a:extLst>
                <a:ext uri="{FF2B5EF4-FFF2-40B4-BE49-F238E27FC236}">
                  <a16:creationId xmlns:a16="http://schemas.microsoft.com/office/drawing/2014/main" id="{24E7AF5F-9C34-44C0-888E-1E91E6CE7D39}"/>
                </a:ext>
              </a:extLst>
            </p:cNvPr>
            <p:cNvSpPr>
              <a:spLocks/>
            </p:cNvSpPr>
            <p:nvPr/>
          </p:nvSpPr>
          <p:spPr bwMode="auto">
            <a:xfrm>
              <a:off x="4103688" y="9440863"/>
              <a:ext cx="1520825" cy="2338388"/>
            </a:xfrm>
            <a:custGeom>
              <a:avLst/>
              <a:gdLst>
                <a:gd name="T0" fmla="*/ 832 w 1999"/>
                <a:gd name="T1" fmla="*/ 0 h 3072"/>
                <a:gd name="T2" fmla="*/ 0 w 1999"/>
                <a:gd name="T3" fmla="*/ 3072 h 3072"/>
                <a:gd name="T4" fmla="*/ 401 w 1999"/>
                <a:gd name="T5" fmla="*/ 3072 h 3072"/>
                <a:gd name="T6" fmla="*/ 1366 w 1999"/>
                <a:gd name="T7" fmla="*/ 478 h 3072"/>
                <a:gd name="T8" fmla="*/ 1538 w 1999"/>
                <a:gd name="T9" fmla="*/ 3072 h 3072"/>
                <a:gd name="T10" fmla="*/ 1999 w 1999"/>
                <a:gd name="T11" fmla="*/ 3072 h 3072"/>
                <a:gd name="T12" fmla="*/ 1982 w 1999"/>
                <a:gd name="T13" fmla="*/ 0 h 3072"/>
                <a:gd name="T14" fmla="*/ 832 w 1999"/>
                <a:gd name="T15" fmla="*/ 0 h 30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99" h="3072">
                  <a:moveTo>
                    <a:pt x="832" y="0"/>
                  </a:moveTo>
                  <a:lnTo>
                    <a:pt x="0" y="3072"/>
                  </a:lnTo>
                  <a:lnTo>
                    <a:pt x="401" y="3072"/>
                  </a:lnTo>
                  <a:lnTo>
                    <a:pt x="1366" y="478"/>
                  </a:lnTo>
                  <a:lnTo>
                    <a:pt x="1538" y="3072"/>
                  </a:lnTo>
                  <a:lnTo>
                    <a:pt x="1999" y="3072"/>
                  </a:lnTo>
                  <a:lnTo>
                    <a:pt x="1982" y="0"/>
                  </a:lnTo>
                  <a:lnTo>
                    <a:pt x="832" y="0"/>
                  </a:ln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95" name="Freeform: Shape 194">
              <a:extLst>
                <a:ext uri="{FF2B5EF4-FFF2-40B4-BE49-F238E27FC236}">
                  <a16:creationId xmlns:a16="http://schemas.microsoft.com/office/drawing/2014/main" id="{65C6D844-6C4A-4A17-BF86-65602247F6AE}"/>
                </a:ext>
              </a:extLst>
            </p:cNvPr>
            <p:cNvSpPr>
              <a:spLocks/>
            </p:cNvSpPr>
            <p:nvPr/>
          </p:nvSpPr>
          <p:spPr bwMode="auto">
            <a:xfrm>
              <a:off x="3762375" y="11831638"/>
              <a:ext cx="2087563" cy="271463"/>
            </a:xfrm>
            <a:custGeom>
              <a:avLst/>
              <a:gdLst>
                <a:gd name="connsiteX0" fmla="*/ 1560513 w 2087563"/>
                <a:gd name="connsiteY0" fmla="*/ 52387 h 271463"/>
                <a:gd name="connsiteX1" fmla="*/ 1603926 w 2087563"/>
                <a:gd name="connsiteY1" fmla="*/ 52387 h 271463"/>
                <a:gd name="connsiteX2" fmla="*/ 1623729 w 2087563"/>
                <a:gd name="connsiteY2" fmla="*/ 72997 h 271463"/>
                <a:gd name="connsiteX3" fmla="*/ 1645055 w 2087563"/>
                <a:gd name="connsiteY3" fmla="*/ 94370 h 271463"/>
                <a:gd name="connsiteX4" fmla="*/ 1666380 w 2087563"/>
                <a:gd name="connsiteY4" fmla="*/ 72997 h 271463"/>
                <a:gd name="connsiteX5" fmla="*/ 1686944 w 2087563"/>
                <a:gd name="connsiteY5" fmla="*/ 53150 h 271463"/>
                <a:gd name="connsiteX6" fmla="*/ 1799666 w 2087563"/>
                <a:gd name="connsiteY6" fmla="*/ 53150 h 271463"/>
                <a:gd name="connsiteX7" fmla="*/ 1830893 w 2087563"/>
                <a:gd name="connsiteY7" fmla="*/ 53150 h 271463"/>
                <a:gd name="connsiteX8" fmla="*/ 1913911 w 2087563"/>
                <a:gd name="connsiteY8" fmla="*/ 143223 h 271463"/>
                <a:gd name="connsiteX9" fmla="*/ 2044150 w 2087563"/>
                <a:gd name="connsiteY9" fmla="*/ 183679 h 271463"/>
                <a:gd name="connsiteX10" fmla="*/ 2087563 w 2087563"/>
                <a:gd name="connsiteY10" fmla="*/ 243219 h 271463"/>
                <a:gd name="connsiteX11" fmla="*/ 2087563 w 2087563"/>
                <a:gd name="connsiteY11" fmla="*/ 271462 h 271463"/>
                <a:gd name="connsiteX12" fmla="*/ 1560513 w 2087563"/>
                <a:gd name="connsiteY12" fmla="*/ 271462 h 271463"/>
                <a:gd name="connsiteX13" fmla="*/ 589856 w 2087563"/>
                <a:gd name="connsiteY13" fmla="*/ 0 h 271463"/>
                <a:gd name="connsiteX14" fmla="*/ 647700 w 2087563"/>
                <a:gd name="connsiteY14" fmla="*/ 188579 h 271463"/>
                <a:gd name="connsiteX15" fmla="*/ 456663 w 2087563"/>
                <a:gd name="connsiteY15" fmla="*/ 271463 h 271463"/>
                <a:gd name="connsiteX16" fmla="*/ 0 w 2087563"/>
                <a:gd name="connsiteY16" fmla="*/ 271463 h 271463"/>
                <a:gd name="connsiteX17" fmla="*/ 77633 w 2087563"/>
                <a:gd name="connsiteY17" fmla="*/ 165767 h 271463"/>
                <a:gd name="connsiteX18" fmla="*/ 280087 w 2087563"/>
                <a:gd name="connsiteY18" fmla="*/ 102654 h 271463"/>
                <a:gd name="connsiteX19" fmla="*/ 313575 w 2087563"/>
                <a:gd name="connsiteY19" fmla="*/ 22812 h 271463"/>
                <a:gd name="connsiteX20" fmla="*/ 359242 w 2087563"/>
                <a:gd name="connsiteY20" fmla="*/ 22812 h 271463"/>
                <a:gd name="connsiteX21" fmla="*/ 424696 w 2087563"/>
                <a:gd name="connsiteY21" fmla="*/ 22812 h 271463"/>
                <a:gd name="connsiteX22" fmla="*/ 430785 w 2087563"/>
                <a:gd name="connsiteY22" fmla="*/ 92769 h 271463"/>
                <a:gd name="connsiteX23" fmla="*/ 466557 w 2087563"/>
                <a:gd name="connsiteY23" fmla="*/ 17489 h 27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087563" h="271463">
                  <a:moveTo>
                    <a:pt x="1560513" y="52387"/>
                  </a:moveTo>
                  <a:lnTo>
                    <a:pt x="1603926" y="52387"/>
                  </a:lnTo>
                  <a:cubicBezTo>
                    <a:pt x="1615351" y="52387"/>
                    <a:pt x="1623729" y="61547"/>
                    <a:pt x="1623729" y="72997"/>
                  </a:cubicBezTo>
                  <a:cubicBezTo>
                    <a:pt x="1623729" y="85210"/>
                    <a:pt x="1633630" y="94370"/>
                    <a:pt x="1645055" y="94370"/>
                  </a:cubicBezTo>
                  <a:cubicBezTo>
                    <a:pt x="1657241" y="94370"/>
                    <a:pt x="1666380" y="85210"/>
                    <a:pt x="1666380" y="72997"/>
                  </a:cubicBezTo>
                  <a:cubicBezTo>
                    <a:pt x="1666380" y="62310"/>
                    <a:pt x="1675520" y="53150"/>
                    <a:pt x="1686944" y="53150"/>
                  </a:cubicBezTo>
                  <a:lnTo>
                    <a:pt x="1799666" y="53150"/>
                  </a:lnTo>
                  <a:lnTo>
                    <a:pt x="1830893" y="53150"/>
                  </a:lnTo>
                  <a:lnTo>
                    <a:pt x="1913911" y="143223"/>
                  </a:lnTo>
                  <a:lnTo>
                    <a:pt x="2044150" y="183679"/>
                  </a:lnTo>
                  <a:cubicBezTo>
                    <a:pt x="2070046" y="192076"/>
                    <a:pt x="2087563" y="215739"/>
                    <a:pt x="2087563" y="243219"/>
                  </a:cubicBezTo>
                  <a:lnTo>
                    <a:pt x="2087563" y="271462"/>
                  </a:lnTo>
                  <a:lnTo>
                    <a:pt x="1560513" y="271462"/>
                  </a:lnTo>
                  <a:close/>
                  <a:moveTo>
                    <a:pt x="589856" y="0"/>
                  </a:moveTo>
                  <a:lnTo>
                    <a:pt x="647700" y="188579"/>
                  </a:lnTo>
                  <a:lnTo>
                    <a:pt x="456663" y="271463"/>
                  </a:lnTo>
                  <a:lnTo>
                    <a:pt x="0" y="271463"/>
                  </a:lnTo>
                  <a:cubicBezTo>
                    <a:pt x="0" y="222797"/>
                    <a:pt x="31967" y="180215"/>
                    <a:pt x="77633" y="165767"/>
                  </a:cubicBezTo>
                  <a:lnTo>
                    <a:pt x="280087" y="102654"/>
                  </a:lnTo>
                  <a:lnTo>
                    <a:pt x="313575" y="22812"/>
                  </a:lnTo>
                  <a:lnTo>
                    <a:pt x="359242" y="22812"/>
                  </a:lnTo>
                  <a:lnTo>
                    <a:pt x="424696" y="22812"/>
                  </a:lnTo>
                  <a:cubicBezTo>
                    <a:pt x="424696" y="22812"/>
                    <a:pt x="410236" y="92769"/>
                    <a:pt x="430785" y="92769"/>
                  </a:cubicBezTo>
                  <a:cubicBezTo>
                    <a:pt x="452096" y="92769"/>
                    <a:pt x="466557" y="17489"/>
                    <a:pt x="466557" y="17489"/>
                  </a:cubicBezTo>
                  <a:close/>
                </a:path>
              </a:pathLst>
            </a:custGeom>
            <a:solidFill>
              <a:srgbClr val="2D23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96" name="Freeform: Shape 195">
              <a:extLst>
                <a:ext uri="{FF2B5EF4-FFF2-40B4-BE49-F238E27FC236}">
                  <a16:creationId xmlns:a16="http://schemas.microsoft.com/office/drawing/2014/main" id="{F0019CBF-AE38-4F9D-94C2-934DA09E63DD}"/>
                </a:ext>
              </a:extLst>
            </p:cNvPr>
            <p:cNvSpPr>
              <a:spLocks/>
            </p:cNvSpPr>
            <p:nvPr/>
          </p:nvSpPr>
          <p:spPr bwMode="auto">
            <a:xfrm>
              <a:off x="4121150" y="11779250"/>
              <a:ext cx="1439863" cy="147638"/>
            </a:xfrm>
            <a:custGeom>
              <a:avLst/>
              <a:gdLst>
                <a:gd name="connsiteX0" fmla="*/ 1201738 w 1439863"/>
                <a:gd name="connsiteY0" fmla="*/ 0 h 147638"/>
                <a:gd name="connsiteX1" fmla="*/ 1439863 w 1439863"/>
                <a:gd name="connsiteY1" fmla="*/ 0 h 147638"/>
                <a:gd name="connsiteX2" fmla="*/ 1439863 w 1439863"/>
                <a:gd name="connsiteY2" fmla="*/ 106543 h 147638"/>
                <a:gd name="connsiteX3" fmla="*/ 1327626 w 1439863"/>
                <a:gd name="connsiteY3" fmla="*/ 106543 h 147638"/>
                <a:gd name="connsiteX4" fmla="*/ 1307150 w 1439863"/>
                <a:gd name="connsiteY4" fmla="*/ 126329 h 147638"/>
                <a:gd name="connsiteX5" fmla="*/ 1285916 w 1439863"/>
                <a:gd name="connsiteY5" fmla="*/ 147638 h 147638"/>
                <a:gd name="connsiteX6" fmla="*/ 1264682 w 1439863"/>
                <a:gd name="connsiteY6" fmla="*/ 126329 h 147638"/>
                <a:gd name="connsiteX7" fmla="*/ 1244965 w 1439863"/>
                <a:gd name="connsiteY7" fmla="*/ 105782 h 147638"/>
                <a:gd name="connsiteX8" fmla="*/ 1201738 w 1439863"/>
                <a:gd name="connsiteY8" fmla="*/ 105782 h 147638"/>
                <a:gd name="connsiteX9" fmla="*/ 1201738 w 1439863"/>
                <a:gd name="connsiteY9" fmla="*/ 85995 h 147638"/>
                <a:gd name="connsiteX10" fmla="*/ 22777 w 1439863"/>
                <a:gd name="connsiteY10" fmla="*/ 0 h 147638"/>
                <a:gd name="connsiteX11" fmla="*/ 244475 w 1439863"/>
                <a:gd name="connsiteY11" fmla="*/ 0 h 147638"/>
                <a:gd name="connsiteX12" fmla="*/ 227771 w 1439863"/>
                <a:gd name="connsiteY12" fmla="*/ 52188 h 147638"/>
                <a:gd name="connsiteX13" fmla="*/ 230049 w 1439863"/>
                <a:gd name="connsiteY13" fmla="*/ 52188 h 147638"/>
                <a:gd name="connsiteX14" fmla="*/ 107052 w 1439863"/>
                <a:gd name="connsiteY14" fmla="*/ 69584 h 147638"/>
                <a:gd name="connsiteX15" fmla="*/ 71368 w 1439863"/>
                <a:gd name="connsiteY15" fmla="*/ 144463 h 147638"/>
                <a:gd name="connsiteX16" fmla="*/ 65294 w 1439863"/>
                <a:gd name="connsiteY16" fmla="*/ 74879 h 147638"/>
                <a:gd name="connsiteX17" fmla="*/ 0 w 1439863"/>
                <a:gd name="connsiteY17" fmla="*/ 74879 h 147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39863" h="147638">
                  <a:moveTo>
                    <a:pt x="1201738" y="0"/>
                  </a:moveTo>
                  <a:lnTo>
                    <a:pt x="1439863" y="0"/>
                  </a:lnTo>
                  <a:lnTo>
                    <a:pt x="1439863" y="106543"/>
                  </a:lnTo>
                  <a:lnTo>
                    <a:pt x="1327626" y="106543"/>
                  </a:lnTo>
                  <a:cubicBezTo>
                    <a:pt x="1316251" y="106543"/>
                    <a:pt x="1307150" y="115675"/>
                    <a:pt x="1307150" y="126329"/>
                  </a:cubicBezTo>
                  <a:cubicBezTo>
                    <a:pt x="1307150" y="138506"/>
                    <a:pt x="1298050" y="147638"/>
                    <a:pt x="1285916" y="147638"/>
                  </a:cubicBezTo>
                  <a:cubicBezTo>
                    <a:pt x="1274541" y="147638"/>
                    <a:pt x="1264682" y="138506"/>
                    <a:pt x="1264682" y="126329"/>
                  </a:cubicBezTo>
                  <a:cubicBezTo>
                    <a:pt x="1264682" y="114914"/>
                    <a:pt x="1256340" y="105782"/>
                    <a:pt x="1244965" y="105782"/>
                  </a:cubicBezTo>
                  <a:lnTo>
                    <a:pt x="1201738" y="105782"/>
                  </a:lnTo>
                  <a:lnTo>
                    <a:pt x="1201738" y="85995"/>
                  </a:lnTo>
                  <a:close/>
                  <a:moveTo>
                    <a:pt x="22777" y="0"/>
                  </a:moveTo>
                  <a:lnTo>
                    <a:pt x="244475" y="0"/>
                  </a:lnTo>
                  <a:lnTo>
                    <a:pt x="227771" y="52188"/>
                  </a:lnTo>
                  <a:lnTo>
                    <a:pt x="230049" y="52188"/>
                  </a:lnTo>
                  <a:lnTo>
                    <a:pt x="107052" y="69584"/>
                  </a:lnTo>
                  <a:cubicBezTo>
                    <a:pt x="107052" y="69584"/>
                    <a:pt x="92627" y="144463"/>
                    <a:pt x="71368" y="144463"/>
                  </a:cubicBezTo>
                  <a:cubicBezTo>
                    <a:pt x="50869" y="144463"/>
                    <a:pt x="65294" y="74879"/>
                    <a:pt x="65294" y="74879"/>
                  </a:cubicBezTo>
                  <a:lnTo>
                    <a:pt x="0" y="74879"/>
                  </a:lnTo>
                  <a:close/>
                </a:path>
              </a:pathLst>
            </a:custGeom>
            <a:solidFill>
              <a:srgbClr val="F8B6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97" name="Freeform: Shape 196">
              <a:extLst>
                <a:ext uri="{FF2B5EF4-FFF2-40B4-BE49-F238E27FC236}">
                  <a16:creationId xmlns:a16="http://schemas.microsoft.com/office/drawing/2014/main" id="{CB435C14-5DC3-45BC-9DEB-BC15D711BFB9}"/>
                </a:ext>
              </a:extLst>
            </p:cNvPr>
            <p:cNvSpPr>
              <a:spLocks/>
            </p:cNvSpPr>
            <p:nvPr/>
          </p:nvSpPr>
          <p:spPr bwMode="auto">
            <a:xfrm>
              <a:off x="4159536" y="8078787"/>
              <a:ext cx="1823706" cy="1600612"/>
            </a:xfrm>
            <a:custGeom>
              <a:avLst/>
              <a:gdLst>
                <a:gd name="connsiteX0" fmla="*/ 614838 w 1823706"/>
                <a:gd name="connsiteY0" fmla="*/ 0 h 1600612"/>
                <a:gd name="connsiteX1" fmla="*/ 615663 w 1823706"/>
                <a:gd name="connsiteY1" fmla="*/ 0 h 1600612"/>
                <a:gd name="connsiteX2" fmla="*/ 1401461 w 1823706"/>
                <a:gd name="connsiteY2" fmla="*/ 0 h 1600612"/>
                <a:gd name="connsiteX3" fmla="*/ 1402347 w 1823706"/>
                <a:gd name="connsiteY3" fmla="*/ 16563 h 1600612"/>
                <a:gd name="connsiteX4" fmla="*/ 1401476 w 1823706"/>
                <a:gd name="connsiteY4" fmla="*/ 0 h 1600612"/>
                <a:gd name="connsiteX5" fmla="*/ 1561989 w 1823706"/>
                <a:gd name="connsiteY5" fmla="*/ 216709 h 1600612"/>
                <a:gd name="connsiteX6" fmla="*/ 1561989 w 1823706"/>
                <a:gd name="connsiteY6" fmla="*/ 31936 h 1600612"/>
                <a:gd name="connsiteX7" fmla="*/ 1737716 w 1823706"/>
                <a:gd name="connsiteY7" fmla="*/ 31936 h 1600612"/>
                <a:gd name="connsiteX8" fmla="*/ 1736956 w 1823706"/>
                <a:gd name="connsiteY8" fmla="*/ 1040201 h 1600612"/>
                <a:gd name="connsiteX9" fmla="*/ 1432440 w 1823706"/>
                <a:gd name="connsiteY9" fmla="*/ 570242 h 1600612"/>
                <a:gd name="connsiteX10" fmla="*/ 1431783 w 1823706"/>
                <a:gd name="connsiteY10" fmla="*/ 567179 h 1600612"/>
                <a:gd name="connsiteX11" fmla="*/ 1449436 w 1823706"/>
                <a:gd name="connsiteY11" fmla="*/ 897389 h 1600612"/>
                <a:gd name="connsiteX12" fmla="*/ 1476088 w 1823706"/>
                <a:gd name="connsiteY12" fmla="*/ 1381827 h 1600612"/>
                <a:gd name="connsiteX13" fmla="*/ 520413 w 1823706"/>
                <a:gd name="connsiteY13" fmla="*/ 1445708 h 1600612"/>
                <a:gd name="connsiteX14" fmla="*/ 595801 w 1823706"/>
                <a:gd name="connsiteY14" fmla="*/ 929330 h 1600612"/>
                <a:gd name="connsiteX15" fmla="*/ 606831 w 1823706"/>
                <a:gd name="connsiteY15" fmla="*/ 390860 h 1600612"/>
                <a:gd name="connsiteX16" fmla="*/ 301208 w 1823706"/>
                <a:gd name="connsiteY16" fmla="*/ 539598 h 1600612"/>
                <a:gd name="connsiteX17" fmla="*/ 560843 w 1823706"/>
                <a:gd name="connsiteY17" fmla="*/ 963676 h 1600612"/>
                <a:gd name="connsiteX18" fmla="*/ 395621 w 1823706"/>
                <a:gd name="connsiteY18" fmla="*/ 1108075 h 1600612"/>
                <a:gd name="connsiteX19" fmla="*/ 46142 w 1823706"/>
                <a:gd name="connsiteY19" fmla="*/ 646757 h 1600612"/>
                <a:gd name="connsiteX20" fmla="*/ 57563 w 1823706"/>
                <a:gd name="connsiteY20" fmla="*/ 358718 h 1600612"/>
                <a:gd name="connsiteX21" fmla="*/ 342323 w 1823706"/>
                <a:gd name="connsiteY21" fmla="*/ 130720 h 1600612"/>
                <a:gd name="connsiteX22" fmla="*/ 601541 w 1823706"/>
                <a:gd name="connsiteY22" fmla="*/ 2043 h 1600612"/>
                <a:gd name="connsiteX23" fmla="*/ 614836 w 1823706"/>
                <a:gd name="connsiteY23" fmla="*/ 120 h 1600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23706" h="1600612">
                  <a:moveTo>
                    <a:pt x="614838" y="0"/>
                  </a:moveTo>
                  <a:lnTo>
                    <a:pt x="615663" y="0"/>
                  </a:lnTo>
                  <a:lnTo>
                    <a:pt x="1401461" y="0"/>
                  </a:lnTo>
                  <a:lnTo>
                    <a:pt x="1402347" y="16563"/>
                  </a:lnTo>
                  <a:lnTo>
                    <a:pt x="1401476" y="0"/>
                  </a:lnTo>
                  <a:cubicBezTo>
                    <a:pt x="1401476" y="0"/>
                    <a:pt x="1514824" y="9885"/>
                    <a:pt x="1561989" y="216709"/>
                  </a:cubicBezTo>
                  <a:lnTo>
                    <a:pt x="1561989" y="31936"/>
                  </a:lnTo>
                  <a:lnTo>
                    <a:pt x="1737716" y="31936"/>
                  </a:lnTo>
                  <a:cubicBezTo>
                    <a:pt x="1737716" y="31936"/>
                    <a:pt x="1931701" y="977850"/>
                    <a:pt x="1736956" y="1040201"/>
                  </a:cubicBezTo>
                  <a:cubicBezTo>
                    <a:pt x="1554382" y="1099369"/>
                    <a:pt x="1445355" y="629239"/>
                    <a:pt x="1432440" y="570242"/>
                  </a:cubicBezTo>
                  <a:lnTo>
                    <a:pt x="1431783" y="567179"/>
                  </a:lnTo>
                  <a:lnTo>
                    <a:pt x="1449436" y="897389"/>
                  </a:lnTo>
                  <a:lnTo>
                    <a:pt x="1476088" y="1381827"/>
                  </a:lnTo>
                  <a:cubicBezTo>
                    <a:pt x="890499" y="1833563"/>
                    <a:pt x="520413" y="1445708"/>
                    <a:pt x="520413" y="1445708"/>
                  </a:cubicBezTo>
                  <a:lnTo>
                    <a:pt x="595801" y="929330"/>
                  </a:lnTo>
                  <a:lnTo>
                    <a:pt x="606831" y="390860"/>
                  </a:lnTo>
                  <a:lnTo>
                    <a:pt x="301208" y="539598"/>
                  </a:lnTo>
                  <a:lnTo>
                    <a:pt x="560843" y="963676"/>
                  </a:lnTo>
                  <a:lnTo>
                    <a:pt x="395621" y="1108075"/>
                  </a:lnTo>
                  <a:lnTo>
                    <a:pt x="46142" y="646757"/>
                  </a:lnTo>
                  <a:cubicBezTo>
                    <a:pt x="-19337" y="560118"/>
                    <a:pt x="-14769" y="439278"/>
                    <a:pt x="57563" y="358718"/>
                  </a:cubicBezTo>
                  <a:cubicBezTo>
                    <a:pt x="113906" y="295639"/>
                    <a:pt x="247911" y="191519"/>
                    <a:pt x="342323" y="130720"/>
                  </a:cubicBezTo>
                  <a:cubicBezTo>
                    <a:pt x="494792" y="32680"/>
                    <a:pt x="572311" y="8170"/>
                    <a:pt x="601541" y="2043"/>
                  </a:cubicBezTo>
                  <a:lnTo>
                    <a:pt x="614836" y="120"/>
                  </a:lnTo>
                  <a:close/>
                </a:path>
              </a:pathLst>
            </a:custGeom>
            <a:solidFill>
              <a:srgbClr val="CB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198" name="Freeform 147">
              <a:extLst>
                <a:ext uri="{FF2B5EF4-FFF2-40B4-BE49-F238E27FC236}">
                  <a16:creationId xmlns:a16="http://schemas.microsoft.com/office/drawing/2014/main" id="{7BA11B60-6BB1-4E2A-AF0F-146A8388A7A8}"/>
                </a:ext>
              </a:extLst>
            </p:cNvPr>
            <p:cNvSpPr>
              <a:spLocks/>
            </p:cNvSpPr>
            <p:nvPr/>
          </p:nvSpPr>
          <p:spPr bwMode="auto">
            <a:xfrm>
              <a:off x="5721350" y="7737475"/>
              <a:ext cx="166688" cy="373063"/>
            </a:xfrm>
            <a:custGeom>
              <a:avLst/>
              <a:gdLst>
                <a:gd name="T0" fmla="*/ 219 w 219"/>
                <a:gd name="T1" fmla="*/ 489 h 489"/>
                <a:gd name="T2" fmla="*/ 52 w 219"/>
                <a:gd name="T3" fmla="*/ 489 h 489"/>
                <a:gd name="T4" fmla="*/ 0 w 219"/>
                <a:gd name="T5" fmla="*/ 0 h 489"/>
                <a:gd name="T6" fmla="*/ 167 w 219"/>
                <a:gd name="T7" fmla="*/ 0 h 489"/>
                <a:gd name="T8" fmla="*/ 219 w 219"/>
                <a:gd name="T9" fmla="*/ 489 h 489"/>
              </a:gdLst>
              <a:ahLst/>
              <a:cxnLst>
                <a:cxn ang="0">
                  <a:pos x="T0" y="T1"/>
                </a:cxn>
                <a:cxn ang="0">
                  <a:pos x="T2" y="T3"/>
                </a:cxn>
                <a:cxn ang="0">
                  <a:pos x="T4" y="T5"/>
                </a:cxn>
                <a:cxn ang="0">
                  <a:pos x="T6" y="T7"/>
                </a:cxn>
                <a:cxn ang="0">
                  <a:pos x="T8" y="T9"/>
                </a:cxn>
              </a:cxnLst>
              <a:rect l="0" t="0" r="r" b="b"/>
              <a:pathLst>
                <a:path w="219" h="489">
                  <a:moveTo>
                    <a:pt x="219" y="489"/>
                  </a:moveTo>
                  <a:lnTo>
                    <a:pt x="52" y="489"/>
                  </a:lnTo>
                  <a:lnTo>
                    <a:pt x="0" y="0"/>
                  </a:lnTo>
                  <a:lnTo>
                    <a:pt x="167" y="0"/>
                  </a:lnTo>
                  <a:lnTo>
                    <a:pt x="219" y="489"/>
                  </a:ln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199" name="Freeform 148">
              <a:extLst>
                <a:ext uri="{FF2B5EF4-FFF2-40B4-BE49-F238E27FC236}">
                  <a16:creationId xmlns:a16="http://schemas.microsoft.com/office/drawing/2014/main" id="{BD50C699-B480-4BBF-BFE4-1FDFD979F781}"/>
                </a:ext>
              </a:extLst>
            </p:cNvPr>
            <p:cNvSpPr>
              <a:spLocks/>
            </p:cNvSpPr>
            <p:nvPr/>
          </p:nvSpPr>
          <p:spPr bwMode="auto">
            <a:xfrm>
              <a:off x="5619750" y="7412038"/>
              <a:ext cx="271463" cy="347663"/>
            </a:xfrm>
            <a:custGeom>
              <a:avLst/>
              <a:gdLst>
                <a:gd name="T0" fmla="*/ 356 w 356"/>
                <a:gd name="T1" fmla="*/ 457 h 457"/>
                <a:gd name="T2" fmla="*/ 54 w 356"/>
                <a:gd name="T3" fmla="*/ 457 h 457"/>
                <a:gd name="T4" fmla="*/ 0 w 356"/>
                <a:gd name="T5" fmla="*/ 0 h 457"/>
                <a:gd name="T6" fmla="*/ 302 w 356"/>
                <a:gd name="T7" fmla="*/ 0 h 457"/>
                <a:gd name="T8" fmla="*/ 356 w 356"/>
                <a:gd name="T9" fmla="*/ 457 h 457"/>
              </a:gdLst>
              <a:ahLst/>
              <a:cxnLst>
                <a:cxn ang="0">
                  <a:pos x="T0" y="T1"/>
                </a:cxn>
                <a:cxn ang="0">
                  <a:pos x="T2" y="T3"/>
                </a:cxn>
                <a:cxn ang="0">
                  <a:pos x="T4" y="T5"/>
                </a:cxn>
                <a:cxn ang="0">
                  <a:pos x="T6" y="T7"/>
                </a:cxn>
                <a:cxn ang="0">
                  <a:pos x="T8" y="T9"/>
                </a:cxn>
              </a:cxnLst>
              <a:rect l="0" t="0" r="r" b="b"/>
              <a:pathLst>
                <a:path w="356" h="457">
                  <a:moveTo>
                    <a:pt x="356" y="457"/>
                  </a:moveTo>
                  <a:lnTo>
                    <a:pt x="54" y="457"/>
                  </a:lnTo>
                  <a:lnTo>
                    <a:pt x="0" y="0"/>
                  </a:lnTo>
                  <a:lnTo>
                    <a:pt x="302" y="0"/>
                  </a:lnTo>
                  <a:lnTo>
                    <a:pt x="356" y="4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00" name="Freeform: Shape 199">
              <a:extLst>
                <a:ext uri="{FF2B5EF4-FFF2-40B4-BE49-F238E27FC236}">
                  <a16:creationId xmlns:a16="http://schemas.microsoft.com/office/drawing/2014/main" id="{9894FEAD-AA0C-4B0E-98B4-8B4CE6210B4C}"/>
                </a:ext>
              </a:extLst>
            </p:cNvPr>
            <p:cNvSpPr>
              <a:spLocks/>
            </p:cNvSpPr>
            <p:nvPr/>
          </p:nvSpPr>
          <p:spPr bwMode="auto">
            <a:xfrm>
              <a:off x="5546869" y="7246938"/>
              <a:ext cx="812657" cy="644525"/>
            </a:xfrm>
            <a:custGeom>
              <a:avLst/>
              <a:gdLst>
                <a:gd name="connsiteX0" fmla="*/ 72694 w 812657"/>
                <a:gd name="connsiteY0" fmla="*/ 165100 h 644525"/>
                <a:gd name="connsiteX1" fmla="*/ 114156 w 812657"/>
                <a:gd name="connsiteY1" fmla="*/ 512763 h 644525"/>
                <a:gd name="connsiteX2" fmla="*/ 83443 w 812657"/>
                <a:gd name="connsiteY2" fmla="*/ 503634 h 644525"/>
                <a:gd name="connsiteX3" fmla="*/ 22786 w 812657"/>
                <a:gd name="connsiteY3" fmla="*/ 433645 h 644525"/>
                <a:gd name="connsiteX4" fmla="*/ 520 w 812657"/>
                <a:gd name="connsiteY4" fmla="*/ 244218 h 644525"/>
                <a:gd name="connsiteX5" fmla="*/ 44285 w 812657"/>
                <a:gd name="connsiteY5" fmla="*/ 174229 h 644525"/>
                <a:gd name="connsiteX6" fmla="*/ 812657 w 812657"/>
                <a:gd name="connsiteY6" fmla="*/ 0 h 644525"/>
                <a:gd name="connsiteX7" fmla="*/ 812657 w 812657"/>
                <a:gd name="connsiteY7" fmla="*/ 644525 h 644525"/>
                <a:gd name="connsiteX8" fmla="*/ 344141 w 812657"/>
                <a:gd name="connsiteY8" fmla="*/ 513642 h 644525"/>
                <a:gd name="connsiteX9" fmla="*/ 303069 w 812657"/>
                <a:gd name="connsiteY9" fmla="*/ 165887 h 644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12657" h="644525">
                  <a:moveTo>
                    <a:pt x="72694" y="165100"/>
                  </a:moveTo>
                  <a:lnTo>
                    <a:pt x="114156" y="512763"/>
                  </a:lnTo>
                  <a:lnTo>
                    <a:pt x="83443" y="503634"/>
                  </a:lnTo>
                  <a:cubicBezTo>
                    <a:pt x="51195" y="494505"/>
                    <a:pt x="26625" y="466357"/>
                    <a:pt x="22786" y="433645"/>
                  </a:cubicBezTo>
                  <a:lnTo>
                    <a:pt x="520" y="244218"/>
                  </a:lnTo>
                  <a:cubicBezTo>
                    <a:pt x="-3319" y="212267"/>
                    <a:pt x="14340" y="183358"/>
                    <a:pt x="44285" y="174229"/>
                  </a:cubicBezTo>
                  <a:close/>
                  <a:moveTo>
                    <a:pt x="812657" y="0"/>
                  </a:moveTo>
                  <a:lnTo>
                    <a:pt x="812657" y="644525"/>
                  </a:lnTo>
                  <a:lnTo>
                    <a:pt x="344141" y="513642"/>
                  </a:lnTo>
                  <a:lnTo>
                    <a:pt x="303069" y="165887"/>
                  </a:lnTo>
                  <a:close/>
                </a:path>
              </a:pathLst>
            </a:custGeom>
            <a:solidFill>
              <a:srgbClr val="CB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201" name="Freeform: Shape 200">
              <a:extLst>
                <a:ext uri="{FF2B5EF4-FFF2-40B4-BE49-F238E27FC236}">
                  <a16:creationId xmlns:a16="http://schemas.microsoft.com/office/drawing/2014/main" id="{8B28F80E-6939-4182-A5DD-1C28689D89A6}"/>
                </a:ext>
              </a:extLst>
            </p:cNvPr>
            <p:cNvSpPr>
              <a:spLocks/>
            </p:cNvSpPr>
            <p:nvPr/>
          </p:nvSpPr>
          <p:spPr bwMode="auto">
            <a:xfrm>
              <a:off x="5067300" y="7805738"/>
              <a:ext cx="257175" cy="206375"/>
            </a:xfrm>
            <a:custGeom>
              <a:avLst/>
              <a:gdLst>
                <a:gd name="connsiteX0" fmla="*/ 0 w 257175"/>
                <a:gd name="connsiteY0" fmla="*/ 0 h 206375"/>
                <a:gd name="connsiteX1" fmla="*/ 5964 w 257175"/>
                <a:gd name="connsiteY1" fmla="*/ 0 h 206375"/>
                <a:gd name="connsiteX2" fmla="*/ 29256 w 257175"/>
                <a:gd name="connsiteY2" fmla="*/ 27025 h 206375"/>
                <a:gd name="connsiteX3" fmla="*/ 206928 w 257175"/>
                <a:gd name="connsiteY3" fmla="*/ 97713 h 206375"/>
                <a:gd name="connsiteX4" fmla="*/ 257175 w 257175"/>
                <a:gd name="connsiteY4" fmla="*/ 98109 h 206375"/>
                <a:gd name="connsiteX5" fmla="*/ 257175 w 257175"/>
                <a:gd name="connsiteY5" fmla="*/ 206375 h 206375"/>
                <a:gd name="connsiteX6" fmla="*/ 0 w 257175"/>
                <a:gd name="connsiteY6" fmla="*/ 63734 h 20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175" h="206375">
                  <a:moveTo>
                    <a:pt x="0" y="0"/>
                  </a:moveTo>
                  <a:lnTo>
                    <a:pt x="5964" y="0"/>
                  </a:lnTo>
                  <a:lnTo>
                    <a:pt x="29256" y="27025"/>
                  </a:lnTo>
                  <a:cubicBezTo>
                    <a:pt x="80114" y="68640"/>
                    <a:pt x="141905" y="90492"/>
                    <a:pt x="206928" y="97713"/>
                  </a:cubicBezTo>
                  <a:lnTo>
                    <a:pt x="257175" y="98109"/>
                  </a:lnTo>
                  <a:lnTo>
                    <a:pt x="257175" y="206375"/>
                  </a:lnTo>
                  <a:lnTo>
                    <a:pt x="0" y="63734"/>
                  </a:lnTo>
                  <a:close/>
                </a:path>
              </a:pathLst>
            </a:custGeom>
            <a:solidFill>
              <a:srgbClr val="F292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202" name="Freeform: Shape 201">
              <a:extLst>
                <a:ext uri="{FF2B5EF4-FFF2-40B4-BE49-F238E27FC236}">
                  <a16:creationId xmlns:a16="http://schemas.microsoft.com/office/drawing/2014/main" id="{FD0A7F33-0D4A-4F3D-AFAC-5F7F4305F285}"/>
                </a:ext>
              </a:extLst>
            </p:cNvPr>
            <p:cNvSpPr>
              <a:spLocks/>
            </p:cNvSpPr>
            <p:nvPr/>
          </p:nvSpPr>
          <p:spPr bwMode="auto">
            <a:xfrm>
              <a:off x="4971833" y="7263133"/>
              <a:ext cx="504840" cy="854269"/>
            </a:xfrm>
            <a:custGeom>
              <a:avLst/>
              <a:gdLst>
                <a:gd name="connsiteX0" fmla="*/ 95466 w 504840"/>
                <a:gd name="connsiteY0" fmla="*/ 606105 h 854269"/>
                <a:gd name="connsiteX1" fmla="*/ 352641 w 504840"/>
                <a:gd name="connsiteY1" fmla="*/ 748999 h 854269"/>
                <a:gd name="connsiteX2" fmla="*/ 352641 w 504840"/>
                <a:gd name="connsiteY2" fmla="*/ 814366 h 854269"/>
                <a:gd name="connsiteX3" fmla="*/ 268433 w 504840"/>
                <a:gd name="connsiteY3" fmla="*/ 846289 h 854269"/>
                <a:gd name="connsiteX4" fmla="*/ 180433 w 504840"/>
                <a:gd name="connsiteY4" fmla="*/ 846289 h 854269"/>
                <a:gd name="connsiteX5" fmla="*/ 95466 w 504840"/>
                <a:gd name="connsiteY5" fmla="*/ 814366 h 854269"/>
                <a:gd name="connsiteX6" fmla="*/ 257156 w 504840"/>
                <a:gd name="connsiteY6" fmla="*/ 645 h 854269"/>
                <a:gd name="connsiteX7" fmla="*/ 473508 w 504840"/>
                <a:gd name="connsiteY7" fmla="*/ 267115 h 854269"/>
                <a:gd name="connsiteX8" fmla="*/ 302394 w 504840"/>
                <a:gd name="connsiteY8" fmla="*/ 640318 h 854269"/>
                <a:gd name="connsiteX9" fmla="*/ 12642 w 504840"/>
                <a:gd name="connsiteY9" fmla="*/ 380368 h 854269"/>
                <a:gd name="connsiteX10" fmla="*/ 166264 w 504840"/>
                <a:gd name="connsiteY10" fmla="*/ 10205 h 854269"/>
                <a:gd name="connsiteX11" fmla="*/ 257156 w 504840"/>
                <a:gd name="connsiteY11" fmla="*/ 645 h 854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840" h="854269">
                  <a:moveTo>
                    <a:pt x="95466" y="606105"/>
                  </a:moveTo>
                  <a:lnTo>
                    <a:pt x="352641" y="748999"/>
                  </a:lnTo>
                  <a:lnTo>
                    <a:pt x="352641" y="814366"/>
                  </a:lnTo>
                  <a:lnTo>
                    <a:pt x="268433" y="846289"/>
                  </a:lnTo>
                  <a:cubicBezTo>
                    <a:pt x="239606" y="856930"/>
                    <a:pt x="208502" y="856930"/>
                    <a:pt x="180433" y="846289"/>
                  </a:cubicBezTo>
                  <a:lnTo>
                    <a:pt x="95466" y="814366"/>
                  </a:lnTo>
                  <a:close/>
                  <a:moveTo>
                    <a:pt x="257156" y="645"/>
                  </a:moveTo>
                  <a:cubicBezTo>
                    <a:pt x="343604" y="7592"/>
                    <a:pt x="416470" y="72152"/>
                    <a:pt x="473508" y="267115"/>
                  </a:cubicBezTo>
                  <a:cubicBezTo>
                    <a:pt x="551079" y="531625"/>
                    <a:pt x="481113" y="660080"/>
                    <a:pt x="302394" y="640318"/>
                  </a:cubicBezTo>
                  <a:cubicBezTo>
                    <a:pt x="172348" y="625876"/>
                    <a:pt x="55230" y="552908"/>
                    <a:pt x="12642" y="380368"/>
                  </a:cubicBezTo>
                  <a:cubicBezTo>
                    <a:pt x="-29946" y="207068"/>
                    <a:pt x="38499" y="41369"/>
                    <a:pt x="166264" y="10205"/>
                  </a:cubicBezTo>
                  <a:cubicBezTo>
                    <a:pt x="198015" y="2414"/>
                    <a:pt x="228340" y="-1671"/>
                    <a:pt x="257156" y="645"/>
                  </a:cubicBezTo>
                  <a:close/>
                </a:path>
              </a:pathLst>
            </a:custGeom>
            <a:solidFill>
              <a:srgbClr val="F8B6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203" name="Freeform 154">
              <a:extLst>
                <a:ext uri="{FF2B5EF4-FFF2-40B4-BE49-F238E27FC236}">
                  <a16:creationId xmlns:a16="http://schemas.microsoft.com/office/drawing/2014/main" id="{5CC4582E-8FD8-4147-A3B4-8DB2F015C1E9}"/>
                </a:ext>
              </a:extLst>
            </p:cNvPr>
            <p:cNvSpPr>
              <a:spLocks/>
            </p:cNvSpPr>
            <p:nvPr/>
          </p:nvSpPr>
          <p:spPr bwMode="auto">
            <a:xfrm>
              <a:off x="4654550" y="7048500"/>
              <a:ext cx="739775" cy="857250"/>
            </a:xfrm>
            <a:custGeom>
              <a:avLst/>
              <a:gdLst>
                <a:gd name="T0" fmla="*/ 541 w 972"/>
                <a:gd name="T1" fmla="*/ 1127 h 1127"/>
                <a:gd name="T2" fmla="*/ 580 w 972"/>
                <a:gd name="T3" fmla="*/ 925 h 1127"/>
                <a:gd name="T4" fmla="*/ 481 w 972"/>
                <a:gd name="T5" fmla="*/ 781 h 1127"/>
                <a:gd name="T6" fmla="*/ 592 w 972"/>
                <a:gd name="T7" fmla="*/ 796 h 1127"/>
                <a:gd name="T8" fmla="*/ 661 w 972"/>
                <a:gd name="T9" fmla="*/ 729 h 1127"/>
                <a:gd name="T10" fmla="*/ 644 w 972"/>
                <a:gd name="T11" fmla="*/ 509 h 1127"/>
                <a:gd name="T12" fmla="*/ 957 w 972"/>
                <a:gd name="T13" fmla="*/ 207 h 1127"/>
                <a:gd name="T14" fmla="*/ 732 w 972"/>
                <a:gd name="T15" fmla="*/ 139 h 1127"/>
                <a:gd name="T16" fmla="*/ 624 w 972"/>
                <a:gd name="T17" fmla="*/ 71 h 1127"/>
                <a:gd name="T18" fmla="*/ 261 w 972"/>
                <a:gd name="T19" fmla="*/ 544 h 1127"/>
                <a:gd name="T20" fmla="*/ 197 w 972"/>
                <a:gd name="T21" fmla="*/ 721 h 1127"/>
                <a:gd name="T22" fmla="*/ 541 w 972"/>
                <a:gd name="T23" fmla="*/ 1127 h 1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2" h="1127">
                  <a:moveTo>
                    <a:pt x="541" y="1127"/>
                  </a:moveTo>
                  <a:cubicBezTo>
                    <a:pt x="541" y="1127"/>
                    <a:pt x="603" y="1038"/>
                    <a:pt x="580" y="925"/>
                  </a:cubicBezTo>
                  <a:cubicBezTo>
                    <a:pt x="566" y="855"/>
                    <a:pt x="477" y="902"/>
                    <a:pt x="481" y="781"/>
                  </a:cubicBezTo>
                  <a:cubicBezTo>
                    <a:pt x="485" y="661"/>
                    <a:pt x="573" y="681"/>
                    <a:pt x="592" y="796"/>
                  </a:cubicBezTo>
                  <a:cubicBezTo>
                    <a:pt x="592" y="796"/>
                    <a:pt x="701" y="835"/>
                    <a:pt x="661" y="729"/>
                  </a:cubicBezTo>
                  <a:cubicBezTo>
                    <a:pt x="639" y="672"/>
                    <a:pt x="569" y="521"/>
                    <a:pt x="644" y="509"/>
                  </a:cubicBezTo>
                  <a:cubicBezTo>
                    <a:pt x="720" y="498"/>
                    <a:pt x="943" y="415"/>
                    <a:pt x="957" y="207"/>
                  </a:cubicBezTo>
                  <a:cubicBezTo>
                    <a:pt x="972" y="0"/>
                    <a:pt x="732" y="139"/>
                    <a:pt x="732" y="139"/>
                  </a:cubicBezTo>
                  <a:cubicBezTo>
                    <a:pt x="732" y="139"/>
                    <a:pt x="753" y="62"/>
                    <a:pt x="624" y="71"/>
                  </a:cubicBezTo>
                  <a:cubicBezTo>
                    <a:pt x="495" y="81"/>
                    <a:pt x="0" y="451"/>
                    <a:pt x="261" y="544"/>
                  </a:cubicBezTo>
                  <a:cubicBezTo>
                    <a:pt x="261" y="544"/>
                    <a:pt x="139" y="598"/>
                    <a:pt x="197" y="721"/>
                  </a:cubicBezTo>
                  <a:cubicBezTo>
                    <a:pt x="254" y="843"/>
                    <a:pt x="541" y="1127"/>
                    <a:pt x="541" y="11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04" name="Freeform 155">
              <a:extLst>
                <a:ext uri="{FF2B5EF4-FFF2-40B4-BE49-F238E27FC236}">
                  <a16:creationId xmlns:a16="http://schemas.microsoft.com/office/drawing/2014/main" id="{DEFEF62E-7770-4936-9C8F-81C1757786AF}"/>
                </a:ext>
              </a:extLst>
            </p:cNvPr>
            <p:cNvSpPr>
              <a:spLocks/>
            </p:cNvSpPr>
            <p:nvPr/>
          </p:nvSpPr>
          <p:spPr bwMode="auto">
            <a:xfrm>
              <a:off x="5334000" y="7556500"/>
              <a:ext cx="77788" cy="153988"/>
            </a:xfrm>
            <a:custGeom>
              <a:avLst/>
              <a:gdLst>
                <a:gd name="T0" fmla="*/ 33 w 103"/>
                <a:gd name="T1" fmla="*/ 202 h 202"/>
                <a:gd name="T2" fmla="*/ 25 w 103"/>
                <a:gd name="T3" fmla="*/ 195 h 202"/>
                <a:gd name="T4" fmla="*/ 32 w 103"/>
                <a:gd name="T5" fmla="*/ 186 h 202"/>
                <a:gd name="T6" fmla="*/ 76 w 103"/>
                <a:gd name="T7" fmla="*/ 168 h 202"/>
                <a:gd name="T8" fmla="*/ 81 w 103"/>
                <a:gd name="T9" fmla="*/ 143 h 202"/>
                <a:gd name="T10" fmla="*/ 2 w 103"/>
                <a:gd name="T11" fmla="*/ 13 h 202"/>
                <a:gd name="T12" fmla="*/ 5 w 103"/>
                <a:gd name="T13" fmla="*/ 2 h 202"/>
                <a:gd name="T14" fmla="*/ 15 w 103"/>
                <a:gd name="T15" fmla="*/ 5 h 202"/>
                <a:gd name="T16" fmla="*/ 94 w 103"/>
                <a:gd name="T17" fmla="*/ 135 h 202"/>
                <a:gd name="T18" fmla="*/ 86 w 103"/>
                <a:gd name="T19" fmla="*/ 181 h 202"/>
                <a:gd name="T20" fmla="*/ 34 w 103"/>
                <a:gd name="T21" fmla="*/ 202 h 202"/>
                <a:gd name="T22" fmla="*/ 33 w 103"/>
                <a:gd name="T23" fmla="*/ 202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3" h="202">
                  <a:moveTo>
                    <a:pt x="33" y="202"/>
                  </a:moveTo>
                  <a:cubicBezTo>
                    <a:pt x="29" y="202"/>
                    <a:pt x="25" y="199"/>
                    <a:pt x="25" y="195"/>
                  </a:cubicBezTo>
                  <a:cubicBezTo>
                    <a:pt x="24" y="191"/>
                    <a:pt x="27" y="187"/>
                    <a:pt x="32" y="186"/>
                  </a:cubicBezTo>
                  <a:cubicBezTo>
                    <a:pt x="49" y="184"/>
                    <a:pt x="64" y="178"/>
                    <a:pt x="76" y="168"/>
                  </a:cubicBezTo>
                  <a:cubicBezTo>
                    <a:pt x="84" y="162"/>
                    <a:pt x="86" y="152"/>
                    <a:pt x="81" y="143"/>
                  </a:cubicBezTo>
                  <a:lnTo>
                    <a:pt x="2" y="13"/>
                  </a:lnTo>
                  <a:cubicBezTo>
                    <a:pt x="0" y="9"/>
                    <a:pt x="1" y="4"/>
                    <a:pt x="5" y="2"/>
                  </a:cubicBezTo>
                  <a:cubicBezTo>
                    <a:pt x="8" y="0"/>
                    <a:pt x="13" y="1"/>
                    <a:pt x="15" y="5"/>
                  </a:cubicBezTo>
                  <a:lnTo>
                    <a:pt x="94" y="135"/>
                  </a:lnTo>
                  <a:cubicBezTo>
                    <a:pt x="103" y="150"/>
                    <a:pt x="100" y="170"/>
                    <a:pt x="86" y="181"/>
                  </a:cubicBezTo>
                  <a:cubicBezTo>
                    <a:pt x="71" y="192"/>
                    <a:pt x="53" y="200"/>
                    <a:pt x="34" y="202"/>
                  </a:cubicBezTo>
                  <a:cubicBezTo>
                    <a:pt x="33" y="202"/>
                    <a:pt x="33" y="202"/>
                    <a:pt x="33" y="202"/>
                  </a:cubicBezTo>
                  <a:close/>
                </a:path>
              </a:pathLst>
            </a:custGeom>
            <a:solidFill>
              <a:srgbClr val="F292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05" name="Freeform 157">
              <a:extLst>
                <a:ext uri="{FF2B5EF4-FFF2-40B4-BE49-F238E27FC236}">
                  <a16:creationId xmlns:a16="http://schemas.microsoft.com/office/drawing/2014/main" id="{6E958297-57EA-4DB7-ABBD-EE5CBB7C05AE}"/>
                </a:ext>
              </a:extLst>
            </p:cNvPr>
            <p:cNvSpPr>
              <a:spLocks/>
            </p:cNvSpPr>
            <p:nvPr/>
          </p:nvSpPr>
          <p:spPr bwMode="auto">
            <a:xfrm>
              <a:off x="6294438" y="7567613"/>
              <a:ext cx="138113" cy="323850"/>
            </a:xfrm>
            <a:custGeom>
              <a:avLst/>
              <a:gdLst>
                <a:gd name="T0" fmla="*/ 91 w 182"/>
                <a:gd name="T1" fmla="*/ 424 h 424"/>
                <a:gd name="T2" fmla="*/ 182 w 182"/>
                <a:gd name="T3" fmla="*/ 0 h 424"/>
                <a:gd name="T4" fmla="*/ 0 w 182"/>
                <a:gd name="T5" fmla="*/ 0 h 424"/>
                <a:gd name="T6" fmla="*/ 91 w 182"/>
                <a:gd name="T7" fmla="*/ 424 h 424"/>
              </a:gdLst>
              <a:ahLst/>
              <a:cxnLst>
                <a:cxn ang="0">
                  <a:pos x="T0" y="T1"/>
                </a:cxn>
                <a:cxn ang="0">
                  <a:pos x="T2" y="T3"/>
                </a:cxn>
                <a:cxn ang="0">
                  <a:pos x="T4" y="T5"/>
                </a:cxn>
                <a:cxn ang="0">
                  <a:pos x="T6" y="T7"/>
                </a:cxn>
              </a:cxnLst>
              <a:rect l="0" t="0" r="r" b="b"/>
              <a:pathLst>
                <a:path w="182" h="424">
                  <a:moveTo>
                    <a:pt x="91" y="424"/>
                  </a:moveTo>
                  <a:cubicBezTo>
                    <a:pt x="141" y="424"/>
                    <a:pt x="182" y="235"/>
                    <a:pt x="182" y="0"/>
                  </a:cubicBezTo>
                  <a:lnTo>
                    <a:pt x="0" y="0"/>
                  </a:lnTo>
                  <a:cubicBezTo>
                    <a:pt x="0" y="235"/>
                    <a:pt x="41" y="424"/>
                    <a:pt x="91" y="424"/>
                  </a:cubicBezTo>
                  <a:close/>
                </a:path>
              </a:pathLst>
            </a:custGeom>
            <a:solidFill>
              <a:srgbClr val="222B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06" name="Freeform 158">
              <a:extLst>
                <a:ext uri="{FF2B5EF4-FFF2-40B4-BE49-F238E27FC236}">
                  <a16:creationId xmlns:a16="http://schemas.microsoft.com/office/drawing/2014/main" id="{E9A4D901-AEBA-4ACF-A532-274B10FA0D76}"/>
                </a:ext>
              </a:extLst>
            </p:cNvPr>
            <p:cNvSpPr>
              <a:spLocks/>
            </p:cNvSpPr>
            <p:nvPr/>
          </p:nvSpPr>
          <p:spPr bwMode="auto">
            <a:xfrm>
              <a:off x="6294438" y="7246938"/>
              <a:ext cx="138113" cy="320675"/>
            </a:xfrm>
            <a:custGeom>
              <a:avLst/>
              <a:gdLst>
                <a:gd name="T0" fmla="*/ 91 w 182"/>
                <a:gd name="T1" fmla="*/ 0 h 423"/>
                <a:gd name="T2" fmla="*/ 0 w 182"/>
                <a:gd name="T3" fmla="*/ 423 h 423"/>
                <a:gd name="T4" fmla="*/ 182 w 182"/>
                <a:gd name="T5" fmla="*/ 423 h 423"/>
                <a:gd name="T6" fmla="*/ 91 w 182"/>
                <a:gd name="T7" fmla="*/ 0 h 423"/>
              </a:gdLst>
              <a:ahLst/>
              <a:cxnLst>
                <a:cxn ang="0">
                  <a:pos x="T0" y="T1"/>
                </a:cxn>
                <a:cxn ang="0">
                  <a:pos x="T2" y="T3"/>
                </a:cxn>
                <a:cxn ang="0">
                  <a:pos x="T4" y="T5"/>
                </a:cxn>
                <a:cxn ang="0">
                  <a:pos x="T6" y="T7"/>
                </a:cxn>
              </a:cxnLst>
              <a:rect l="0" t="0" r="r" b="b"/>
              <a:pathLst>
                <a:path w="182" h="423">
                  <a:moveTo>
                    <a:pt x="91" y="0"/>
                  </a:moveTo>
                  <a:cubicBezTo>
                    <a:pt x="41" y="0"/>
                    <a:pt x="0" y="189"/>
                    <a:pt x="0" y="423"/>
                  </a:cubicBezTo>
                  <a:lnTo>
                    <a:pt x="182" y="423"/>
                  </a:lnTo>
                  <a:cubicBezTo>
                    <a:pt x="182" y="189"/>
                    <a:pt x="141" y="0"/>
                    <a:pt x="91" y="0"/>
                  </a:cubicBez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07" name="Oval 159">
              <a:extLst>
                <a:ext uri="{FF2B5EF4-FFF2-40B4-BE49-F238E27FC236}">
                  <a16:creationId xmlns:a16="http://schemas.microsoft.com/office/drawing/2014/main" id="{49CC816B-7C40-4BF9-A068-1AB126582054}"/>
                </a:ext>
              </a:extLst>
            </p:cNvPr>
            <p:cNvSpPr>
              <a:spLocks noChangeArrowheads="1"/>
            </p:cNvSpPr>
            <p:nvPr/>
          </p:nvSpPr>
          <p:spPr bwMode="auto">
            <a:xfrm>
              <a:off x="6335713" y="7483475"/>
              <a:ext cx="55563" cy="169863"/>
            </a:xfrm>
            <a:prstGeom prst="ellipse">
              <a:avLst/>
            </a:prstGeom>
            <a:solidFill>
              <a:srgbClr val="CB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08" name="Freeform: Shape 207">
              <a:extLst>
                <a:ext uri="{FF2B5EF4-FFF2-40B4-BE49-F238E27FC236}">
                  <a16:creationId xmlns:a16="http://schemas.microsoft.com/office/drawing/2014/main" id="{8B268B16-5C8D-42FF-91BF-2E770365B571}"/>
                </a:ext>
              </a:extLst>
            </p:cNvPr>
            <p:cNvSpPr>
              <a:spLocks/>
            </p:cNvSpPr>
            <p:nvPr/>
          </p:nvSpPr>
          <p:spPr bwMode="auto">
            <a:xfrm>
              <a:off x="5561013" y="7604124"/>
              <a:ext cx="798513" cy="287338"/>
            </a:xfrm>
            <a:custGeom>
              <a:avLst/>
              <a:gdLst>
                <a:gd name="connsiteX0" fmla="*/ 311150 w 798513"/>
                <a:gd name="connsiteY0" fmla="*/ 0 h 287338"/>
                <a:gd name="connsiteX1" fmla="*/ 798513 w 798513"/>
                <a:gd name="connsiteY1" fmla="*/ 67833 h 287338"/>
                <a:gd name="connsiteX2" fmla="*/ 798513 w 798513"/>
                <a:gd name="connsiteY2" fmla="*/ 287338 h 287338"/>
                <a:gd name="connsiteX3" fmla="*/ 329426 w 798513"/>
                <a:gd name="connsiteY3" fmla="*/ 156245 h 287338"/>
                <a:gd name="connsiteX4" fmla="*/ 0 w 798513"/>
                <a:gd name="connsiteY4" fmla="*/ 0 h 287338"/>
                <a:gd name="connsiteX5" fmla="*/ 81690 w 798513"/>
                <a:gd name="connsiteY5" fmla="*/ 0 h 287338"/>
                <a:gd name="connsiteX6" fmla="*/ 100013 w 798513"/>
                <a:gd name="connsiteY6" fmla="*/ 155575 h 287338"/>
                <a:gd name="connsiteX7" fmla="*/ 69475 w 798513"/>
                <a:gd name="connsiteY7" fmla="*/ 146468 h 287338"/>
                <a:gd name="connsiteX8" fmla="*/ 9162 w 798513"/>
                <a:gd name="connsiteY8" fmla="*/ 76649 h 287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8513" h="287338">
                  <a:moveTo>
                    <a:pt x="311150" y="0"/>
                  </a:moveTo>
                  <a:lnTo>
                    <a:pt x="798513" y="67833"/>
                  </a:lnTo>
                  <a:lnTo>
                    <a:pt x="798513" y="287338"/>
                  </a:lnTo>
                  <a:lnTo>
                    <a:pt x="329426" y="156245"/>
                  </a:lnTo>
                  <a:close/>
                  <a:moveTo>
                    <a:pt x="0" y="0"/>
                  </a:moveTo>
                  <a:lnTo>
                    <a:pt x="81690" y="0"/>
                  </a:lnTo>
                  <a:lnTo>
                    <a:pt x="100013" y="155575"/>
                  </a:lnTo>
                  <a:lnTo>
                    <a:pt x="69475" y="146468"/>
                  </a:lnTo>
                  <a:cubicBezTo>
                    <a:pt x="37410" y="137362"/>
                    <a:pt x="12979" y="109282"/>
                    <a:pt x="9162" y="76649"/>
                  </a:cubicBezTo>
                  <a:close/>
                </a:path>
              </a:pathLst>
            </a:custGeom>
            <a:solidFill>
              <a:srgbClr val="00518A">
                <a:alpha val="20000"/>
              </a:srgbClr>
            </a:solidFill>
            <a:ln>
              <a:noFill/>
            </a:ln>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209" name="Freeform 162">
              <a:extLst>
                <a:ext uri="{FF2B5EF4-FFF2-40B4-BE49-F238E27FC236}">
                  <a16:creationId xmlns:a16="http://schemas.microsoft.com/office/drawing/2014/main" id="{B21B4010-B2D7-422F-B804-3C3263F11D62}"/>
                </a:ext>
              </a:extLst>
            </p:cNvPr>
            <p:cNvSpPr>
              <a:spLocks/>
            </p:cNvSpPr>
            <p:nvPr/>
          </p:nvSpPr>
          <p:spPr bwMode="auto">
            <a:xfrm>
              <a:off x="10641013" y="4256088"/>
              <a:ext cx="1841500" cy="1841500"/>
            </a:xfrm>
            <a:custGeom>
              <a:avLst/>
              <a:gdLst>
                <a:gd name="T0" fmla="*/ 2089 w 2420"/>
                <a:gd name="T1" fmla="*/ 612 h 2420"/>
                <a:gd name="T2" fmla="*/ 1808 w 2420"/>
                <a:gd name="T3" fmla="*/ 2090 h 2420"/>
                <a:gd name="T4" fmla="*/ 331 w 2420"/>
                <a:gd name="T5" fmla="*/ 1809 h 2420"/>
                <a:gd name="T6" fmla="*/ 612 w 2420"/>
                <a:gd name="T7" fmla="*/ 331 h 2420"/>
                <a:gd name="T8" fmla="*/ 2089 w 2420"/>
                <a:gd name="T9" fmla="*/ 612 h 2420"/>
              </a:gdLst>
              <a:ahLst/>
              <a:cxnLst>
                <a:cxn ang="0">
                  <a:pos x="T0" y="T1"/>
                </a:cxn>
                <a:cxn ang="0">
                  <a:pos x="T2" y="T3"/>
                </a:cxn>
                <a:cxn ang="0">
                  <a:pos x="T4" y="T5"/>
                </a:cxn>
                <a:cxn ang="0">
                  <a:pos x="T6" y="T7"/>
                </a:cxn>
                <a:cxn ang="0">
                  <a:pos x="T8" y="T9"/>
                </a:cxn>
              </a:cxnLst>
              <a:rect l="0" t="0" r="r" b="b"/>
              <a:pathLst>
                <a:path w="2420" h="2420">
                  <a:moveTo>
                    <a:pt x="2089" y="612"/>
                  </a:moveTo>
                  <a:cubicBezTo>
                    <a:pt x="2420" y="1098"/>
                    <a:pt x="2294" y="1759"/>
                    <a:pt x="1808" y="2090"/>
                  </a:cubicBezTo>
                  <a:cubicBezTo>
                    <a:pt x="1323" y="2420"/>
                    <a:pt x="661" y="2294"/>
                    <a:pt x="331" y="1809"/>
                  </a:cubicBezTo>
                  <a:cubicBezTo>
                    <a:pt x="0" y="1323"/>
                    <a:pt x="126" y="661"/>
                    <a:pt x="612" y="331"/>
                  </a:cubicBezTo>
                  <a:cubicBezTo>
                    <a:pt x="1097" y="0"/>
                    <a:pt x="1759" y="126"/>
                    <a:pt x="2089" y="612"/>
                  </a:cubicBezTo>
                  <a:close/>
                </a:path>
              </a:pathLst>
            </a:custGeom>
            <a:solidFill>
              <a:srgbClr val="FD93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0" name="Freeform 163">
              <a:extLst>
                <a:ext uri="{FF2B5EF4-FFF2-40B4-BE49-F238E27FC236}">
                  <a16:creationId xmlns:a16="http://schemas.microsoft.com/office/drawing/2014/main" id="{7AB5B131-30CB-4A4B-87EB-A0C509EE47CC}"/>
                </a:ext>
              </a:extLst>
            </p:cNvPr>
            <p:cNvSpPr>
              <a:spLocks/>
            </p:cNvSpPr>
            <p:nvPr/>
          </p:nvSpPr>
          <p:spPr bwMode="auto">
            <a:xfrm>
              <a:off x="10721975" y="4337050"/>
              <a:ext cx="1679575" cy="1679575"/>
            </a:xfrm>
            <a:custGeom>
              <a:avLst/>
              <a:gdLst>
                <a:gd name="T0" fmla="*/ 1905 w 2206"/>
                <a:gd name="T1" fmla="*/ 558 h 2207"/>
                <a:gd name="T2" fmla="*/ 1649 w 2206"/>
                <a:gd name="T3" fmla="*/ 1905 h 2207"/>
                <a:gd name="T4" fmla="*/ 301 w 2206"/>
                <a:gd name="T5" fmla="*/ 1649 h 2207"/>
                <a:gd name="T6" fmla="*/ 557 w 2206"/>
                <a:gd name="T7" fmla="*/ 301 h 2207"/>
                <a:gd name="T8" fmla="*/ 1905 w 2206"/>
                <a:gd name="T9" fmla="*/ 558 h 2207"/>
              </a:gdLst>
              <a:ahLst/>
              <a:cxnLst>
                <a:cxn ang="0">
                  <a:pos x="T0" y="T1"/>
                </a:cxn>
                <a:cxn ang="0">
                  <a:pos x="T2" y="T3"/>
                </a:cxn>
                <a:cxn ang="0">
                  <a:pos x="T4" y="T5"/>
                </a:cxn>
                <a:cxn ang="0">
                  <a:pos x="T6" y="T7"/>
                </a:cxn>
                <a:cxn ang="0">
                  <a:pos x="T8" y="T9"/>
                </a:cxn>
              </a:cxnLst>
              <a:rect l="0" t="0" r="r" b="b"/>
              <a:pathLst>
                <a:path w="2206" h="2207">
                  <a:moveTo>
                    <a:pt x="1905" y="558"/>
                  </a:moveTo>
                  <a:cubicBezTo>
                    <a:pt x="2206" y="1000"/>
                    <a:pt x="2092" y="1604"/>
                    <a:pt x="1649" y="1905"/>
                  </a:cubicBezTo>
                  <a:cubicBezTo>
                    <a:pt x="1206" y="2207"/>
                    <a:pt x="602" y="2092"/>
                    <a:pt x="301" y="1649"/>
                  </a:cubicBezTo>
                  <a:cubicBezTo>
                    <a:pt x="0" y="1206"/>
                    <a:pt x="114" y="603"/>
                    <a:pt x="557" y="301"/>
                  </a:cubicBezTo>
                  <a:cubicBezTo>
                    <a:pt x="1000" y="0"/>
                    <a:pt x="1604" y="115"/>
                    <a:pt x="1905" y="558"/>
                  </a:cubicBezTo>
                  <a:close/>
                </a:path>
              </a:pathLst>
            </a:custGeom>
            <a:solidFill>
              <a:srgbClr val="FBBC0D">
                <a:alpha val="80000"/>
              </a:srgbClr>
            </a:solidFill>
            <a:ln>
              <a:noFill/>
            </a:ln>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1" name="Freeform 164">
              <a:extLst>
                <a:ext uri="{FF2B5EF4-FFF2-40B4-BE49-F238E27FC236}">
                  <a16:creationId xmlns:a16="http://schemas.microsoft.com/office/drawing/2014/main" id="{30899F80-BEA3-40B5-B8B5-902759C46ABD}"/>
                </a:ext>
              </a:extLst>
            </p:cNvPr>
            <p:cNvSpPr>
              <a:spLocks noEditPoints="1"/>
            </p:cNvSpPr>
            <p:nvPr/>
          </p:nvSpPr>
          <p:spPr bwMode="auto">
            <a:xfrm>
              <a:off x="11210925" y="4776788"/>
              <a:ext cx="701675" cy="793750"/>
            </a:xfrm>
            <a:custGeom>
              <a:avLst/>
              <a:gdLst>
                <a:gd name="T0" fmla="*/ 718 w 920"/>
                <a:gd name="T1" fmla="*/ 835 h 1042"/>
                <a:gd name="T2" fmla="*/ 499 w 920"/>
                <a:gd name="T3" fmla="*/ 513 h 1042"/>
                <a:gd name="T4" fmla="*/ 770 w 920"/>
                <a:gd name="T5" fmla="*/ 576 h 1042"/>
                <a:gd name="T6" fmla="*/ 718 w 920"/>
                <a:gd name="T7" fmla="*/ 835 h 1042"/>
                <a:gd name="T8" fmla="*/ 138 w 920"/>
                <a:gd name="T9" fmla="*/ 421 h 1042"/>
                <a:gd name="T10" fmla="*/ 191 w 920"/>
                <a:gd name="T11" fmla="*/ 183 h 1042"/>
                <a:gd name="T12" fmla="*/ 387 w 920"/>
                <a:gd name="T13" fmla="*/ 471 h 1042"/>
                <a:gd name="T14" fmla="*/ 138 w 920"/>
                <a:gd name="T15" fmla="*/ 421 h 1042"/>
                <a:gd name="T16" fmla="*/ 835 w 920"/>
                <a:gd name="T17" fmla="*/ 525 h 1042"/>
                <a:gd name="T18" fmla="*/ 455 w 920"/>
                <a:gd name="T19" fmla="*/ 449 h 1042"/>
                <a:gd name="T20" fmla="*/ 249 w 920"/>
                <a:gd name="T21" fmla="*/ 146 h 1042"/>
                <a:gd name="T22" fmla="*/ 478 w 920"/>
                <a:gd name="T23" fmla="*/ 176 h 1042"/>
                <a:gd name="T24" fmla="*/ 543 w 920"/>
                <a:gd name="T25" fmla="*/ 132 h 1042"/>
                <a:gd name="T26" fmla="*/ 211 w 920"/>
                <a:gd name="T27" fmla="*/ 90 h 1042"/>
                <a:gd name="T28" fmla="*/ 152 w 920"/>
                <a:gd name="T29" fmla="*/ 4 h 1042"/>
                <a:gd name="T30" fmla="*/ 95 w 920"/>
                <a:gd name="T31" fmla="*/ 42 h 1042"/>
                <a:gd name="T32" fmla="*/ 153 w 920"/>
                <a:gd name="T33" fmla="*/ 128 h 1042"/>
                <a:gd name="T34" fmla="*/ 76 w 920"/>
                <a:gd name="T35" fmla="*/ 473 h 1042"/>
                <a:gd name="T36" fmla="*/ 431 w 920"/>
                <a:gd name="T37" fmla="*/ 536 h 1042"/>
                <a:gd name="T38" fmla="*/ 661 w 920"/>
                <a:gd name="T39" fmla="*/ 874 h 1042"/>
                <a:gd name="T40" fmla="*/ 388 w 920"/>
                <a:gd name="T41" fmla="*/ 833 h 1042"/>
                <a:gd name="T42" fmla="*/ 324 w 920"/>
                <a:gd name="T43" fmla="*/ 877 h 1042"/>
                <a:gd name="T44" fmla="*/ 699 w 920"/>
                <a:gd name="T45" fmla="*/ 930 h 1042"/>
                <a:gd name="T46" fmla="*/ 775 w 920"/>
                <a:gd name="T47" fmla="*/ 1042 h 1042"/>
                <a:gd name="T48" fmla="*/ 832 w 920"/>
                <a:gd name="T49" fmla="*/ 1003 h 1042"/>
                <a:gd name="T50" fmla="*/ 756 w 920"/>
                <a:gd name="T51" fmla="*/ 891 h 1042"/>
                <a:gd name="T52" fmla="*/ 835 w 920"/>
                <a:gd name="T53" fmla="*/ 525 h 10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0" h="1042">
                  <a:moveTo>
                    <a:pt x="718" y="835"/>
                  </a:moveTo>
                  <a:lnTo>
                    <a:pt x="499" y="513"/>
                  </a:lnTo>
                  <a:cubicBezTo>
                    <a:pt x="649" y="469"/>
                    <a:pt x="719" y="502"/>
                    <a:pt x="770" y="576"/>
                  </a:cubicBezTo>
                  <a:cubicBezTo>
                    <a:pt x="839" y="677"/>
                    <a:pt x="808" y="762"/>
                    <a:pt x="718" y="835"/>
                  </a:cubicBezTo>
                  <a:close/>
                  <a:moveTo>
                    <a:pt x="138" y="421"/>
                  </a:moveTo>
                  <a:cubicBezTo>
                    <a:pt x="90" y="351"/>
                    <a:pt x="88" y="262"/>
                    <a:pt x="191" y="183"/>
                  </a:cubicBezTo>
                  <a:lnTo>
                    <a:pt x="387" y="471"/>
                  </a:lnTo>
                  <a:cubicBezTo>
                    <a:pt x="254" y="512"/>
                    <a:pt x="188" y="494"/>
                    <a:pt x="138" y="421"/>
                  </a:cubicBezTo>
                  <a:close/>
                  <a:moveTo>
                    <a:pt x="835" y="525"/>
                  </a:moveTo>
                  <a:cubicBezTo>
                    <a:pt x="765" y="422"/>
                    <a:pt x="668" y="380"/>
                    <a:pt x="455" y="449"/>
                  </a:cubicBezTo>
                  <a:lnTo>
                    <a:pt x="249" y="146"/>
                  </a:lnTo>
                  <a:cubicBezTo>
                    <a:pt x="344" y="99"/>
                    <a:pt x="417" y="124"/>
                    <a:pt x="478" y="176"/>
                  </a:cubicBezTo>
                  <a:lnTo>
                    <a:pt x="543" y="132"/>
                  </a:lnTo>
                  <a:cubicBezTo>
                    <a:pt x="491" y="71"/>
                    <a:pt x="375" y="0"/>
                    <a:pt x="211" y="90"/>
                  </a:cubicBezTo>
                  <a:lnTo>
                    <a:pt x="152" y="4"/>
                  </a:lnTo>
                  <a:lnTo>
                    <a:pt x="95" y="42"/>
                  </a:lnTo>
                  <a:lnTo>
                    <a:pt x="153" y="128"/>
                  </a:lnTo>
                  <a:cubicBezTo>
                    <a:pt x="28" y="223"/>
                    <a:pt x="0" y="362"/>
                    <a:pt x="76" y="473"/>
                  </a:cubicBezTo>
                  <a:cubicBezTo>
                    <a:pt x="155" y="589"/>
                    <a:pt x="262" y="591"/>
                    <a:pt x="431" y="536"/>
                  </a:cubicBezTo>
                  <a:lnTo>
                    <a:pt x="661" y="874"/>
                  </a:lnTo>
                  <a:cubicBezTo>
                    <a:pt x="575" y="920"/>
                    <a:pt x="470" y="915"/>
                    <a:pt x="388" y="833"/>
                  </a:cubicBezTo>
                  <a:lnTo>
                    <a:pt x="324" y="877"/>
                  </a:lnTo>
                  <a:cubicBezTo>
                    <a:pt x="416" y="985"/>
                    <a:pt x="556" y="1015"/>
                    <a:pt x="699" y="930"/>
                  </a:cubicBezTo>
                  <a:lnTo>
                    <a:pt x="775" y="1042"/>
                  </a:lnTo>
                  <a:lnTo>
                    <a:pt x="832" y="1003"/>
                  </a:lnTo>
                  <a:lnTo>
                    <a:pt x="756" y="891"/>
                  </a:lnTo>
                  <a:cubicBezTo>
                    <a:pt x="894" y="782"/>
                    <a:pt x="920" y="650"/>
                    <a:pt x="835" y="525"/>
                  </a:cubicBezTo>
                </a:path>
              </a:pathLst>
            </a:custGeom>
            <a:solidFill>
              <a:srgbClr val="F9D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nvGrpSpPr>
            <p:cNvPr id="212" name="Group 211">
              <a:extLst>
                <a:ext uri="{FF2B5EF4-FFF2-40B4-BE49-F238E27FC236}">
                  <a16:creationId xmlns:a16="http://schemas.microsoft.com/office/drawing/2014/main" id="{8B52E0EA-7E04-4AED-88B4-07FFA69BAF4E}"/>
                </a:ext>
              </a:extLst>
            </p:cNvPr>
            <p:cNvGrpSpPr/>
            <p:nvPr/>
          </p:nvGrpSpPr>
          <p:grpSpPr>
            <a:xfrm>
              <a:off x="9642475" y="4440238"/>
              <a:ext cx="4244976" cy="3578225"/>
              <a:chOff x="9642475" y="4440238"/>
              <a:chExt cx="4244976" cy="3578225"/>
            </a:xfrm>
            <a:solidFill>
              <a:srgbClr val="00518A"/>
            </a:solidFill>
          </p:grpSpPr>
          <p:sp>
            <p:nvSpPr>
              <p:cNvPr id="220" name="Freeform 165">
                <a:extLst>
                  <a:ext uri="{FF2B5EF4-FFF2-40B4-BE49-F238E27FC236}">
                    <a16:creationId xmlns:a16="http://schemas.microsoft.com/office/drawing/2014/main" id="{6C5B14C5-A209-4A28-A2DB-12E7BC50C647}"/>
                  </a:ext>
                </a:extLst>
              </p:cNvPr>
              <p:cNvSpPr>
                <a:spLocks noEditPoints="1"/>
              </p:cNvSpPr>
              <p:nvPr/>
            </p:nvSpPr>
            <p:spPr bwMode="auto">
              <a:xfrm>
                <a:off x="9642475" y="4440238"/>
                <a:ext cx="985838" cy="315913"/>
              </a:xfrm>
              <a:custGeom>
                <a:avLst/>
                <a:gdLst>
                  <a:gd name="T0" fmla="*/ 250 w 1294"/>
                  <a:gd name="T1" fmla="*/ 119 h 415"/>
                  <a:gd name="T2" fmla="*/ 0 w 1294"/>
                  <a:gd name="T3" fmla="*/ 12 h 415"/>
                  <a:gd name="T4" fmla="*/ 6 w 1294"/>
                  <a:gd name="T5" fmla="*/ 0 h 415"/>
                  <a:gd name="T6" fmla="*/ 255 w 1294"/>
                  <a:gd name="T7" fmla="*/ 107 h 415"/>
                  <a:gd name="T8" fmla="*/ 250 w 1294"/>
                  <a:gd name="T9" fmla="*/ 119 h 415"/>
                  <a:gd name="T10" fmla="*/ 763 w 1294"/>
                  <a:gd name="T11" fmla="*/ 295 h 415"/>
                  <a:gd name="T12" fmla="*/ 505 w 1294"/>
                  <a:gd name="T13" fmla="*/ 214 h 415"/>
                  <a:gd name="T14" fmla="*/ 509 w 1294"/>
                  <a:gd name="T15" fmla="*/ 201 h 415"/>
                  <a:gd name="T16" fmla="*/ 767 w 1294"/>
                  <a:gd name="T17" fmla="*/ 282 h 415"/>
                  <a:gd name="T18" fmla="*/ 763 w 1294"/>
                  <a:gd name="T19" fmla="*/ 295 h 415"/>
                  <a:gd name="T20" fmla="*/ 1292 w 1294"/>
                  <a:gd name="T21" fmla="*/ 415 h 415"/>
                  <a:gd name="T22" fmla="*/ 1026 w 1294"/>
                  <a:gd name="T23" fmla="*/ 363 h 415"/>
                  <a:gd name="T24" fmla="*/ 1029 w 1294"/>
                  <a:gd name="T25" fmla="*/ 350 h 415"/>
                  <a:gd name="T26" fmla="*/ 1294 w 1294"/>
                  <a:gd name="T27" fmla="*/ 401 h 415"/>
                  <a:gd name="T28" fmla="*/ 1292 w 1294"/>
                  <a:gd name="T29" fmla="*/ 415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94" h="415">
                    <a:moveTo>
                      <a:pt x="250" y="119"/>
                    </a:moveTo>
                    <a:cubicBezTo>
                      <a:pt x="96" y="58"/>
                      <a:pt x="1" y="12"/>
                      <a:pt x="0" y="12"/>
                    </a:cubicBezTo>
                    <a:lnTo>
                      <a:pt x="6" y="0"/>
                    </a:lnTo>
                    <a:cubicBezTo>
                      <a:pt x="7" y="0"/>
                      <a:pt x="102" y="46"/>
                      <a:pt x="255" y="107"/>
                    </a:cubicBezTo>
                    <a:lnTo>
                      <a:pt x="250" y="119"/>
                    </a:lnTo>
                    <a:close/>
                    <a:moveTo>
                      <a:pt x="763" y="295"/>
                    </a:moveTo>
                    <a:cubicBezTo>
                      <a:pt x="678" y="271"/>
                      <a:pt x="591" y="243"/>
                      <a:pt x="505" y="214"/>
                    </a:cubicBezTo>
                    <a:lnTo>
                      <a:pt x="509" y="201"/>
                    </a:lnTo>
                    <a:cubicBezTo>
                      <a:pt x="595" y="230"/>
                      <a:pt x="682" y="258"/>
                      <a:pt x="767" y="282"/>
                    </a:cubicBezTo>
                    <a:lnTo>
                      <a:pt x="763" y="295"/>
                    </a:lnTo>
                    <a:close/>
                    <a:moveTo>
                      <a:pt x="1292" y="415"/>
                    </a:moveTo>
                    <a:cubicBezTo>
                      <a:pt x="1206" y="401"/>
                      <a:pt x="1117" y="384"/>
                      <a:pt x="1026" y="363"/>
                    </a:cubicBezTo>
                    <a:lnTo>
                      <a:pt x="1029" y="350"/>
                    </a:lnTo>
                    <a:cubicBezTo>
                      <a:pt x="1119" y="370"/>
                      <a:pt x="1209" y="388"/>
                      <a:pt x="1294" y="401"/>
                    </a:cubicBezTo>
                    <a:lnTo>
                      <a:pt x="1292" y="4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21" name="Freeform 166">
                <a:extLst>
                  <a:ext uri="{FF2B5EF4-FFF2-40B4-BE49-F238E27FC236}">
                    <a16:creationId xmlns:a16="http://schemas.microsoft.com/office/drawing/2014/main" id="{D4ECE3F9-8DC4-400D-B7E1-A24FCC587305}"/>
                  </a:ext>
                </a:extLst>
              </p:cNvPr>
              <p:cNvSpPr>
                <a:spLocks noEditPoints="1"/>
              </p:cNvSpPr>
              <p:nvPr/>
            </p:nvSpPr>
            <p:spPr bwMode="auto">
              <a:xfrm>
                <a:off x="12371388" y="5741988"/>
                <a:ext cx="1516063" cy="2276475"/>
              </a:xfrm>
              <a:custGeom>
                <a:avLst/>
                <a:gdLst>
                  <a:gd name="T0" fmla="*/ 259 w 1991"/>
                  <a:gd name="T1" fmla="*/ 75 h 2991"/>
                  <a:gd name="T2" fmla="*/ 6 w 1991"/>
                  <a:gd name="T3" fmla="*/ 13 h 2991"/>
                  <a:gd name="T4" fmla="*/ 0 w 1991"/>
                  <a:gd name="T5" fmla="*/ 13 h 2991"/>
                  <a:gd name="T6" fmla="*/ 0 w 1991"/>
                  <a:gd name="T7" fmla="*/ 0 h 2991"/>
                  <a:gd name="T8" fmla="*/ 6 w 1991"/>
                  <a:gd name="T9" fmla="*/ 0 h 2991"/>
                  <a:gd name="T10" fmla="*/ 265 w 1991"/>
                  <a:gd name="T11" fmla="*/ 63 h 2991"/>
                  <a:gd name="T12" fmla="*/ 259 w 1991"/>
                  <a:gd name="T13" fmla="*/ 75 h 2991"/>
                  <a:gd name="T14" fmla="*/ 649 w 1991"/>
                  <a:gd name="T15" fmla="*/ 433 h 2991"/>
                  <a:gd name="T16" fmla="*/ 480 w 1991"/>
                  <a:gd name="T17" fmla="*/ 225 h 2991"/>
                  <a:gd name="T18" fmla="*/ 490 w 1991"/>
                  <a:gd name="T19" fmla="*/ 215 h 2991"/>
                  <a:gd name="T20" fmla="*/ 660 w 1991"/>
                  <a:gd name="T21" fmla="*/ 426 h 2991"/>
                  <a:gd name="T22" fmla="*/ 649 w 1991"/>
                  <a:gd name="T23" fmla="*/ 433 h 2991"/>
                  <a:gd name="T24" fmla="*/ 845 w 1991"/>
                  <a:gd name="T25" fmla="*/ 932 h 2991"/>
                  <a:gd name="T26" fmla="*/ 767 w 1991"/>
                  <a:gd name="T27" fmla="*/ 674 h 2991"/>
                  <a:gd name="T28" fmla="*/ 780 w 1991"/>
                  <a:gd name="T29" fmla="*/ 670 h 2991"/>
                  <a:gd name="T30" fmla="*/ 859 w 1991"/>
                  <a:gd name="T31" fmla="*/ 929 h 2991"/>
                  <a:gd name="T32" fmla="*/ 845 w 1991"/>
                  <a:gd name="T33" fmla="*/ 932 h 2991"/>
                  <a:gd name="T34" fmla="*/ 925 w 1991"/>
                  <a:gd name="T35" fmla="*/ 1466 h 2991"/>
                  <a:gd name="T36" fmla="*/ 899 w 1991"/>
                  <a:gd name="T37" fmla="*/ 1253 h 2991"/>
                  <a:gd name="T38" fmla="*/ 892 w 1991"/>
                  <a:gd name="T39" fmla="*/ 1198 h 2991"/>
                  <a:gd name="T40" fmla="*/ 906 w 1991"/>
                  <a:gd name="T41" fmla="*/ 1196 h 2991"/>
                  <a:gd name="T42" fmla="*/ 913 w 1991"/>
                  <a:gd name="T43" fmla="*/ 1252 h 2991"/>
                  <a:gd name="T44" fmla="*/ 939 w 1991"/>
                  <a:gd name="T45" fmla="*/ 1465 h 2991"/>
                  <a:gd name="T46" fmla="*/ 925 w 1991"/>
                  <a:gd name="T47" fmla="*/ 1466 h 2991"/>
                  <a:gd name="T48" fmla="*/ 1027 w 1991"/>
                  <a:gd name="T49" fmla="*/ 1999 h 2991"/>
                  <a:gd name="T50" fmla="*/ 968 w 1991"/>
                  <a:gd name="T51" fmla="*/ 1734 h 2991"/>
                  <a:gd name="T52" fmla="*/ 982 w 1991"/>
                  <a:gd name="T53" fmla="*/ 1732 h 2991"/>
                  <a:gd name="T54" fmla="*/ 1040 w 1991"/>
                  <a:gd name="T55" fmla="*/ 1995 h 2991"/>
                  <a:gd name="T56" fmla="*/ 1027 w 1991"/>
                  <a:gd name="T57" fmla="*/ 1999 h 2991"/>
                  <a:gd name="T58" fmla="*/ 1222 w 1991"/>
                  <a:gd name="T59" fmla="*/ 2503 h 2991"/>
                  <a:gd name="T60" fmla="*/ 1107 w 1991"/>
                  <a:gd name="T61" fmla="*/ 2258 h 2991"/>
                  <a:gd name="T62" fmla="*/ 1120 w 1991"/>
                  <a:gd name="T63" fmla="*/ 2253 h 2991"/>
                  <a:gd name="T64" fmla="*/ 1234 w 1991"/>
                  <a:gd name="T65" fmla="*/ 2496 h 2991"/>
                  <a:gd name="T66" fmla="*/ 1222 w 1991"/>
                  <a:gd name="T67" fmla="*/ 2503 h 2991"/>
                  <a:gd name="T68" fmla="*/ 1608 w 1991"/>
                  <a:gd name="T69" fmla="*/ 2877 h 2991"/>
                  <a:gd name="T70" fmla="*/ 1388 w 1991"/>
                  <a:gd name="T71" fmla="*/ 2719 h 2991"/>
                  <a:gd name="T72" fmla="*/ 1397 w 1991"/>
                  <a:gd name="T73" fmla="*/ 2709 h 2991"/>
                  <a:gd name="T74" fmla="*/ 1614 w 1991"/>
                  <a:gd name="T75" fmla="*/ 2864 h 2991"/>
                  <a:gd name="T76" fmla="*/ 1608 w 1991"/>
                  <a:gd name="T77" fmla="*/ 2877 h 2991"/>
                  <a:gd name="T78" fmla="*/ 1989 w 1991"/>
                  <a:gd name="T79" fmla="*/ 2991 h 2991"/>
                  <a:gd name="T80" fmla="*/ 1864 w 1991"/>
                  <a:gd name="T81" fmla="*/ 2967 h 2991"/>
                  <a:gd name="T82" fmla="*/ 1867 w 1991"/>
                  <a:gd name="T83" fmla="*/ 2953 h 2991"/>
                  <a:gd name="T84" fmla="*/ 1991 w 1991"/>
                  <a:gd name="T85" fmla="*/ 2977 h 2991"/>
                  <a:gd name="T86" fmla="*/ 1989 w 1991"/>
                  <a:gd name="T87" fmla="*/ 2991 h 2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991" h="2991">
                    <a:moveTo>
                      <a:pt x="259" y="75"/>
                    </a:moveTo>
                    <a:cubicBezTo>
                      <a:pt x="133" y="18"/>
                      <a:pt x="33" y="13"/>
                      <a:pt x="6" y="13"/>
                    </a:cubicBezTo>
                    <a:cubicBezTo>
                      <a:pt x="2" y="13"/>
                      <a:pt x="0" y="13"/>
                      <a:pt x="0" y="13"/>
                    </a:cubicBezTo>
                    <a:lnTo>
                      <a:pt x="0" y="0"/>
                    </a:lnTo>
                    <a:cubicBezTo>
                      <a:pt x="0" y="0"/>
                      <a:pt x="2" y="0"/>
                      <a:pt x="6" y="0"/>
                    </a:cubicBezTo>
                    <a:cubicBezTo>
                      <a:pt x="34" y="0"/>
                      <a:pt x="136" y="4"/>
                      <a:pt x="265" y="63"/>
                    </a:cubicBezTo>
                    <a:lnTo>
                      <a:pt x="259" y="75"/>
                    </a:lnTo>
                    <a:close/>
                    <a:moveTo>
                      <a:pt x="649" y="433"/>
                    </a:moveTo>
                    <a:cubicBezTo>
                      <a:pt x="599" y="353"/>
                      <a:pt x="543" y="283"/>
                      <a:pt x="480" y="225"/>
                    </a:cubicBezTo>
                    <a:lnTo>
                      <a:pt x="490" y="215"/>
                    </a:lnTo>
                    <a:cubicBezTo>
                      <a:pt x="553" y="274"/>
                      <a:pt x="610" y="345"/>
                      <a:pt x="660" y="426"/>
                    </a:cubicBezTo>
                    <a:lnTo>
                      <a:pt x="649" y="433"/>
                    </a:lnTo>
                    <a:close/>
                    <a:moveTo>
                      <a:pt x="845" y="932"/>
                    </a:moveTo>
                    <a:cubicBezTo>
                      <a:pt x="824" y="840"/>
                      <a:pt x="798" y="754"/>
                      <a:pt x="767" y="674"/>
                    </a:cubicBezTo>
                    <a:lnTo>
                      <a:pt x="780" y="670"/>
                    </a:lnTo>
                    <a:cubicBezTo>
                      <a:pt x="811" y="749"/>
                      <a:pt x="837" y="837"/>
                      <a:pt x="859" y="929"/>
                    </a:cubicBezTo>
                    <a:lnTo>
                      <a:pt x="845" y="932"/>
                    </a:lnTo>
                    <a:close/>
                    <a:moveTo>
                      <a:pt x="925" y="1466"/>
                    </a:moveTo>
                    <a:cubicBezTo>
                      <a:pt x="916" y="1399"/>
                      <a:pt x="907" y="1327"/>
                      <a:pt x="899" y="1253"/>
                    </a:cubicBezTo>
                    <a:cubicBezTo>
                      <a:pt x="897" y="1235"/>
                      <a:pt x="895" y="1216"/>
                      <a:pt x="892" y="1198"/>
                    </a:cubicBezTo>
                    <a:lnTo>
                      <a:pt x="906" y="1196"/>
                    </a:lnTo>
                    <a:cubicBezTo>
                      <a:pt x="908" y="1214"/>
                      <a:pt x="911" y="1233"/>
                      <a:pt x="913" y="1252"/>
                    </a:cubicBezTo>
                    <a:cubicBezTo>
                      <a:pt x="921" y="1325"/>
                      <a:pt x="930" y="1397"/>
                      <a:pt x="939" y="1465"/>
                    </a:cubicBezTo>
                    <a:lnTo>
                      <a:pt x="925" y="1466"/>
                    </a:lnTo>
                    <a:close/>
                    <a:moveTo>
                      <a:pt x="1027" y="1999"/>
                    </a:moveTo>
                    <a:cubicBezTo>
                      <a:pt x="1006" y="1918"/>
                      <a:pt x="986" y="1829"/>
                      <a:pt x="968" y="1734"/>
                    </a:cubicBezTo>
                    <a:lnTo>
                      <a:pt x="982" y="1732"/>
                    </a:lnTo>
                    <a:cubicBezTo>
                      <a:pt x="1000" y="1826"/>
                      <a:pt x="1019" y="1914"/>
                      <a:pt x="1040" y="1995"/>
                    </a:cubicBezTo>
                    <a:lnTo>
                      <a:pt x="1027" y="1999"/>
                    </a:lnTo>
                    <a:close/>
                    <a:moveTo>
                      <a:pt x="1222" y="2503"/>
                    </a:moveTo>
                    <a:cubicBezTo>
                      <a:pt x="1180" y="2432"/>
                      <a:pt x="1142" y="2349"/>
                      <a:pt x="1107" y="2258"/>
                    </a:cubicBezTo>
                    <a:lnTo>
                      <a:pt x="1120" y="2253"/>
                    </a:lnTo>
                    <a:cubicBezTo>
                      <a:pt x="1154" y="2343"/>
                      <a:pt x="1193" y="2425"/>
                      <a:pt x="1234" y="2496"/>
                    </a:cubicBezTo>
                    <a:lnTo>
                      <a:pt x="1222" y="2503"/>
                    </a:lnTo>
                    <a:close/>
                    <a:moveTo>
                      <a:pt x="1608" y="2877"/>
                    </a:moveTo>
                    <a:cubicBezTo>
                      <a:pt x="1525" y="2835"/>
                      <a:pt x="1453" y="2783"/>
                      <a:pt x="1388" y="2719"/>
                    </a:cubicBezTo>
                    <a:lnTo>
                      <a:pt x="1397" y="2709"/>
                    </a:lnTo>
                    <a:cubicBezTo>
                      <a:pt x="1462" y="2772"/>
                      <a:pt x="1533" y="2823"/>
                      <a:pt x="1614" y="2864"/>
                    </a:cubicBezTo>
                    <a:lnTo>
                      <a:pt x="1608" y="2877"/>
                    </a:lnTo>
                    <a:close/>
                    <a:moveTo>
                      <a:pt x="1989" y="2991"/>
                    </a:moveTo>
                    <a:cubicBezTo>
                      <a:pt x="1945" y="2984"/>
                      <a:pt x="1903" y="2976"/>
                      <a:pt x="1864" y="2967"/>
                    </a:cubicBezTo>
                    <a:lnTo>
                      <a:pt x="1867" y="2953"/>
                    </a:lnTo>
                    <a:cubicBezTo>
                      <a:pt x="1906" y="2962"/>
                      <a:pt x="1948" y="2970"/>
                      <a:pt x="1991" y="2977"/>
                    </a:cubicBezTo>
                    <a:lnTo>
                      <a:pt x="1989" y="29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grpSp>
        <p:sp>
          <p:nvSpPr>
            <p:cNvPr id="213" name="Freeform 167">
              <a:extLst>
                <a:ext uri="{FF2B5EF4-FFF2-40B4-BE49-F238E27FC236}">
                  <a16:creationId xmlns:a16="http://schemas.microsoft.com/office/drawing/2014/main" id="{185505DB-2995-4041-97A8-6B52327F0F88}"/>
                </a:ext>
              </a:extLst>
            </p:cNvPr>
            <p:cNvSpPr>
              <a:spLocks/>
            </p:cNvSpPr>
            <p:nvPr/>
          </p:nvSpPr>
          <p:spPr bwMode="auto">
            <a:xfrm>
              <a:off x="8797925" y="4143375"/>
              <a:ext cx="838200" cy="233363"/>
            </a:xfrm>
            <a:custGeom>
              <a:avLst/>
              <a:gdLst>
                <a:gd name="T0" fmla="*/ 1102 w 1102"/>
                <a:gd name="T1" fmla="*/ 110 h 306"/>
                <a:gd name="T2" fmla="*/ 0 w 1102"/>
                <a:gd name="T3" fmla="*/ 0 h 306"/>
                <a:gd name="T4" fmla="*/ 941 w 1102"/>
                <a:gd name="T5" fmla="*/ 306 h 306"/>
                <a:gd name="T6" fmla="*/ 1102 w 1102"/>
                <a:gd name="T7" fmla="*/ 110 h 306"/>
              </a:gdLst>
              <a:ahLst/>
              <a:cxnLst>
                <a:cxn ang="0">
                  <a:pos x="T0" y="T1"/>
                </a:cxn>
                <a:cxn ang="0">
                  <a:pos x="T2" y="T3"/>
                </a:cxn>
                <a:cxn ang="0">
                  <a:pos x="T4" y="T5"/>
                </a:cxn>
                <a:cxn ang="0">
                  <a:pos x="T6" y="T7"/>
                </a:cxn>
              </a:cxnLst>
              <a:rect l="0" t="0" r="r" b="b"/>
              <a:pathLst>
                <a:path w="1102" h="306">
                  <a:moveTo>
                    <a:pt x="1102" y="110"/>
                  </a:moveTo>
                  <a:lnTo>
                    <a:pt x="0" y="0"/>
                  </a:lnTo>
                  <a:lnTo>
                    <a:pt x="941" y="306"/>
                  </a:lnTo>
                  <a:lnTo>
                    <a:pt x="1102" y="110"/>
                  </a:lnTo>
                  <a:close/>
                </a:path>
              </a:pathLst>
            </a:custGeom>
            <a:solidFill>
              <a:srgbClr val="CB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4" name="Freeform 168">
              <a:extLst>
                <a:ext uri="{FF2B5EF4-FFF2-40B4-BE49-F238E27FC236}">
                  <a16:creationId xmlns:a16="http://schemas.microsoft.com/office/drawing/2014/main" id="{B280E3D8-1DBA-484C-B370-3C4298D3519C}"/>
                </a:ext>
              </a:extLst>
            </p:cNvPr>
            <p:cNvSpPr>
              <a:spLocks/>
            </p:cNvSpPr>
            <p:nvPr/>
          </p:nvSpPr>
          <p:spPr bwMode="auto">
            <a:xfrm>
              <a:off x="8797925" y="4143375"/>
              <a:ext cx="754063" cy="423863"/>
            </a:xfrm>
            <a:custGeom>
              <a:avLst/>
              <a:gdLst>
                <a:gd name="T0" fmla="*/ 941 w 991"/>
                <a:gd name="T1" fmla="*/ 306 h 557"/>
                <a:gd name="T2" fmla="*/ 0 w 991"/>
                <a:gd name="T3" fmla="*/ 0 h 557"/>
                <a:gd name="T4" fmla="*/ 991 w 991"/>
                <a:gd name="T5" fmla="*/ 557 h 557"/>
                <a:gd name="T6" fmla="*/ 940 w 991"/>
                <a:gd name="T7" fmla="*/ 306 h 557"/>
                <a:gd name="T8" fmla="*/ 941 w 991"/>
                <a:gd name="T9" fmla="*/ 306 h 557"/>
              </a:gdLst>
              <a:ahLst/>
              <a:cxnLst>
                <a:cxn ang="0">
                  <a:pos x="T0" y="T1"/>
                </a:cxn>
                <a:cxn ang="0">
                  <a:pos x="T2" y="T3"/>
                </a:cxn>
                <a:cxn ang="0">
                  <a:pos x="T4" y="T5"/>
                </a:cxn>
                <a:cxn ang="0">
                  <a:pos x="T6" y="T7"/>
                </a:cxn>
                <a:cxn ang="0">
                  <a:pos x="T8" y="T9"/>
                </a:cxn>
              </a:cxnLst>
              <a:rect l="0" t="0" r="r" b="b"/>
              <a:pathLst>
                <a:path w="991" h="557">
                  <a:moveTo>
                    <a:pt x="941" y="306"/>
                  </a:moveTo>
                  <a:lnTo>
                    <a:pt x="0" y="0"/>
                  </a:lnTo>
                  <a:lnTo>
                    <a:pt x="991" y="557"/>
                  </a:lnTo>
                  <a:lnTo>
                    <a:pt x="940" y="306"/>
                  </a:lnTo>
                  <a:lnTo>
                    <a:pt x="941" y="306"/>
                  </a:lnTo>
                  <a:close/>
                </a:path>
              </a:pathLst>
            </a:custGeom>
            <a:solidFill>
              <a:srgbClr val="A4D5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5" name="Freeform 169">
              <a:extLst>
                <a:ext uri="{FF2B5EF4-FFF2-40B4-BE49-F238E27FC236}">
                  <a16:creationId xmlns:a16="http://schemas.microsoft.com/office/drawing/2014/main" id="{7E856BDF-04DC-43CD-A526-610F3A3EAE68}"/>
                </a:ext>
              </a:extLst>
            </p:cNvPr>
            <p:cNvSpPr>
              <a:spLocks/>
            </p:cNvSpPr>
            <p:nvPr/>
          </p:nvSpPr>
          <p:spPr bwMode="auto">
            <a:xfrm>
              <a:off x="4424363" y="4367213"/>
              <a:ext cx="735013" cy="184150"/>
            </a:xfrm>
            <a:custGeom>
              <a:avLst/>
              <a:gdLst>
                <a:gd name="T0" fmla="*/ 0 w 967"/>
                <a:gd name="T1" fmla="*/ 243 h 243"/>
                <a:gd name="T2" fmla="*/ 104 w 967"/>
                <a:gd name="T3" fmla="*/ 108 h 243"/>
                <a:gd name="T4" fmla="*/ 967 w 967"/>
                <a:gd name="T5" fmla="*/ 11 h 243"/>
                <a:gd name="T6" fmla="*/ 42 w 967"/>
                <a:gd name="T7" fmla="*/ 0 h 243"/>
                <a:gd name="T8" fmla="*/ 0 w 967"/>
                <a:gd name="T9" fmla="*/ 243 h 243"/>
              </a:gdLst>
              <a:ahLst/>
              <a:cxnLst>
                <a:cxn ang="0">
                  <a:pos x="T0" y="T1"/>
                </a:cxn>
                <a:cxn ang="0">
                  <a:pos x="T2" y="T3"/>
                </a:cxn>
                <a:cxn ang="0">
                  <a:pos x="T4" y="T5"/>
                </a:cxn>
                <a:cxn ang="0">
                  <a:pos x="T6" y="T7"/>
                </a:cxn>
                <a:cxn ang="0">
                  <a:pos x="T8" y="T9"/>
                </a:cxn>
              </a:cxnLst>
              <a:rect l="0" t="0" r="r" b="b"/>
              <a:pathLst>
                <a:path w="967" h="243">
                  <a:moveTo>
                    <a:pt x="0" y="243"/>
                  </a:moveTo>
                  <a:lnTo>
                    <a:pt x="104" y="108"/>
                  </a:lnTo>
                  <a:lnTo>
                    <a:pt x="967" y="11"/>
                  </a:lnTo>
                  <a:lnTo>
                    <a:pt x="42" y="0"/>
                  </a:lnTo>
                  <a:lnTo>
                    <a:pt x="0" y="243"/>
                  </a:lnTo>
                  <a:close/>
                </a:path>
              </a:pathLst>
            </a:custGeom>
            <a:solidFill>
              <a:srgbClr val="A4D5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6" name="Freeform: Shape 215">
              <a:extLst>
                <a:ext uri="{FF2B5EF4-FFF2-40B4-BE49-F238E27FC236}">
                  <a16:creationId xmlns:a16="http://schemas.microsoft.com/office/drawing/2014/main" id="{FED0F34F-F53F-4478-8167-B786DC471491}"/>
                </a:ext>
              </a:extLst>
            </p:cNvPr>
            <p:cNvSpPr>
              <a:spLocks/>
            </p:cNvSpPr>
            <p:nvPr/>
          </p:nvSpPr>
          <p:spPr bwMode="auto">
            <a:xfrm>
              <a:off x="4356099" y="4227513"/>
              <a:ext cx="803276" cy="490537"/>
            </a:xfrm>
            <a:custGeom>
              <a:avLst/>
              <a:gdLst>
                <a:gd name="connsiteX0" fmla="*/ 0 w 803276"/>
                <a:gd name="connsiteY0" fmla="*/ 0 h 490537"/>
                <a:gd name="connsiteX1" fmla="*/ 803272 w 803276"/>
                <a:gd name="connsiteY1" fmla="*/ 147638 h 490537"/>
                <a:gd name="connsiteX2" fmla="*/ 803276 w 803276"/>
                <a:gd name="connsiteY2" fmla="*/ 147637 h 490537"/>
                <a:gd name="connsiteX3" fmla="*/ 803275 w 803276"/>
                <a:gd name="connsiteY3" fmla="*/ 147638 h 490537"/>
                <a:gd name="connsiteX4" fmla="*/ 803275 w 803276"/>
                <a:gd name="connsiteY4" fmla="*/ 147638 h 490537"/>
                <a:gd name="connsiteX5" fmla="*/ 803274 w 803276"/>
                <a:gd name="connsiteY5" fmla="*/ 147638 h 490537"/>
                <a:gd name="connsiteX6" fmla="*/ 147638 w 803276"/>
                <a:gd name="connsiteY6" fmla="*/ 490537 h 490537"/>
                <a:gd name="connsiteX7" fmla="*/ 147638 w 803276"/>
                <a:gd name="connsiteY7" fmla="*/ 221387 h 490537"/>
                <a:gd name="connsiteX8" fmla="*/ 803268 w 803276"/>
                <a:gd name="connsiteY8" fmla="*/ 147638 h 490537"/>
                <a:gd name="connsiteX9" fmla="*/ 100315 w 803276"/>
                <a:gd name="connsiteY9" fmla="*/ 139310 h 49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3276" h="490537">
                  <a:moveTo>
                    <a:pt x="0" y="0"/>
                  </a:moveTo>
                  <a:lnTo>
                    <a:pt x="803272" y="147638"/>
                  </a:lnTo>
                  <a:lnTo>
                    <a:pt x="803276" y="147637"/>
                  </a:lnTo>
                  <a:lnTo>
                    <a:pt x="803275" y="147638"/>
                  </a:lnTo>
                  <a:lnTo>
                    <a:pt x="803275" y="147638"/>
                  </a:lnTo>
                  <a:lnTo>
                    <a:pt x="803274" y="147638"/>
                  </a:lnTo>
                  <a:lnTo>
                    <a:pt x="147638" y="490537"/>
                  </a:lnTo>
                  <a:lnTo>
                    <a:pt x="147638" y="221387"/>
                  </a:lnTo>
                  <a:lnTo>
                    <a:pt x="803268" y="147638"/>
                  </a:lnTo>
                  <a:lnTo>
                    <a:pt x="100315" y="139310"/>
                  </a:lnTo>
                  <a:close/>
                </a:path>
              </a:pathLst>
            </a:custGeom>
            <a:solidFill>
              <a:srgbClr val="CB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sp>
          <p:nvSpPr>
            <p:cNvPr id="217" name="Freeform 171">
              <a:extLst>
                <a:ext uri="{FF2B5EF4-FFF2-40B4-BE49-F238E27FC236}">
                  <a16:creationId xmlns:a16="http://schemas.microsoft.com/office/drawing/2014/main" id="{21A39FFB-97A1-460F-8AAC-F9FCF62596BF}"/>
                </a:ext>
              </a:extLst>
            </p:cNvPr>
            <p:cNvSpPr>
              <a:spLocks/>
            </p:cNvSpPr>
            <p:nvPr/>
          </p:nvSpPr>
          <p:spPr bwMode="auto">
            <a:xfrm>
              <a:off x="4424363" y="4449763"/>
              <a:ext cx="79375" cy="101600"/>
            </a:xfrm>
            <a:custGeom>
              <a:avLst/>
              <a:gdLst>
                <a:gd name="T0" fmla="*/ 0 w 104"/>
                <a:gd name="T1" fmla="*/ 135 h 135"/>
                <a:gd name="T2" fmla="*/ 104 w 104"/>
                <a:gd name="T3" fmla="*/ 127 h 135"/>
                <a:gd name="T4" fmla="*/ 104 w 104"/>
                <a:gd name="T5" fmla="*/ 0 h 135"/>
                <a:gd name="T6" fmla="*/ 0 w 104"/>
                <a:gd name="T7" fmla="*/ 135 h 135"/>
              </a:gdLst>
              <a:ahLst/>
              <a:cxnLst>
                <a:cxn ang="0">
                  <a:pos x="T0" y="T1"/>
                </a:cxn>
                <a:cxn ang="0">
                  <a:pos x="T2" y="T3"/>
                </a:cxn>
                <a:cxn ang="0">
                  <a:pos x="T4" y="T5"/>
                </a:cxn>
                <a:cxn ang="0">
                  <a:pos x="T6" y="T7"/>
                </a:cxn>
              </a:cxnLst>
              <a:rect l="0" t="0" r="r" b="b"/>
              <a:pathLst>
                <a:path w="104" h="135">
                  <a:moveTo>
                    <a:pt x="0" y="135"/>
                  </a:moveTo>
                  <a:lnTo>
                    <a:pt x="104" y="127"/>
                  </a:lnTo>
                  <a:lnTo>
                    <a:pt x="104" y="0"/>
                  </a:lnTo>
                  <a:lnTo>
                    <a:pt x="0" y="135"/>
                  </a:lnTo>
                  <a:close/>
                </a:path>
              </a:pathLst>
            </a:custGeom>
            <a:solidFill>
              <a:srgbClr val="86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8" name="Freeform 173">
              <a:extLst>
                <a:ext uri="{FF2B5EF4-FFF2-40B4-BE49-F238E27FC236}">
                  <a16:creationId xmlns:a16="http://schemas.microsoft.com/office/drawing/2014/main" id="{9D3A1359-79A9-423D-A617-D636B5366117}"/>
                </a:ext>
              </a:extLst>
            </p:cNvPr>
            <p:cNvSpPr>
              <a:spLocks noEditPoints="1"/>
            </p:cNvSpPr>
            <p:nvPr/>
          </p:nvSpPr>
          <p:spPr bwMode="auto">
            <a:xfrm>
              <a:off x="1501775" y="4454525"/>
              <a:ext cx="2776538" cy="5056188"/>
            </a:xfrm>
            <a:custGeom>
              <a:avLst/>
              <a:gdLst>
                <a:gd name="T0" fmla="*/ 3569 w 3647"/>
                <a:gd name="T1" fmla="*/ 4 h 6645"/>
                <a:gd name="T2" fmla="*/ 3647 w 3647"/>
                <a:gd name="T3" fmla="*/ 12 h 6645"/>
                <a:gd name="T4" fmla="*/ 2832 w 3647"/>
                <a:gd name="T5" fmla="*/ 85 h 6645"/>
                <a:gd name="T6" fmla="*/ 3101 w 3647"/>
                <a:gd name="T7" fmla="*/ 48 h 6645"/>
                <a:gd name="T8" fmla="*/ 2303 w 3647"/>
                <a:gd name="T9" fmla="*/ 201 h 6645"/>
                <a:gd name="T10" fmla="*/ 2307 w 3647"/>
                <a:gd name="T11" fmla="*/ 214 h 6645"/>
                <a:gd name="T12" fmla="*/ 2049 w 3647"/>
                <a:gd name="T13" fmla="*/ 300 h 6645"/>
                <a:gd name="T14" fmla="*/ 1411 w 3647"/>
                <a:gd name="T15" fmla="*/ 789 h 6645"/>
                <a:gd name="T16" fmla="*/ 1598 w 3647"/>
                <a:gd name="T17" fmla="*/ 596 h 6645"/>
                <a:gd name="T18" fmla="*/ 1154 w 3647"/>
                <a:gd name="T19" fmla="*/ 1260 h 6645"/>
                <a:gd name="T20" fmla="*/ 1167 w 3647"/>
                <a:gd name="T21" fmla="*/ 1263 h 6645"/>
                <a:gd name="T22" fmla="*/ 1297 w 3647"/>
                <a:gd name="T23" fmla="*/ 1480 h 6645"/>
                <a:gd name="T24" fmla="*/ 780 w 3647"/>
                <a:gd name="T25" fmla="*/ 1600 h 6645"/>
                <a:gd name="T26" fmla="*/ 1028 w 3647"/>
                <a:gd name="T27" fmla="*/ 1500 h 6645"/>
                <a:gd name="T28" fmla="*/ 1096 w 3647"/>
                <a:gd name="T29" fmla="*/ 1704 h 6645"/>
                <a:gd name="T30" fmla="*/ 1118 w 3647"/>
                <a:gd name="T31" fmla="*/ 1527 h 6645"/>
                <a:gd name="T32" fmla="*/ 1112 w 3647"/>
                <a:gd name="T33" fmla="*/ 1796 h 6645"/>
                <a:gd name="T34" fmla="*/ 1749 w 3647"/>
                <a:gd name="T35" fmla="*/ 1764 h 6645"/>
                <a:gd name="T36" fmla="*/ 1935 w 3647"/>
                <a:gd name="T37" fmla="*/ 1960 h 6645"/>
                <a:gd name="T38" fmla="*/ 557 w 3647"/>
                <a:gd name="T39" fmla="*/ 1752 h 6645"/>
                <a:gd name="T40" fmla="*/ 1206 w 3647"/>
                <a:gd name="T41" fmla="*/ 2327 h 6645"/>
                <a:gd name="T42" fmla="*/ 1218 w 3647"/>
                <a:gd name="T43" fmla="*/ 2322 h 6645"/>
                <a:gd name="T44" fmla="*/ 127 w 3647"/>
                <a:gd name="T45" fmla="*/ 2436 h 6645"/>
                <a:gd name="T46" fmla="*/ 140 w 3647"/>
                <a:gd name="T47" fmla="*/ 2441 h 6645"/>
                <a:gd name="T48" fmla="*/ 2094 w 3647"/>
                <a:gd name="T49" fmla="*/ 2178 h 6645"/>
                <a:gd name="T50" fmla="*/ 1553 w 3647"/>
                <a:gd name="T51" fmla="*/ 2734 h 6645"/>
                <a:gd name="T52" fmla="*/ 1559 w 3647"/>
                <a:gd name="T53" fmla="*/ 2722 h 6645"/>
                <a:gd name="T54" fmla="*/ 1816 w 3647"/>
                <a:gd name="T55" fmla="*/ 2782 h 6645"/>
                <a:gd name="T56" fmla="*/ 1817 w 3647"/>
                <a:gd name="T57" fmla="*/ 2796 h 6645"/>
                <a:gd name="T58" fmla="*/ 59 w 3647"/>
                <a:gd name="T59" fmla="*/ 2699 h 6645"/>
                <a:gd name="T60" fmla="*/ 15 w 3647"/>
                <a:gd name="T61" fmla="*/ 3509 h 6645"/>
                <a:gd name="T62" fmla="*/ 14 w 3647"/>
                <a:gd name="T63" fmla="*/ 3238 h 6645"/>
                <a:gd name="T64" fmla="*/ 15 w 3647"/>
                <a:gd name="T65" fmla="*/ 3509 h 6645"/>
                <a:gd name="T66" fmla="*/ 344 w 3647"/>
                <a:gd name="T67" fmla="*/ 3843 h 6645"/>
                <a:gd name="T68" fmla="*/ 167 w 3647"/>
                <a:gd name="T69" fmla="*/ 4028 h 6645"/>
                <a:gd name="T70" fmla="*/ 179 w 3647"/>
                <a:gd name="T71" fmla="*/ 4022 h 6645"/>
                <a:gd name="T72" fmla="*/ 845 w 3647"/>
                <a:gd name="T73" fmla="*/ 4000 h 6645"/>
                <a:gd name="T74" fmla="*/ 1044 w 3647"/>
                <a:gd name="T75" fmla="*/ 4180 h 6645"/>
                <a:gd name="T76" fmla="*/ 97 w 3647"/>
                <a:gd name="T77" fmla="*/ 4074 h 6645"/>
                <a:gd name="T78" fmla="*/ 110 w 3647"/>
                <a:gd name="T79" fmla="*/ 4080 h 6645"/>
                <a:gd name="T80" fmla="*/ 315 w 3647"/>
                <a:gd name="T81" fmla="*/ 4256 h 6645"/>
                <a:gd name="T82" fmla="*/ 508 w 3647"/>
                <a:gd name="T83" fmla="*/ 4447 h 6645"/>
                <a:gd name="T84" fmla="*/ 1260 w 3647"/>
                <a:gd name="T85" fmla="*/ 4581 h 6645"/>
                <a:gd name="T86" fmla="*/ 1274 w 3647"/>
                <a:gd name="T87" fmla="*/ 4581 h 6645"/>
                <a:gd name="T88" fmla="*/ 801 w 3647"/>
                <a:gd name="T89" fmla="*/ 4620 h 6645"/>
                <a:gd name="T90" fmla="*/ 806 w 3647"/>
                <a:gd name="T91" fmla="*/ 4607 h 6645"/>
                <a:gd name="T92" fmla="*/ 43 w 3647"/>
                <a:gd name="T93" fmla="*/ 4802 h 6645"/>
                <a:gd name="T94" fmla="*/ 56 w 3647"/>
                <a:gd name="T95" fmla="*/ 4798 h 6645"/>
                <a:gd name="T96" fmla="*/ 131 w 3647"/>
                <a:gd name="T97" fmla="*/ 5059 h 6645"/>
                <a:gd name="T98" fmla="*/ 252 w 3647"/>
                <a:gd name="T99" fmla="*/ 5301 h 6645"/>
                <a:gd name="T100" fmla="*/ 410 w 3647"/>
                <a:gd name="T101" fmla="*/ 5522 h 6645"/>
                <a:gd name="T102" fmla="*/ 941 w 3647"/>
                <a:gd name="T103" fmla="*/ 6136 h 6645"/>
                <a:gd name="T104" fmla="*/ 950 w 3647"/>
                <a:gd name="T105" fmla="*/ 6126 h 6645"/>
                <a:gd name="T106" fmla="*/ 1149 w 3647"/>
                <a:gd name="T107" fmla="*/ 6311 h 6645"/>
                <a:gd name="T108" fmla="*/ 1370 w 3647"/>
                <a:gd name="T109" fmla="*/ 6469 h 6645"/>
                <a:gd name="T110" fmla="*/ 1612 w 3647"/>
                <a:gd name="T111" fmla="*/ 6590 h 6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647" h="6645">
                  <a:moveTo>
                    <a:pt x="3371" y="25"/>
                  </a:moveTo>
                  <a:lnTo>
                    <a:pt x="3370" y="12"/>
                  </a:lnTo>
                  <a:cubicBezTo>
                    <a:pt x="3454" y="7"/>
                    <a:pt x="3523" y="5"/>
                    <a:pt x="3569" y="4"/>
                  </a:cubicBezTo>
                  <a:cubicBezTo>
                    <a:pt x="3606" y="3"/>
                    <a:pt x="3635" y="2"/>
                    <a:pt x="3639" y="0"/>
                  </a:cubicBezTo>
                  <a:lnTo>
                    <a:pt x="3640" y="4"/>
                  </a:lnTo>
                  <a:lnTo>
                    <a:pt x="3647" y="12"/>
                  </a:lnTo>
                  <a:cubicBezTo>
                    <a:pt x="3643" y="15"/>
                    <a:pt x="3636" y="15"/>
                    <a:pt x="3570" y="17"/>
                  </a:cubicBezTo>
                  <a:cubicBezTo>
                    <a:pt x="3524" y="19"/>
                    <a:pt x="3455" y="21"/>
                    <a:pt x="3371" y="25"/>
                  </a:cubicBezTo>
                  <a:close/>
                  <a:moveTo>
                    <a:pt x="2832" y="85"/>
                  </a:moveTo>
                  <a:lnTo>
                    <a:pt x="2830" y="72"/>
                  </a:lnTo>
                  <a:cubicBezTo>
                    <a:pt x="2917" y="57"/>
                    <a:pt x="3007" y="44"/>
                    <a:pt x="3099" y="34"/>
                  </a:cubicBezTo>
                  <a:lnTo>
                    <a:pt x="3101" y="48"/>
                  </a:lnTo>
                  <a:cubicBezTo>
                    <a:pt x="3009" y="58"/>
                    <a:pt x="2919" y="70"/>
                    <a:pt x="2832" y="85"/>
                  </a:cubicBezTo>
                  <a:close/>
                  <a:moveTo>
                    <a:pt x="2307" y="214"/>
                  </a:moveTo>
                  <a:lnTo>
                    <a:pt x="2303" y="201"/>
                  </a:lnTo>
                  <a:cubicBezTo>
                    <a:pt x="2385" y="174"/>
                    <a:pt x="2473" y="149"/>
                    <a:pt x="2564" y="127"/>
                  </a:cubicBezTo>
                  <a:lnTo>
                    <a:pt x="2567" y="140"/>
                  </a:lnTo>
                  <a:cubicBezTo>
                    <a:pt x="2477" y="162"/>
                    <a:pt x="2389" y="187"/>
                    <a:pt x="2307" y="214"/>
                  </a:cubicBezTo>
                  <a:close/>
                  <a:moveTo>
                    <a:pt x="1816" y="438"/>
                  </a:moveTo>
                  <a:lnTo>
                    <a:pt x="1809" y="427"/>
                  </a:lnTo>
                  <a:cubicBezTo>
                    <a:pt x="1883" y="381"/>
                    <a:pt x="1964" y="339"/>
                    <a:pt x="2049" y="300"/>
                  </a:cubicBezTo>
                  <a:lnTo>
                    <a:pt x="2055" y="313"/>
                  </a:lnTo>
                  <a:cubicBezTo>
                    <a:pt x="1970" y="351"/>
                    <a:pt x="1890" y="393"/>
                    <a:pt x="1816" y="438"/>
                  </a:cubicBezTo>
                  <a:moveTo>
                    <a:pt x="1411" y="789"/>
                  </a:moveTo>
                  <a:lnTo>
                    <a:pt x="1400" y="780"/>
                  </a:lnTo>
                  <a:cubicBezTo>
                    <a:pt x="1455" y="711"/>
                    <a:pt x="1519" y="646"/>
                    <a:pt x="1589" y="586"/>
                  </a:cubicBezTo>
                  <a:lnTo>
                    <a:pt x="1598" y="596"/>
                  </a:lnTo>
                  <a:cubicBezTo>
                    <a:pt x="1529" y="656"/>
                    <a:pt x="1466" y="721"/>
                    <a:pt x="1411" y="789"/>
                  </a:cubicBezTo>
                  <a:close/>
                  <a:moveTo>
                    <a:pt x="1167" y="1263"/>
                  </a:moveTo>
                  <a:lnTo>
                    <a:pt x="1154" y="1260"/>
                  </a:lnTo>
                  <a:cubicBezTo>
                    <a:pt x="1178" y="1172"/>
                    <a:pt x="1212" y="1087"/>
                    <a:pt x="1252" y="1007"/>
                  </a:cubicBezTo>
                  <a:lnTo>
                    <a:pt x="1265" y="1014"/>
                  </a:lnTo>
                  <a:cubicBezTo>
                    <a:pt x="1224" y="1092"/>
                    <a:pt x="1191" y="1176"/>
                    <a:pt x="1167" y="1263"/>
                  </a:cubicBezTo>
                  <a:close/>
                  <a:moveTo>
                    <a:pt x="1541" y="1593"/>
                  </a:moveTo>
                  <a:cubicBezTo>
                    <a:pt x="1463" y="1543"/>
                    <a:pt x="1380" y="1509"/>
                    <a:pt x="1294" y="1493"/>
                  </a:cubicBezTo>
                  <a:lnTo>
                    <a:pt x="1297" y="1480"/>
                  </a:lnTo>
                  <a:cubicBezTo>
                    <a:pt x="1384" y="1496"/>
                    <a:pt x="1469" y="1530"/>
                    <a:pt x="1549" y="1582"/>
                  </a:cubicBezTo>
                  <a:lnTo>
                    <a:pt x="1541" y="1593"/>
                  </a:lnTo>
                  <a:close/>
                  <a:moveTo>
                    <a:pt x="780" y="1600"/>
                  </a:moveTo>
                  <a:lnTo>
                    <a:pt x="773" y="1588"/>
                  </a:lnTo>
                  <a:cubicBezTo>
                    <a:pt x="856" y="1540"/>
                    <a:pt x="941" y="1506"/>
                    <a:pt x="1025" y="1487"/>
                  </a:cubicBezTo>
                  <a:lnTo>
                    <a:pt x="1028" y="1500"/>
                  </a:lnTo>
                  <a:cubicBezTo>
                    <a:pt x="945" y="1519"/>
                    <a:pt x="862" y="1552"/>
                    <a:pt x="780" y="1600"/>
                  </a:cubicBezTo>
                  <a:moveTo>
                    <a:pt x="1098" y="1797"/>
                  </a:moveTo>
                  <a:cubicBezTo>
                    <a:pt x="1097" y="1766"/>
                    <a:pt x="1096" y="1735"/>
                    <a:pt x="1096" y="1704"/>
                  </a:cubicBezTo>
                  <a:cubicBezTo>
                    <a:pt x="1096" y="1698"/>
                    <a:pt x="1096" y="1692"/>
                    <a:pt x="1096" y="1687"/>
                  </a:cubicBezTo>
                  <a:cubicBezTo>
                    <a:pt x="1097" y="1632"/>
                    <a:pt x="1099" y="1578"/>
                    <a:pt x="1104" y="1526"/>
                  </a:cubicBezTo>
                  <a:lnTo>
                    <a:pt x="1118" y="1527"/>
                  </a:lnTo>
                  <a:cubicBezTo>
                    <a:pt x="1113" y="1579"/>
                    <a:pt x="1110" y="1633"/>
                    <a:pt x="1110" y="1687"/>
                  </a:cubicBezTo>
                  <a:cubicBezTo>
                    <a:pt x="1110" y="1693"/>
                    <a:pt x="1110" y="1698"/>
                    <a:pt x="1110" y="1704"/>
                  </a:cubicBezTo>
                  <a:cubicBezTo>
                    <a:pt x="1110" y="1735"/>
                    <a:pt x="1110" y="1766"/>
                    <a:pt x="1112" y="1796"/>
                  </a:cubicBezTo>
                  <a:lnTo>
                    <a:pt x="1098" y="1797"/>
                  </a:lnTo>
                  <a:close/>
                  <a:moveTo>
                    <a:pt x="1935" y="1960"/>
                  </a:moveTo>
                  <a:cubicBezTo>
                    <a:pt x="1882" y="1895"/>
                    <a:pt x="1820" y="1829"/>
                    <a:pt x="1749" y="1764"/>
                  </a:cubicBezTo>
                  <a:lnTo>
                    <a:pt x="1759" y="1754"/>
                  </a:lnTo>
                  <a:cubicBezTo>
                    <a:pt x="1830" y="1820"/>
                    <a:pt x="1893" y="1886"/>
                    <a:pt x="1946" y="1951"/>
                  </a:cubicBezTo>
                  <a:lnTo>
                    <a:pt x="1935" y="1960"/>
                  </a:lnTo>
                  <a:close/>
                  <a:moveTo>
                    <a:pt x="388" y="1964"/>
                  </a:moveTo>
                  <a:lnTo>
                    <a:pt x="377" y="1956"/>
                  </a:lnTo>
                  <a:cubicBezTo>
                    <a:pt x="432" y="1881"/>
                    <a:pt x="493" y="1812"/>
                    <a:pt x="557" y="1752"/>
                  </a:cubicBezTo>
                  <a:lnTo>
                    <a:pt x="566" y="1762"/>
                  </a:lnTo>
                  <a:cubicBezTo>
                    <a:pt x="503" y="1822"/>
                    <a:pt x="443" y="1890"/>
                    <a:pt x="388" y="1964"/>
                  </a:cubicBezTo>
                  <a:close/>
                  <a:moveTo>
                    <a:pt x="1206" y="2327"/>
                  </a:moveTo>
                  <a:cubicBezTo>
                    <a:pt x="1173" y="2248"/>
                    <a:pt x="1147" y="2161"/>
                    <a:pt x="1128" y="2067"/>
                  </a:cubicBezTo>
                  <a:lnTo>
                    <a:pt x="1142" y="2064"/>
                  </a:lnTo>
                  <a:cubicBezTo>
                    <a:pt x="1160" y="2157"/>
                    <a:pt x="1186" y="2244"/>
                    <a:pt x="1218" y="2322"/>
                  </a:cubicBezTo>
                  <a:lnTo>
                    <a:pt x="1206" y="2327"/>
                  </a:lnTo>
                  <a:close/>
                  <a:moveTo>
                    <a:pt x="140" y="2441"/>
                  </a:moveTo>
                  <a:lnTo>
                    <a:pt x="127" y="2436"/>
                  </a:lnTo>
                  <a:cubicBezTo>
                    <a:pt x="156" y="2351"/>
                    <a:pt x="192" y="2267"/>
                    <a:pt x="233" y="2187"/>
                  </a:cubicBezTo>
                  <a:lnTo>
                    <a:pt x="245" y="2193"/>
                  </a:lnTo>
                  <a:cubicBezTo>
                    <a:pt x="204" y="2272"/>
                    <a:pt x="169" y="2356"/>
                    <a:pt x="140" y="2441"/>
                  </a:cubicBezTo>
                  <a:moveTo>
                    <a:pt x="2149" y="2441"/>
                  </a:moveTo>
                  <a:cubicBezTo>
                    <a:pt x="2149" y="2361"/>
                    <a:pt x="2126" y="2275"/>
                    <a:pt x="2082" y="2184"/>
                  </a:cubicBezTo>
                  <a:lnTo>
                    <a:pt x="2094" y="2178"/>
                  </a:lnTo>
                  <a:cubicBezTo>
                    <a:pt x="2139" y="2271"/>
                    <a:pt x="2162" y="2359"/>
                    <a:pt x="2163" y="2441"/>
                  </a:cubicBezTo>
                  <a:lnTo>
                    <a:pt x="2149" y="2441"/>
                  </a:lnTo>
                  <a:close/>
                  <a:moveTo>
                    <a:pt x="1553" y="2734"/>
                  </a:moveTo>
                  <a:cubicBezTo>
                    <a:pt x="1475" y="2694"/>
                    <a:pt x="1405" y="2635"/>
                    <a:pt x="1344" y="2561"/>
                  </a:cubicBezTo>
                  <a:lnTo>
                    <a:pt x="1355" y="2552"/>
                  </a:lnTo>
                  <a:cubicBezTo>
                    <a:pt x="1415" y="2625"/>
                    <a:pt x="1483" y="2682"/>
                    <a:pt x="1559" y="2722"/>
                  </a:cubicBezTo>
                  <a:lnTo>
                    <a:pt x="1553" y="2734"/>
                  </a:lnTo>
                  <a:close/>
                  <a:moveTo>
                    <a:pt x="1817" y="2796"/>
                  </a:moveTo>
                  <a:lnTo>
                    <a:pt x="1816" y="2782"/>
                  </a:lnTo>
                  <a:cubicBezTo>
                    <a:pt x="1911" y="2777"/>
                    <a:pt x="1996" y="2742"/>
                    <a:pt x="2056" y="2682"/>
                  </a:cubicBezTo>
                  <a:lnTo>
                    <a:pt x="2066" y="2692"/>
                  </a:lnTo>
                  <a:cubicBezTo>
                    <a:pt x="2003" y="2754"/>
                    <a:pt x="1915" y="2791"/>
                    <a:pt x="1817" y="2796"/>
                  </a:cubicBezTo>
                  <a:close/>
                  <a:moveTo>
                    <a:pt x="31" y="2969"/>
                  </a:moveTo>
                  <a:lnTo>
                    <a:pt x="17" y="2967"/>
                  </a:lnTo>
                  <a:cubicBezTo>
                    <a:pt x="27" y="2881"/>
                    <a:pt x="41" y="2791"/>
                    <a:pt x="59" y="2699"/>
                  </a:cubicBezTo>
                  <a:lnTo>
                    <a:pt x="72" y="2702"/>
                  </a:lnTo>
                  <a:cubicBezTo>
                    <a:pt x="54" y="2793"/>
                    <a:pt x="40" y="2883"/>
                    <a:pt x="31" y="2969"/>
                  </a:cubicBezTo>
                  <a:close/>
                  <a:moveTo>
                    <a:pt x="15" y="3509"/>
                  </a:moveTo>
                  <a:cubicBezTo>
                    <a:pt x="5" y="3428"/>
                    <a:pt x="0" y="3343"/>
                    <a:pt x="0" y="3256"/>
                  </a:cubicBezTo>
                  <a:cubicBezTo>
                    <a:pt x="0" y="3250"/>
                    <a:pt x="0" y="3244"/>
                    <a:pt x="0" y="3238"/>
                  </a:cubicBezTo>
                  <a:lnTo>
                    <a:pt x="14" y="3238"/>
                  </a:lnTo>
                  <a:cubicBezTo>
                    <a:pt x="14" y="3244"/>
                    <a:pt x="14" y="3250"/>
                    <a:pt x="14" y="3256"/>
                  </a:cubicBezTo>
                  <a:cubicBezTo>
                    <a:pt x="14" y="3343"/>
                    <a:pt x="19" y="3427"/>
                    <a:pt x="29" y="3507"/>
                  </a:cubicBezTo>
                  <a:lnTo>
                    <a:pt x="15" y="3509"/>
                  </a:lnTo>
                  <a:close/>
                  <a:moveTo>
                    <a:pt x="609" y="3872"/>
                  </a:moveTo>
                  <a:cubicBezTo>
                    <a:pt x="513" y="3839"/>
                    <a:pt x="424" y="3834"/>
                    <a:pt x="347" y="3856"/>
                  </a:cubicBezTo>
                  <a:lnTo>
                    <a:pt x="344" y="3843"/>
                  </a:lnTo>
                  <a:cubicBezTo>
                    <a:pt x="423" y="3820"/>
                    <a:pt x="515" y="3825"/>
                    <a:pt x="614" y="3859"/>
                  </a:cubicBezTo>
                  <a:lnTo>
                    <a:pt x="609" y="3872"/>
                  </a:lnTo>
                  <a:close/>
                  <a:moveTo>
                    <a:pt x="167" y="4028"/>
                  </a:moveTo>
                  <a:cubicBezTo>
                    <a:pt x="127" y="3949"/>
                    <a:pt x="94" y="3864"/>
                    <a:pt x="68" y="3775"/>
                  </a:cubicBezTo>
                  <a:lnTo>
                    <a:pt x="82" y="3771"/>
                  </a:lnTo>
                  <a:cubicBezTo>
                    <a:pt x="107" y="3860"/>
                    <a:pt x="140" y="3944"/>
                    <a:pt x="179" y="4022"/>
                  </a:cubicBezTo>
                  <a:lnTo>
                    <a:pt x="167" y="4028"/>
                  </a:lnTo>
                  <a:close/>
                  <a:moveTo>
                    <a:pt x="1044" y="4180"/>
                  </a:moveTo>
                  <a:cubicBezTo>
                    <a:pt x="983" y="4113"/>
                    <a:pt x="914" y="4051"/>
                    <a:pt x="845" y="4000"/>
                  </a:cubicBezTo>
                  <a:lnTo>
                    <a:pt x="853" y="3989"/>
                  </a:lnTo>
                  <a:cubicBezTo>
                    <a:pt x="923" y="4040"/>
                    <a:pt x="993" y="4103"/>
                    <a:pt x="1054" y="4171"/>
                  </a:cubicBezTo>
                  <a:lnTo>
                    <a:pt x="1044" y="4180"/>
                  </a:lnTo>
                  <a:close/>
                  <a:moveTo>
                    <a:pt x="42" y="4266"/>
                  </a:moveTo>
                  <a:lnTo>
                    <a:pt x="29" y="4263"/>
                  </a:lnTo>
                  <a:cubicBezTo>
                    <a:pt x="45" y="4197"/>
                    <a:pt x="68" y="4134"/>
                    <a:pt x="97" y="4074"/>
                  </a:cubicBezTo>
                  <a:cubicBezTo>
                    <a:pt x="108" y="4052"/>
                    <a:pt x="120" y="4030"/>
                    <a:pt x="133" y="4011"/>
                  </a:cubicBezTo>
                  <a:lnTo>
                    <a:pt x="144" y="4019"/>
                  </a:lnTo>
                  <a:cubicBezTo>
                    <a:pt x="132" y="4037"/>
                    <a:pt x="120" y="4058"/>
                    <a:pt x="110" y="4080"/>
                  </a:cubicBezTo>
                  <a:cubicBezTo>
                    <a:pt x="81" y="4139"/>
                    <a:pt x="58" y="4201"/>
                    <a:pt x="42" y="4266"/>
                  </a:cubicBezTo>
                  <a:close/>
                  <a:moveTo>
                    <a:pt x="508" y="4447"/>
                  </a:moveTo>
                  <a:cubicBezTo>
                    <a:pt x="437" y="4390"/>
                    <a:pt x="372" y="4326"/>
                    <a:pt x="315" y="4256"/>
                  </a:cubicBezTo>
                  <a:lnTo>
                    <a:pt x="326" y="4247"/>
                  </a:lnTo>
                  <a:cubicBezTo>
                    <a:pt x="382" y="4317"/>
                    <a:pt x="446" y="4380"/>
                    <a:pt x="517" y="4436"/>
                  </a:cubicBezTo>
                  <a:lnTo>
                    <a:pt x="508" y="4447"/>
                  </a:lnTo>
                  <a:close/>
                  <a:moveTo>
                    <a:pt x="1254" y="4655"/>
                  </a:moveTo>
                  <a:lnTo>
                    <a:pt x="1242" y="4647"/>
                  </a:lnTo>
                  <a:cubicBezTo>
                    <a:pt x="1254" y="4630"/>
                    <a:pt x="1260" y="4607"/>
                    <a:pt x="1260" y="4581"/>
                  </a:cubicBezTo>
                  <a:cubicBezTo>
                    <a:pt x="1260" y="4532"/>
                    <a:pt x="1240" y="4468"/>
                    <a:pt x="1202" y="4398"/>
                  </a:cubicBezTo>
                  <a:lnTo>
                    <a:pt x="1214" y="4391"/>
                  </a:lnTo>
                  <a:cubicBezTo>
                    <a:pt x="1253" y="4464"/>
                    <a:pt x="1274" y="4529"/>
                    <a:pt x="1274" y="4581"/>
                  </a:cubicBezTo>
                  <a:cubicBezTo>
                    <a:pt x="1274" y="4610"/>
                    <a:pt x="1267" y="4635"/>
                    <a:pt x="1254" y="4655"/>
                  </a:cubicBezTo>
                  <a:moveTo>
                    <a:pt x="993" y="4687"/>
                  </a:moveTo>
                  <a:cubicBezTo>
                    <a:pt x="937" y="4673"/>
                    <a:pt x="872" y="4650"/>
                    <a:pt x="801" y="4620"/>
                  </a:cubicBezTo>
                  <a:cubicBezTo>
                    <a:pt x="780" y="4611"/>
                    <a:pt x="759" y="4601"/>
                    <a:pt x="738" y="4591"/>
                  </a:cubicBezTo>
                  <a:lnTo>
                    <a:pt x="744" y="4579"/>
                  </a:lnTo>
                  <a:cubicBezTo>
                    <a:pt x="765" y="4589"/>
                    <a:pt x="785" y="4599"/>
                    <a:pt x="806" y="4607"/>
                  </a:cubicBezTo>
                  <a:cubicBezTo>
                    <a:pt x="877" y="4637"/>
                    <a:pt x="941" y="4660"/>
                    <a:pt x="996" y="4674"/>
                  </a:cubicBezTo>
                  <a:lnTo>
                    <a:pt x="993" y="4687"/>
                  </a:lnTo>
                  <a:close/>
                  <a:moveTo>
                    <a:pt x="43" y="4802"/>
                  </a:moveTo>
                  <a:cubicBezTo>
                    <a:pt x="19" y="4710"/>
                    <a:pt x="6" y="4619"/>
                    <a:pt x="3" y="4533"/>
                  </a:cubicBezTo>
                  <a:lnTo>
                    <a:pt x="17" y="4533"/>
                  </a:lnTo>
                  <a:cubicBezTo>
                    <a:pt x="20" y="4618"/>
                    <a:pt x="33" y="4707"/>
                    <a:pt x="56" y="4798"/>
                  </a:cubicBezTo>
                  <a:lnTo>
                    <a:pt x="43" y="4802"/>
                  </a:lnTo>
                  <a:close/>
                  <a:moveTo>
                    <a:pt x="252" y="5301"/>
                  </a:moveTo>
                  <a:cubicBezTo>
                    <a:pt x="205" y="5220"/>
                    <a:pt x="164" y="5138"/>
                    <a:pt x="131" y="5059"/>
                  </a:cubicBezTo>
                  <a:lnTo>
                    <a:pt x="143" y="5053"/>
                  </a:lnTo>
                  <a:cubicBezTo>
                    <a:pt x="177" y="5132"/>
                    <a:pt x="218" y="5214"/>
                    <a:pt x="264" y="5295"/>
                  </a:cubicBezTo>
                  <a:lnTo>
                    <a:pt x="252" y="5301"/>
                  </a:lnTo>
                  <a:close/>
                  <a:moveTo>
                    <a:pt x="565" y="5745"/>
                  </a:moveTo>
                  <a:cubicBezTo>
                    <a:pt x="506" y="5674"/>
                    <a:pt x="450" y="5602"/>
                    <a:pt x="399" y="5530"/>
                  </a:cubicBezTo>
                  <a:lnTo>
                    <a:pt x="410" y="5522"/>
                  </a:lnTo>
                  <a:cubicBezTo>
                    <a:pt x="461" y="5594"/>
                    <a:pt x="516" y="5666"/>
                    <a:pt x="575" y="5736"/>
                  </a:cubicBezTo>
                  <a:lnTo>
                    <a:pt x="565" y="5745"/>
                  </a:lnTo>
                  <a:close/>
                  <a:moveTo>
                    <a:pt x="941" y="6136"/>
                  </a:moveTo>
                  <a:cubicBezTo>
                    <a:pt x="874" y="6075"/>
                    <a:pt x="809" y="6012"/>
                    <a:pt x="746" y="5947"/>
                  </a:cubicBezTo>
                  <a:lnTo>
                    <a:pt x="756" y="5937"/>
                  </a:lnTo>
                  <a:cubicBezTo>
                    <a:pt x="818" y="6002"/>
                    <a:pt x="884" y="6065"/>
                    <a:pt x="950" y="6126"/>
                  </a:cubicBezTo>
                  <a:lnTo>
                    <a:pt x="941" y="6136"/>
                  </a:lnTo>
                  <a:close/>
                  <a:moveTo>
                    <a:pt x="1370" y="6469"/>
                  </a:moveTo>
                  <a:cubicBezTo>
                    <a:pt x="1297" y="6422"/>
                    <a:pt x="1223" y="6369"/>
                    <a:pt x="1149" y="6311"/>
                  </a:cubicBezTo>
                  <a:lnTo>
                    <a:pt x="1157" y="6300"/>
                  </a:lnTo>
                  <a:cubicBezTo>
                    <a:pt x="1231" y="6358"/>
                    <a:pt x="1305" y="6410"/>
                    <a:pt x="1377" y="6457"/>
                  </a:cubicBezTo>
                  <a:lnTo>
                    <a:pt x="1370" y="6469"/>
                  </a:lnTo>
                  <a:close/>
                  <a:moveTo>
                    <a:pt x="1704" y="6645"/>
                  </a:moveTo>
                  <a:cubicBezTo>
                    <a:pt x="1673" y="6633"/>
                    <a:pt x="1640" y="6619"/>
                    <a:pt x="1606" y="6603"/>
                  </a:cubicBezTo>
                  <a:lnTo>
                    <a:pt x="1612" y="6590"/>
                  </a:lnTo>
                  <a:cubicBezTo>
                    <a:pt x="1645" y="6606"/>
                    <a:pt x="1678" y="6620"/>
                    <a:pt x="1709" y="6632"/>
                  </a:cubicBezTo>
                  <a:lnTo>
                    <a:pt x="1704" y="6645"/>
                  </a:lnTo>
                  <a:close/>
                </a:path>
              </a:pathLst>
            </a:custGeom>
            <a:solidFill>
              <a:srgbClr val="0051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Poppins" panose="00000500000000000000" pitchFamily="2" charset="0"/>
              </a:endParaRPr>
            </a:p>
          </p:txBody>
        </p:sp>
        <p:sp>
          <p:nvSpPr>
            <p:cNvPr id="219" name="Freeform: Shape 218">
              <a:extLst>
                <a:ext uri="{FF2B5EF4-FFF2-40B4-BE49-F238E27FC236}">
                  <a16:creationId xmlns:a16="http://schemas.microsoft.com/office/drawing/2014/main" id="{90847BD1-31FE-4DEB-B93E-E706F9BD351D}"/>
                </a:ext>
              </a:extLst>
            </p:cNvPr>
            <p:cNvSpPr>
              <a:spLocks/>
            </p:cNvSpPr>
            <p:nvPr/>
          </p:nvSpPr>
          <p:spPr bwMode="auto">
            <a:xfrm>
              <a:off x="4607056" y="7868066"/>
              <a:ext cx="1322629" cy="1535080"/>
            </a:xfrm>
            <a:custGeom>
              <a:avLst/>
              <a:gdLst>
                <a:gd name="connsiteX0" fmla="*/ 103186 w 1322629"/>
                <a:gd name="connsiteY0" fmla="*/ 1235631 h 1535080"/>
                <a:gd name="connsiteX1" fmla="*/ 248498 w 1322629"/>
                <a:gd name="connsiteY1" fmla="*/ 1415649 h 1535080"/>
                <a:gd name="connsiteX2" fmla="*/ 209900 w 1322629"/>
                <a:gd name="connsiteY2" fmla="*/ 1429321 h 1535080"/>
                <a:gd name="connsiteX3" fmla="*/ 213684 w 1322629"/>
                <a:gd name="connsiteY3" fmla="*/ 1471098 h 1535080"/>
                <a:gd name="connsiteX4" fmla="*/ 167517 w 1322629"/>
                <a:gd name="connsiteY4" fmla="*/ 1476415 h 1535080"/>
                <a:gd name="connsiteX5" fmla="*/ 165247 w 1322629"/>
                <a:gd name="connsiteY5" fmla="*/ 1507557 h 1535080"/>
                <a:gd name="connsiteX6" fmla="*/ 128919 w 1322629"/>
                <a:gd name="connsiteY6" fmla="*/ 1508317 h 1535080"/>
                <a:gd name="connsiteX7" fmla="*/ 119080 w 1322629"/>
                <a:gd name="connsiteY7" fmla="*/ 1534902 h 1535080"/>
                <a:gd name="connsiteX8" fmla="*/ 15394 w 1322629"/>
                <a:gd name="connsiteY8" fmla="*/ 1453628 h 1535080"/>
                <a:gd name="connsiteX9" fmla="*/ 26746 w 1322629"/>
                <a:gd name="connsiteY9" fmla="*/ 1397420 h 1535080"/>
                <a:gd name="connsiteX10" fmla="*/ 50965 w 1322629"/>
                <a:gd name="connsiteY10" fmla="*/ 1347288 h 1535080"/>
                <a:gd name="connsiteX11" fmla="*/ 74427 w 1322629"/>
                <a:gd name="connsiteY11" fmla="*/ 1293359 h 1535080"/>
                <a:gd name="connsiteX12" fmla="*/ 103186 w 1322629"/>
                <a:gd name="connsiteY12" fmla="*/ 1235631 h 1535080"/>
                <a:gd name="connsiteX13" fmla="*/ 1275370 w 1322629"/>
                <a:gd name="connsiteY13" fmla="*/ 222 h 1535080"/>
                <a:gd name="connsiteX14" fmla="*/ 1304258 w 1322629"/>
                <a:gd name="connsiteY14" fmla="*/ 42932 h 1535080"/>
                <a:gd name="connsiteX15" fmla="*/ 1309579 w 1322629"/>
                <a:gd name="connsiteY15" fmla="*/ 94794 h 1535080"/>
                <a:gd name="connsiteX16" fmla="*/ 1314901 w 1322629"/>
                <a:gd name="connsiteY16" fmla="*/ 137505 h 1535080"/>
                <a:gd name="connsiteX17" fmla="*/ 1130929 w 1322629"/>
                <a:gd name="connsiteY17" fmla="*/ 192417 h 1535080"/>
                <a:gd name="connsiteX18" fmla="*/ 1152976 w 1322629"/>
                <a:gd name="connsiteY18" fmla="*/ 155809 h 1535080"/>
                <a:gd name="connsiteX19" fmla="*/ 1108883 w 1322629"/>
                <a:gd name="connsiteY19" fmla="*/ 145894 h 1535080"/>
                <a:gd name="connsiteX20" fmla="*/ 1127128 w 1322629"/>
                <a:gd name="connsiteY20" fmla="*/ 109285 h 1535080"/>
                <a:gd name="connsiteX21" fmla="*/ 1088358 w 1322629"/>
                <a:gd name="connsiteY21" fmla="*/ 90218 h 1535080"/>
                <a:gd name="connsiteX22" fmla="*/ 1115725 w 1322629"/>
                <a:gd name="connsiteY22" fmla="*/ 53610 h 1535080"/>
                <a:gd name="connsiteX23" fmla="*/ 1091398 w 1322629"/>
                <a:gd name="connsiteY23" fmla="*/ 23865 h 1535080"/>
                <a:gd name="connsiteX24" fmla="*/ 1275370 w 1322629"/>
                <a:gd name="connsiteY24" fmla="*/ 222 h 153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22629" h="1535080">
                  <a:moveTo>
                    <a:pt x="103186" y="1235631"/>
                  </a:moveTo>
                  <a:cubicBezTo>
                    <a:pt x="156165" y="1249303"/>
                    <a:pt x="241687" y="1363998"/>
                    <a:pt x="248498" y="1415649"/>
                  </a:cubicBezTo>
                  <a:cubicBezTo>
                    <a:pt x="252282" y="1442994"/>
                    <a:pt x="209900" y="1429321"/>
                    <a:pt x="209900" y="1429321"/>
                  </a:cubicBezTo>
                  <a:cubicBezTo>
                    <a:pt x="209900" y="1429321"/>
                    <a:pt x="228820" y="1457426"/>
                    <a:pt x="213684" y="1471098"/>
                  </a:cubicBezTo>
                  <a:cubicBezTo>
                    <a:pt x="199304" y="1484770"/>
                    <a:pt x="167517" y="1476415"/>
                    <a:pt x="167517" y="1476415"/>
                  </a:cubicBezTo>
                  <a:cubicBezTo>
                    <a:pt x="167517" y="1476415"/>
                    <a:pt x="177356" y="1499202"/>
                    <a:pt x="165247" y="1507557"/>
                  </a:cubicBezTo>
                  <a:cubicBezTo>
                    <a:pt x="153894" y="1515912"/>
                    <a:pt x="128919" y="1508317"/>
                    <a:pt x="128919" y="1508317"/>
                  </a:cubicBezTo>
                  <a:cubicBezTo>
                    <a:pt x="128919" y="1508317"/>
                    <a:pt x="130432" y="1531104"/>
                    <a:pt x="119080" y="1534902"/>
                  </a:cubicBezTo>
                  <a:cubicBezTo>
                    <a:pt x="107727" y="1539459"/>
                    <a:pt x="16908" y="1455147"/>
                    <a:pt x="15394" y="1453628"/>
                  </a:cubicBezTo>
                  <a:cubicBezTo>
                    <a:pt x="-8068" y="1432360"/>
                    <a:pt x="-5040" y="1400458"/>
                    <a:pt x="26746" y="1397420"/>
                  </a:cubicBezTo>
                  <a:cubicBezTo>
                    <a:pt x="26746" y="1397420"/>
                    <a:pt x="1771" y="1351086"/>
                    <a:pt x="50965" y="1347288"/>
                  </a:cubicBezTo>
                  <a:cubicBezTo>
                    <a:pt x="50965" y="1347288"/>
                    <a:pt x="32044" y="1291080"/>
                    <a:pt x="74427" y="1293359"/>
                  </a:cubicBezTo>
                  <a:cubicBezTo>
                    <a:pt x="74427" y="1293359"/>
                    <a:pt x="50208" y="1221959"/>
                    <a:pt x="103186" y="1235631"/>
                  </a:cubicBezTo>
                  <a:close/>
                  <a:moveTo>
                    <a:pt x="1275370" y="222"/>
                  </a:moveTo>
                  <a:cubicBezTo>
                    <a:pt x="1319462" y="-3591"/>
                    <a:pt x="1304258" y="42932"/>
                    <a:pt x="1304258" y="42932"/>
                  </a:cubicBezTo>
                  <a:cubicBezTo>
                    <a:pt x="1330105" y="58186"/>
                    <a:pt x="1309579" y="94794"/>
                    <a:pt x="1309579" y="94794"/>
                  </a:cubicBezTo>
                  <a:cubicBezTo>
                    <a:pt x="1335426" y="108523"/>
                    <a:pt x="1314901" y="137505"/>
                    <a:pt x="1314901" y="137505"/>
                  </a:cubicBezTo>
                  <a:cubicBezTo>
                    <a:pt x="1346069" y="199282"/>
                    <a:pt x="1147654" y="210722"/>
                    <a:pt x="1130929" y="192417"/>
                  </a:cubicBezTo>
                  <a:cubicBezTo>
                    <a:pt x="1114205" y="174113"/>
                    <a:pt x="1152976" y="155809"/>
                    <a:pt x="1152976" y="155809"/>
                  </a:cubicBezTo>
                  <a:cubicBezTo>
                    <a:pt x="1152976" y="155809"/>
                    <a:pt x="1123327" y="162673"/>
                    <a:pt x="1108883" y="145894"/>
                  </a:cubicBezTo>
                  <a:cubicBezTo>
                    <a:pt x="1093679" y="129115"/>
                    <a:pt x="1127128" y="109285"/>
                    <a:pt x="1127128" y="109285"/>
                  </a:cubicBezTo>
                  <a:cubicBezTo>
                    <a:pt x="1127128" y="109285"/>
                    <a:pt x="1101281" y="113099"/>
                    <a:pt x="1088358" y="90218"/>
                  </a:cubicBezTo>
                  <a:cubicBezTo>
                    <a:pt x="1076194" y="68101"/>
                    <a:pt x="1115725" y="53610"/>
                    <a:pt x="1115725" y="53610"/>
                  </a:cubicBezTo>
                  <a:cubicBezTo>
                    <a:pt x="1096720" y="52847"/>
                    <a:pt x="1091398" y="39119"/>
                    <a:pt x="1091398" y="23865"/>
                  </a:cubicBezTo>
                  <a:cubicBezTo>
                    <a:pt x="1092159" y="7849"/>
                    <a:pt x="1275370" y="222"/>
                    <a:pt x="1275370" y="222"/>
                  </a:cubicBezTo>
                  <a:close/>
                </a:path>
              </a:pathLst>
            </a:custGeom>
            <a:solidFill>
              <a:srgbClr val="F8B6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latin typeface="Poppins" panose="00000500000000000000" pitchFamily="2" charset="0"/>
              </a:endParaRPr>
            </a:p>
          </p:txBody>
        </p:sp>
      </p:grpSp>
      <p:sp>
        <p:nvSpPr>
          <p:cNvPr id="131" name="Freeform 32">
            <a:extLst>
              <a:ext uri="{FF2B5EF4-FFF2-40B4-BE49-F238E27FC236}">
                <a16:creationId xmlns:a16="http://schemas.microsoft.com/office/drawing/2014/main" id="{693C2777-E422-4BA4-B8C8-0C9C6F74CB90}"/>
              </a:ext>
            </a:extLst>
          </p:cNvPr>
          <p:cNvSpPr>
            <a:spLocks noChangeArrowheads="1"/>
          </p:cNvSpPr>
          <p:nvPr/>
        </p:nvSpPr>
        <p:spPr bwMode="auto">
          <a:xfrm>
            <a:off x="14899498" y="10601283"/>
            <a:ext cx="957721" cy="1014101"/>
          </a:xfrm>
          <a:custGeom>
            <a:avLst/>
            <a:gdLst>
              <a:gd name="connsiteX0" fmla="*/ 223685 w 491616"/>
              <a:gd name="connsiteY0" fmla="*/ 469200 h 520557"/>
              <a:gd name="connsiteX1" fmla="*/ 225324 w 491616"/>
              <a:gd name="connsiteY1" fmla="*/ 471254 h 520557"/>
              <a:gd name="connsiteX2" fmla="*/ 226143 w 491616"/>
              <a:gd name="connsiteY2" fmla="*/ 472076 h 520557"/>
              <a:gd name="connsiteX3" fmla="*/ 298247 w 491616"/>
              <a:gd name="connsiteY3" fmla="*/ 506177 h 520557"/>
              <a:gd name="connsiteX4" fmla="*/ 254002 w 491616"/>
              <a:gd name="connsiteY4" fmla="*/ 469200 h 520557"/>
              <a:gd name="connsiteX5" fmla="*/ 14748 w 491616"/>
              <a:gd name="connsiteY5" fmla="*/ 394013 h 520557"/>
              <a:gd name="connsiteX6" fmla="*/ 14748 w 491616"/>
              <a:gd name="connsiteY6" fmla="*/ 440029 h 520557"/>
              <a:gd name="connsiteX7" fmla="*/ 14339 w 491616"/>
              <a:gd name="connsiteY7" fmla="*/ 442083 h 520557"/>
              <a:gd name="connsiteX8" fmla="*/ 144207 w 491616"/>
              <a:gd name="connsiteY8" fmla="*/ 480704 h 520557"/>
              <a:gd name="connsiteX9" fmla="*/ 209346 w 491616"/>
              <a:gd name="connsiteY9" fmla="*/ 474952 h 520557"/>
              <a:gd name="connsiteX10" fmla="*/ 208117 w 491616"/>
              <a:gd name="connsiteY10" fmla="*/ 473309 h 520557"/>
              <a:gd name="connsiteX11" fmla="*/ 203201 w 491616"/>
              <a:gd name="connsiteY11" fmla="*/ 467146 h 520557"/>
              <a:gd name="connsiteX12" fmla="*/ 200334 w 491616"/>
              <a:gd name="connsiteY12" fmla="*/ 463037 h 520557"/>
              <a:gd name="connsiteX13" fmla="*/ 198285 w 491616"/>
              <a:gd name="connsiteY13" fmla="*/ 459750 h 520557"/>
              <a:gd name="connsiteX14" fmla="*/ 193369 w 491616"/>
              <a:gd name="connsiteY14" fmla="*/ 452355 h 520557"/>
              <a:gd name="connsiteX15" fmla="*/ 192140 w 491616"/>
              <a:gd name="connsiteY15" fmla="*/ 449890 h 520557"/>
              <a:gd name="connsiteX16" fmla="*/ 187633 w 491616"/>
              <a:gd name="connsiteY16" fmla="*/ 440851 h 520557"/>
              <a:gd name="connsiteX17" fmla="*/ 186814 w 491616"/>
              <a:gd name="connsiteY17" fmla="*/ 438386 h 520557"/>
              <a:gd name="connsiteX18" fmla="*/ 183946 w 491616"/>
              <a:gd name="connsiteY18" fmla="*/ 430579 h 520557"/>
              <a:gd name="connsiteX19" fmla="*/ 182308 w 491616"/>
              <a:gd name="connsiteY19" fmla="*/ 426060 h 520557"/>
              <a:gd name="connsiteX20" fmla="*/ 181079 w 491616"/>
              <a:gd name="connsiteY20" fmla="*/ 421540 h 520557"/>
              <a:gd name="connsiteX21" fmla="*/ 180669 w 491616"/>
              <a:gd name="connsiteY21" fmla="*/ 420719 h 520557"/>
              <a:gd name="connsiteX22" fmla="*/ 144207 w 491616"/>
              <a:gd name="connsiteY22" fmla="*/ 422773 h 520557"/>
              <a:gd name="connsiteX23" fmla="*/ 14748 w 491616"/>
              <a:gd name="connsiteY23" fmla="*/ 394013 h 520557"/>
              <a:gd name="connsiteX24" fmla="*/ 191321 w 491616"/>
              <a:gd name="connsiteY24" fmla="*/ 392780 h 520557"/>
              <a:gd name="connsiteX25" fmla="*/ 212214 w 491616"/>
              <a:gd name="connsiteY25" fmla="*/ 454820 h 520557"/>
              <a:gd name="connsiteX26" fmla="*/ 244579 w 491616"/>
              <a:gd name="connsiteY26" fmla="*/ 454820 h 520557"/>
              <a:gd name="connsiteX27" fmla="*/ 226553 w 491616"/>
              <a:gd name="connsiteY27" fmla="*/ 392780 h 520557"/>
              <a:gd name="connsiteX28" fmla="*/ 14748 w 491616"/>
              <a:gd name="connsiteY28" fmla="*/ 322524 h 520557"/>
              <a:gd name="connsiteX29" fmla="*/ 14748 w 491616"/>
              <a:gd name="connsiteY29" fmla="*/ 371827 h 520557"/>
              <a:gd name="connsiteX30" fmla="*/ 144207 w 491616"/>
              <a:gd name="connsiteY30" fmla="*/ 408393 h 520557"/>
              <a:gd name="connsiteX31" fmla="*/ 178211 w 491616"/>
              <a:gd name="connsiteY31" fmla="*/ 406750 h 520557"/>
              <a:gd name="connsiteX32" fmla="*/ 177391 w 491616"/>
              <a:gd name="connsiteY32" fmla="*/ 400587 h 520557"/>
              <a:gd name="connsiteX33" fmla="*/ 176982 w 491616"/>
              <a:gd name="connsiteY33" fmla="*/ 398532 h 520557"/>
              <a:gd name="connsiteX34" fmla="*/ 176982 w 491616"/>
              <a:gd name="connsiteY34" fmla="*/ 387850 h 520557"/>
              <a:gd name="connsiteX35" fmla="*/ 182308 w 491616"/>
              <a:gd name="connsiteY35" fmla="*/ 349640 h 520557"/>
              <a:gd name="connsiteX36" fmla="*/ 144207 w 491616"/>
              <a:gd name="connsiteY36" fmla="*/ 351695 h 520557"/>
              <a:gd name="connsiteX37" fmla="*/ 14748 w 491616"/>
              <a:gd name="connsiteY37" fmla="*/ 322524 h 520557"/>
              <a:gd name="connsiteX38" fmla="*/ 214672 w 491616"/>
              <a:gd name="connsiteY38" fmla="*/ 316772 h 520557"/>
              <a:gd name="connsiteX39" fmla="*/ 213853 w 491616"/>
              <a:gd name="connsiteY39" fmla="*/ 318004 h 520557"/>
              <a:gd name="connsiteX40" fmla="*/ 191321 w 491616"/>
              <a:gd name="connsiteY40" fmla="*/ 378400 h 520557"/>
              <a:gd name="connsiteX41" fmla="*/ 191321 w 491616"/>
              <a:gd name="connsiteY41" fmla="*/ 378811 h 520557"/>
              <a:gd name="connsiteX42" fmla="*/ 226553 w 491616"/>
              <a:gd name="connsiteY42" fmla="*/ 378811 h 520557"/>
              <a:gd name="connsiteX43" fmla="*/ 247037 w 491616"/>
              <a:gd name="connsiteY43" fmla="*/ 316772 h 520557"/>
              <a:gd name="connsiteX44" fmla="*/ 362484 w 491616"/>
              <a:gd name="connsiteY44" fmla="*/ 293045 h 520557"/>
              <a:gd name="connsiteX45" fmla="*/ 369480 w 491616"/>
              <a:gd name="connsiteY45" fmla="*/ 300009 h 520557"/>
              <a:gd name="connsiteX46" fmla="*/ 369480 w 491616"/>
              <a:gd name="connsiteY46" fmla="*/ 320491 h 520557"/>
              <a:gd name="connsiteX47" fmla="*/ 377300 w 491616"/>
              <a:gd name="connsiteY47" fmla="*/ 320491 h 520557"/>
              <a:gd name="connsiteX48" fmla="*/ 401170 w 491616"/>
              <a:gd name="connsiteY48" fmla="*/ 344660 h 520557"/>
              <a:gd name="connsiteX49" fmla="*/ 394173 w 491616"/>
              <a:gd name="connsiteY49" fmla="*/ 352033 h 520557"/>
              <a:gd name="connsiteX50" fmla="*/ 387177 w 491616"/>
              <a:gd name="connsiteY50" fmla="*/ 344660 h 520557"/>
              <a:gd name="connsiteX51" fmla="*/ 377300 w 491616"/>
              <a:gd name="connsiteY51" fmla="*/ 335238 h 520557"/>
              <a:gd name="connsiteX52" fmla="*/ 357545 w 491616"/>
              <a:gd name="connsiteY52" fmla="*/ 335238 h 520557"/>
              <a:gd name="connsiteX53" fmla="*/ 338202 w 491616"/>
              <a:gd name="connsiteY53" fmla="*/ 354082 h 520557"/>
              <a:gd name="connsiteX54" fmla="*/ 348903 w 491616"/>
              <a:gd name="connsiteY54" fmla="*/ 370058 h 520557"/>
              <a:gd name="connsiteX55" fmla="*/ 381827 w 491616"/>
              <a:gd name="connsiteY55" fmla="*/ 383985 h 520557"/>
              <a:gd name="connsiteX56" fmla="*/ 401170 w 491616"/>
              <a:gd name="connsiteY56" fmla="*/ 413070 h 520557"/>
              <a:gd name="connsiteX57" fmla="*/ 369480 w 491616"/>
              <a:gd name="connsiteY57" fmla="*/ 447890 h 520557"/>
              <a:gd name="connsiteX58" fmla="*/ 369480 w 491616"/>
              <a:gd name="connsiteY58" fmla="*/ 468372 h 520557"/>
              <a:gd name="connsiteX59" fmla="*/ 362484 w 491616"/>
              <a:gd name="connsiteY59" fmla="*/ 475335 h 520557"/>
              <a:gd name="connsiteX60" fmla="*/ 355487 w 491616"/>
              <a:gd name="connsiteY60" fmla="*/ 468372 h 520557"/>
              <a:gd name="connsiteX61" fmla="*/ 355487 w 491616"/>
              <a:gd name="connsiteY61" fmla="*/ 447890 h 520557"/>
              <a:gd name="connsiteX62" fmla="*/ 348080 w 491616"/>
              <a:gd name="connsiteY62" fmla="*/ 447890 h 520557"/>
              <a:gd name="connsiteX63" fmla="*/ 323798 w 491616"/>
              <a:gd name="connsiteY63" fmla="*/ 424130 h 520557"/>
              <a:gd name="connsiteX64" fmla="*/ 331206 w 491616"/>
              <a:gd name="connsiteY64" fmla="*/ 417166 h 520557"/>
              <a:gd name="connsiteX65" fmla="*/ 338202 w 491616"/>
              <a:gd name="connsiteY65" fmla="*/ 424130 h 520557"/>
              <a:gd name="connsiteX66" fmla="*/ 348080 w 491616"/>
              <a:gd name="connsiteY66" fmla="*/ 433552 h 520557"/>
              <a:gd name="connsiteX67" fmla="*/ 366188 w 491616"/>
              <a:gd name="connsiteY67" fmla="*/ 433552 h 520557"/>
              <a:gd name="connsiteX68" fmla="*/ 387177 w 491616"/>
              <a:gd name="connsiteY68" fmla="*/ 413070 h 520557"/>
              <a:gd name="connsiteX69" fmla="*/ 376477 w 491616"/>
              <a:gd name="connsiteY69" fmla="*/ 397094 h 520557"/>
              <a:gd name="connsiteX70" fmla="*/ 343553 w 491616"/>
              <a:gd name="connsiteY70" fmla="*/ 383166 h 520557"/>
              <a:gd name="connsiteX71" fmla="*/ 323798 w 491616"/>
              <a:gd name="connsiteY71" fmla="*/ 354082 h 520557"/>
              <a:gd name="connsiteX72" fmla="*/ 355487 w 491616"/>
              <a:gd name="connsiteY72" fmla="*/ 320901 h 520557"/>
              <a:gd name="connsiteX73" fmla="*/ 355487 w 491616"/>
              <a:gd name="connsiteY73" fmla="*/ 300009 h 520557"/>
              <a:gd name="connsiteX74" fmla="*/ 362484 w 491616"/>
              <a:gd name="connsiteY74" fmla="*/ 293045 h 520557"/>
              <a:gd name="connsiteX75" fmla="*/ 297837 w 491616"/>
              <a:gd name="connsiteY75" fmla="*/ 269523 h 520557"/>
              <a:gd name="connsiteX76" fmla="*/ 282270 w 491616"/>
              <a:gd name="connsiteY76" fmla="*/ 272399 h 520557"/>
              <a:gd name="connsiteX77" fmla="*/ 272437 w 491616"/>
              <a:gd name="connsiteY77" fmla="*/ 274864 h 520557"/>
              <a:gd name="connsiteX78" fmla="*/ 271618 w 491616"/>
              <a:gd name="connsiteY78" fmla="*/ 275275 h 520557"/>
              <a:gd name="connsiteX79" fmla="*/ 262195 w 491616"/>
              <a:gd name="connsiteY79" fmla="*/ 278972 h 520557"/>
              <a:gd name="connsiteX80" fmla="*/ 244169 w 491616"/>
              <a:gd name="connsiteY80" fmla="*/ 288833 h 520557"/>
              <a:gd name="connsiteX81" fmla="*/ 243760 w 491616"/>
              <a:gd name="connsiteY81" fmla="*/ 288833 h 520557"/>
              <a:gd name="connsiteX82" fmla="*/ 228192 w 491616"/>
              <a:gd name="connsiteY82" fmla="*/ 301570 h 520557"/>
              <a:gd name="connsiteX83" fmla="*/ 227372 w 491616"/>
              <a:gd name="connsiteY83" fmla="*/ 302392 h 520557"/>
              <a:gd name="connsiteX84" fmla="*/ 257279 w 491616"/>
              <a:gd name="connsiteY84" fmla="*/ 302392 h 520557"/>
              <a:gd name="connsiteX85" fmla="*/ 297837 w 491616"/>
              <a:gd name="connsiteY85" fmla="*/ 269523 h 520557"/>
              <a:gd name="connsiteX86" fmla="*/ 358880 w 491616"/>
              <a:gd name="connsiteY86" fmla="*/ 268701 h 520557"/>
              <a:gd name="connsiteX87" fmla="*/ 240482 w 491616"/>
              <a:gd name="connsiteY87" fmla="*/ 387850 h 520557"/>
              <a:gd name="connsiteX88" fmla="*/ 355603 w 491616"/>
              <a:gd name="connsiteY88" fmla="*/ 506177 h 520557"/>
              <a:gd name="connsiteX89" fmla="*/ 362567 w 491616"/>
              <a:gd name="connsiteY89" fmla="*/ 506177 h 520557"/>
              <a:gd name="connsiteX90" fmla="*/ 368303 w 491616"/>
              <a:gd name="connsiteY90" fmla="*/ 506177 h 520557"/>
              <a:gd name="connsiteX91" fmla="*/ 373629 w 491616"/>
              <a:gd name="connsiteY91" fmla="*/ 505356 h 520557"/>
              <a:gd name="connsiteX92" fmla="*/ 374858 w 491616"/>
              <a:gd name="connsiteY92" fmla="*/ 505356 h 520557"/>
              <a:gd name="connsiteX93" fmla="*/ 378954 w 491616"/>
              <a:gd name="connsiteY93" fmla="*/ 504945 h 520557"/>
              <a:gd name="connsiteX94" fmla="*/ 381412 w 491616"/>
              <a:gd name="connsiteY94" fmla="*/ 504123 h 520557"/>
              <a:gd name="connsiteX95" fmla="*/ 383871 w 491616"/>
              <a:gd name="connsiteY95" fmla="*/ 503712 h 520557"/>
              <a:gd name="connsiteX96" fmla="*/ 387967 w 491616"/>
              <a:gd name="connsiteY96" fmla="*/ 502480 h 520557"/>
              <a:gd name="connsiteX97" fmla="*/ 388377 w 491616"/>
              <a:gd name="connsiteY97" fmla="*/ 502480 h 520557"/>
              <a:gd name="connsiteX98" fmla="*/ 477278 w 491616"/>
              <a:gd name="connsiteY98" fmla="*/ 387850 h 520557"/>
              <a:gd name="connsiteX99" fmla="*/ 388377 w 491616"/>
              <a:gd name="connsiteY99" fmla="*/ 272810 h 520557"/>
              <a:gd name="connsiteX100" fmla="*/ 387967 w 491616"/>
              <a:gd name="connsiteY100" fmla="*/ 272810 h 520557"/>
              <a:gd name="connsiteX101" fmla="*/ 383871 w 491616"/>
              <a:gd name="connsiteY101" fmla="*/ 271577 h 520557"/>
              <a:gd name="connsiteX102" fmla="*/ 381412 w 491616"/>
              <a:gd name="connsiteY102" fmla="*/ 271166 h 520557"/>
              <a:gd name="connsiteX103" fmla="*/ 378954 w 491616"/>
              <a:gd name="connsiteY103" fmla="*/ 270755 h 520557"/>
              <a:gd name="connsiteX104" fmla="*/ 374858 w 491616"/>
              <a:gd name="connsiteY104" fmla="*/ 269934 h 520557"/>
              <a:gd name="connsiteX105" fmla="*/ 373629 w 491616"/>
              <a:gd name="connsiteY105" fmla="*/ 269934 h 520557"/>
              <a:gd name="connsiteX106" fmla="*/ 368303 w 491616"/>
              <a:gd name="connsiteY106" fmla="*/ 269523 h 520557"/>
              <a:gd name="connsiteX107" fmla="*/ 362567 w 491616"/>
              <a:gd name="connsiteY107" fmla="*/ 269112 h 520557"/>
              <a:gd name="connsiteX108" fmla="*/ 362157 w 491616"/>
              <a:gd name="connsiteY108" fmla="*/ 269112 h 520557"/>
              <a:gd name="connsiteX109" fmla="*/ 358880 w 491616"/>
              <a:gd name="connsiteY109" fmla="*/ 268701 h 520557"/>
              <a:gd name="connsiteX110" fmla="*/ 14748 w 491616"/>
              <a:gd name="connsiteY110" fmla="*/ 251445 h 520557"/>
              <a:gd name="connsiteX111" fmla="*/ 14748 w 491616"/>
              <a:gd name="connsiteY111" fmla="*/ 300748 h 520557"/>
              <a:gd name="connsiteX112" fmla="*/ 144207 w 491616"/>
              <a:gd name="connsiteY112" fmla="*/ 337315 h 520557"/>
              <a:gd name="connsiteX113" fmla="*/ 187633 w 491616"/>
              <a:gd name="connsiteY113" fmla="*/ 334849 h 520557"/>
              <a:gd name="connsiteX114" fmla="*/ 202382 w 491616"/>
              <a:gd name="connsiteY114" fmla="*/ 309376 h 520557"/>
              <a:gd name="connsiteX115" fmla="*/ 208527 w 491616"/>
              <a:gd name="connsiteY115" fmla="*/ 301570 h 520557"/>
              <a:gd name="connsiteX116" fmla="*/ 209756 w 491616"/>
              <a:gd name="connsiteY116" fmla="*/ 299927 h 520557"/>
              <a:gd name="connsiteX117" fmla="*/ 224505 w 491616"/>
              <a:gd name="connsiteY117" fmla="*/ 285957 h 520557"/>
              <a:gd name="connsiteX118" fmla="*/ 225324 w 491616"/>
              <a:gd name="connsiteY118" fmla="*/ 284724 h 520557"/>
              <a:gd name="connsiteX119" fmla="*/ 242531 w 491616"/>
              <a:gd name="connsiteY119" fmla="*/ 272810 h 520557"/>
              <a:gd name="connsiteX120" fmla="*/ 243350 w 491616"/>
              <a:gd name="connsiteY120" fmla="*/ 272399 h 520557"/>
              <a:gd name="connsiteX121" fmla="*/ 252773 w 491616"/>
              <a:gd name="connsiteY121" fmla="*/ 267468 h 520557"/>
              <a:gd name="connsiteX122" fmla="*/ 262195 w 491616"/>
              <a:gd name="connsiteY122" fmla="*/ 263360 h 520557"/>
              <a:gd name="connsiteX123" fmla="*/ 263015 w 491616"/>
              <a:gd name="connsiteY123" fmla="*/ 262949 h 520557"/>
              <a:gd name="connsiteX124" fmla="*/ 272847 w 491616"/>
              <a:gd name="connsiteY124" fmla="*/ 259662 h 520557"/>
              <a:gd name="connsiteX125" fmla="*/ 273257 w 491616"/>
              <a:gd name="connsiteY125" fmla="*/ 259662 h 520557"/>
              <a:gd name="connsiteX126" fmla="*/ 273257 w 491616"/>
              <a:gd name="connsiteY126" fmla="*/ 251445 h 520557"/>
              <a:gd name="connsiteX127" fmla="*/ 144207 w 491616"/>
              <a:gd name="connsiteY127" fmla="*/ 280616 h 520557"/>
              <a:gd name="connsiteX128" fmla="*/ 14748 w 491616"/>
              <a:gd name="connsiteY128" fmla="*/ 251445 h 520557"/>
              <a:gd name="connsiteX129" fmla="*/ 14748 w 491616"/>
              <a:gd name="connsiteY129" fmla="*/ 164754 h 520557"/>
              <a:gd name="connsiteX130" fmla="*/ 14748 w 491616"/>
              <a:gd name="connsiteY130" fmla="*/ 229670 h 520557"/>
              <a:gd name="connsiteX131" fmla="*/ 144207 w 491616"/>
              <a:gd name="connsiteY131" fmla="*/ 266236 h 520557"/>
              <a:gd name="connsiteX132" fmla="*/ 273257 w 491616"/>
              <a:gd name="connsiteY132" fmla="*/ 229259 h 520557"/>
              <a:gd name="connsiteX133" fmla="*/ 273257 w 491616"/>
              <a:gd name="connsiteY133" fmla="*/ 164754 h 520557"/>
              <a:gd name="connsiteX134" fmla="*/ 144207 w 491616"/>
              <a:gd name="connsiteY134" fmla="*/ 193514 h 520557"/>
              <a:gd name="connsiteX135" fmla="*/ 14748 w 491616"/>
              <a:gd name="connsiteY135" fmla="*/ 164754 h 520557"/>
              <a:gd name="connsiteX136" fmla="*/ 14748 w 491616"/>
              <a:gd name="connsiteY136" fmla="*/ 77652 h 520557"/>
              <a:gd name="connsiteX137" fmla="*/ 14748 w 491616"/>
              <a:gd name="connsiteY137" fmla="*/ 142568 h 520557"/>
              <a:gd name="connsiteX138" fmla="*/ 144207 w 491616"/>
              <a:gd name="connsiteY138" fmla="*/ 179134 h 520557"/>
              <a:gd name="connsiteX139" fmla="*/ 273257 w 491616"/>
              <a:gd name="connsiteY139" fmla="*/ 142568 h 520557"/>
              <a:gd name="connsiteX140" fmla="*/ 273257 w 491616"/>
              <a:gd name="connsiteY140" fmla="*/ 77652 h 520557"/>
              <a:gd name="connsiteX141" fmla="*/ 144207 w 491616"/>
              <a:gd name="connsiteY141" fmla="*/ 106412 h 520557"/>
              <a:gd name="connsiteX142" fmla="*/ 14748 w 491616"/>
              <a:gd name="connsiteY142" fmla="*/ 77652 h 520557"/>
              <a:gd name="connsiteX143" fmla="*/ 145619 w 491616"/>
              <a:gd name="connsiteY143" fmla="*/ 39592 h 520557"/>
              <a:gd name="connsiteX144" fmla="*/ 75935 w 491616"/>
              <a:gd name="connsiteY144" fmla="*/ 54675 h 520557"/>
              <a:gd name="connsiteX145" fmla="*/ 145619 w 491616"/>
              <a:gd name="connsiteY145" fmla="*/ 68942 h 520557"/>
              <a:gd name="connsiteX146" fmla="*/ 214890 w 491616"/>
              <a:gd name="connsiteY146" fmla="*/ 54267 h 520557"/>
              <a:gd name="connsiteX147" fmla="*/ 145619 w 491616"/>
              <a:gd name="connsiteY147" fmla="*/ 39592 h 520557"/>
              <a:gd name="connsiteX148" fmla="*/ 145619 w 491616"/>
              <a:gd name="connsiteY148" fmla="*/ 25324 h 520557"/>
              <a:gd name="connsiteX149" fmla="*/ 229322 w 491616"/>
              <a:gd name="connsiteY149" fmla="*/ 54267 h 520557"/>
              <a:gd name="connsiteX150" fmla="*/ 145619 w 491616"/>
              <a:gd name="connsiteY150" fmla="*/ 82802 h 520557"/>
              <a:gd name="connsiteX151" fmla="*/ 61504 w 491616"/>
              <a:gd name="connsiteY151" fmla="*/ 54267 h 520557"/>
              <a:gd name="connsiteX152" fmla="*/ 145619 w 491616"/>
              <a:gd name="connsiteY152" fmla="*/ 25324 h 520557"/>
              <a:gd name="connsiteX153" fmla="*/ 144207 w 491616"/>
              <a:gd name="connsiteY153" fmla="*/ 14791 h 520557"/>
              <a:gd name="connsiteX154" fmla="*/ 14339 w 491616"/>
              <a:gd name="connsiteY154" fmla="*/ 53822 h 520557"/>
              <a:gd name="connsiteX155" fmla="*/ 14748 w 491616"/>
              <a:gd name="connsiteY155" fmla="*/ 55466 h 520557"/>
              <a:gd name="connsiteX156" fmla="*/ 144207 w 491616"/>
              <a:gd name="connsiteY156" fmla="*/ 92443 h 520557"/>
              <a:gd name="connsiteX157" fmla="*/ 273257 w 491616"/>
              <a:gd name="connsiteY157" fmla="*/ 55466 h 520557"/>
              <a:gd name="connsiteX158" fmla="*/ 273257 w 491616"/>
              <a:gd name="connsiteY158" fmla="*/ 54644 h 520557"/>
              <a:gd name="connsiteX159" fmla="*/ 273666 w 491616"/>
              <a:gd name="connsiteY159" fmla="*/ 53411 h 520557"/>
              <a:gd name="connsiteX160" fmla="*/ 270389 w 491616"/>
              <a:gd name="connsiteY160" fmla="*/ 45605 h 520557"/>
              <a:gd name="connsiteX161" fmla="*/ 144207 w 491616"/>
              <a:gd name="connsiteY161" fmla="*/ 14791 h 520557"/>
              <a:gd name="connsiteX162" fmla="*/ 144207 w 491616"/>
              <a:gd name="connsiteY162" fmla="*/ 0 h 520557"/>
              <a:gd name="connsiteX163" fmla="*/ 288005 w 491616"/>
              <a:gd name="connsiteY163" fmla="*/ 53411 h 520557"/>
              <a:gd name="connsiteX164" fmla="*/ 288005 w 491616"/>
              <a:gd name="connsiteY164" fmla="*/ 53822 h 520557"/>
              <a:gd name="connsiteX165" fmla="*/ 287595 w 491616"/>
              <a:gd name="connsiteY165" fmla="*/ 57109 h 520557"/>
              <a:gd name="connsiteX166" fmla="*/ 287595 w 491616"/>
              <a:gd name="connsiteY166" fmla="*/ 140102 h 520557"/>
              <a:gd name="connsiteX167" fmla="*/ 288005 w 491616"/>
              <a:gd name="connsiteY167" fmla="*/ 140102 h 520557"/>
              <a:gd name="connsiteX168" fmla="*/ 287595 w 491616"/>
              <a:gd name="connsiteY168" fmla="*/ 144211 h 520557"/>
              <a:gd name="connsiteX169" fmla="*/ 287595 w 491616"/>
              <a:gd name="connsiteY169" fmla="*/ 227204 h 520557"/>
              <a:gd name="connsiteX170" fmla="*/ 288005 w 491616"/>
              <a:gd name="connsiteY170" fmla="*/ 227204 h 520557"/>
              <a:gd name="connsiteX171" fmla="*/ 287595 w 491616"/>
              <a:gd name="connsiteY171" fmla="*/ 231313 h 520557"/>
              <a:gd name="connsiteX172" fmla="*/ 287595 w 491616"/>
              <a:gd name="connsiteY172" fmla="*/ 256786 h 520557"/>
              <a:gd name="connsiteX173" fmla="*/ 299476 w 491616"/>
              <a:gd name="connsiteY173" fmla="*/ 255143 h 520557"/>
              <a:gd name="connsiteX174" fmla="*/ 309718 w 491616"/>
              <a:gd name="connsiteY174" fmla="*/ 254732 h 520557"/>
              <a:gd name="connsiteX175" fmla="*/ 369532 w 491616"/>
              <a:gd name="connsiteY175" fmla="*/ 254732 h 520557"/>
              <a:gd name="connsiteX176" fmla="*/ 369532 w 491616"/>
              <a:gd name="connsiteY176" fmla="*/ 255143 h 520557"/>
              <a:gd name="connsiteX177" fmla="*/ 369941 w 491616"/>
              <a:gd name="connsiteY177" fmla="*/ 255143 h 520557"/>
              <a:gd name="connsiteX178" fmla="*/ 375267 w 491616"/>
              <a:gd name="connsiteY178" fmla="*/ 255964 h 520557"/>
              <a:gd name="connsiteX179" fmla="*/ 376906 w 491616"/>
              <a:gd name="connsiteY179" fmla="*/ 255964 h 520557"/>
              <a:gd name="connsiteX180" fmla="*/ 381003 w 491616"/>
              <a:gd name="connsiteY180" fmla="*/ 256786 h 520557"/>
              <a:gd name="connsiteX181" fmla="*/ 384280 w 491616"/>
              <a:gd name="connsiteY181" fmla="*/ 257197 h 520557"/>
              <a:gd name="connsiteX182" fmla="*/ 386738 w 491616"/>
              <a:gd name="connsiteY182" fmla="*/ 257608 h 520557"/>
              <a:gd name="connsiteX183" fmla="*/ 491207 w 491616"/>
              <a:gd name="connsiteY183" fmla="*/ 380455 h 520557"/>
              <a:gd name="connsiteX184" fmla="*/ 491207 w 491616"/>
              <a:gd name="connsiteY184" fmla="*/ 380866 h 520557"/>
              <a:gd name="connsiteX185" fmla="*/ 491616 w 491616"/>
              <a:gd name="connsiteY185" fmla="*/ 387850 h 520557"/>
              <a:gd name="connsiteX186" fmla="*/ 491207 w 491616"/>
              <a:gd name="connsiteY186" fmla="*/ 394424 h 520557"/>
              <a:gd name="connsiteX187" fmla="*/ 491207 w 491616"/>
              <a:gd name="connsiteY187" fmla="*/ 395246 h 520557"/>
              <a:gd name="connsiteX188" fmla="*/ 386738 w 491616"/>
              <a:gd name="connsiteY188" fmla="*/ 517681 h 520557"/>
              <a:gd name="connsiteX189" fmla="*/ 384280 w 491616"/>
              <a:gd name="connsiteY189" fmla="*/ 518092 h 520557"/>
              <a:gd name="connsiteX190" fmla="*/ 381003 w 491616"/>
              <a:gd name="connsiteY190" fmla="*/ 518914 h 520557"/>
              <a:gd name="connsiteX191" fmla="*/ 376906 w 491616"/>
              <a:gd name="connsiteY191" fmla="*/ 519325 h 520557"/>
              <a:gd name="connsiteX192" fmla="*/ 375267 w 491616"/>
              <a:gd name="connsiteY192" fmla="*/ 519736 h 520557"/>
              <a:gd name="connsiteX193" fmla="*/ 369941 w 491616"/>
              <a:gd name="connsiteY193" fmla="*/ 520146 h 520557"/>
              <a:gd name="connsiteX194" fmla="*/ 369532 w 491616"/>
              <a:gd name="connsiteY194" fmla="*/ 520146 h 520557"/>
              <a:gd name="connsiteX195" fmla="*/ 369532 w 491616"/>
              <a:gd name="connsiteY195" fmla="*/ 520557 h 520557"/>
              <a:gd name="connsiteX196" fmla="*/ 362567 w 491616"/>
              <a:gd name="connsiteY196" fmla="*/ 520557 h 520557"/>
              <a:gd name="connsiteX197" fmla="*/ 309718 w 491616"/>
              <a:gd name="connsiteY197" fmla="*/ 520557 h 520557"/>
              <a:gd name="connsiteX198" fmla="*/ 221637 w 491616"/>
              <a:gd name="connsiteY198" fmla="*/ 487278 h 520557"/>
              <a:gd name="connsiteX199" fmla="*/ 144207 w 491616"/>
              <a:gd name="connsiteY199" fmla="*/ 495084 h 520557"/>
              <a:gd name="connsiteX200" fmla="*/ 0 w 491616"/>
              <a:gd name="connsiteY200" fmla="*/ 441673 h 520557"/>
              <a:gd name="connsiteX201" fmla="*/ 410 w 491616"/>
              <a:gd name="connsiteY201" fmla="*/ 438797 h 520557"/>
              <a:gd name="connsiteX202" fmla="*/ 410 w 491616"/>
              <a:gd name="connsiteY202" fmla="*/ 373470 h 520557"/>
              <a:gd name="connsiteX203" fmla="*/ 0 w 491616"/>
              <a:gd name="connsiteY203" fmla="*/ 369362 h 520557"/>
              <a:gd name="connsiteX204" fmla="*/ 410 w 491616"/>
              <a:gd name="connsiteY204" fmla="*/ 369362 h 520557"/>
              <a:gd name="connsiteX205" fmla="*/ 410 w 491616"/>
              <a:gd name="connsiteY205" fmla="*/ 302392 h 520557"/>
              <a:gd name="connsiteX206" fmla="*/ 0 w 491616"/>
              <a:gd name="connsiteY206" fmla="*/ 298283 h 520557"/>
              <a:gd name="connsiteX207" fmla="*/ 410 w 491616"/>
              <a:gd name="connsiteY207" fmla="*/ 298283 h 520557"/>
              <a:gd name="connsiteX208" fmla="*/ 410 w 491616"/>
              <a:gd name="connsiteY208" fmla="*/ 231313 h 520557"/>
              <a:gd name="connsiteX209" fmla="*/ 0 w 491616"/>
              <a:gd name="connsiteY209" fmla="*/ 227204 h 520557"/>
              <a:gd name="connsiteX210" fmla="*/ 410 w 491616"/>
              <a:gd name="connsiteY210" fmla="*/ 227204 h 520557"/>
              <a:gd name="connsiteX211" fmla="*/ 410 w 491616"/>
              <a:gd name="connsiteY211" fmla="*/ 144211 h 520557"/>
              <a:gd name="connsiteX212" fmla="*/ 0 w 491616"/>
              <a:gd name="connsiteY212" fmla="*/ 140102 h 520557"/>
              <a:gd name="connsiteX213" fmla="*/ 410 w 491616"/>
              <a:gd name="connsiteY213" fmla="*/ 140102 h 520557"/>
              <a:gd name="connsiteX214" fmla="*/ 410 w 491616"/>
              <a:gd name="connsiteY214" fmla="*/ 57109 h 520557"/>
              <a:gd name="connsiteX215" fmla="*/ 0 w 491616"/>
              <a:gd name="connsiteY215" fmla="*/ 53822 h 520557"/>
              <a:gd name="connsiteX216" fmla="*/ 0 w 491616"/>
              <a:gd name="connsiteY216" fmla="*/ 53411 h 520557"/>
              <a:gd name="connsiteX217" fmla="*/ 144207 w 491616"/>
              <a:gd name="connsiteY217" fmla="*/ 0 h 520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Lst>
            <a:rect l="l" t="t" r="r" b="b"/>
            <a:pathLst>
              <a:path w="491616" h="520557">
                <a:moveTo>
                  <a:pt x="223685" y="469200"/>
                </a:moveTo>
                <a:cubicBezTo>
                  <a:pt x="224095" y="470022"/>
                  <a:pt x="224914" y="470843"/>
                  <a:pt x="225324" y="471254"/>
                </a:cubicBezTo>
                <a:cubicBezTo>
                  <a:pt x="225734" y="471665"/>
                  <a:pt x="226143" y="472076"/>
                  <a:pt x="226143" y="472076"/>
                </a:cubicBezTo>
                <a:cubicBezTo>
                  <a:pt x="244989" y="490976"/>
                  <a:pt x="270389" y="503301"/>
                  <a:pt x="298247" y="506177"/>
                </a:cubicBezTo>
                <a:cubicBezTo>
                  <a:pt x="281041" y="496728"/>
                  <a:pt x="265882" y="484402"/>
                  <a:pt x="254002" y="469200"/>
                </a:cubicBezTo>
                <a:close/>
                <a:moveTo>
                  <a:pt x="14748" y="394013"/>
                </a:moveTo>
                <a:lnTo>
                  <a:pt x="14748" y="440029"/>
                </a:lnTo>
                <a:lnTo>
                  <a:pt x="14339" y="442083"/>
                </a:lnTo>
                <a:cubicBezTo>
                  <a:pt x="14339" y="458107"/>
                  <a:pt x="63910" y="480704"/>
                  <a:pt x="144207" y="480704"/>
                </a:cubicBezTo>
                <a:cubicBezTo>
                  <a:pt x="167149" y="480704"/>
                  <a:pt x="189682" y="479061"/>
                  <a:pt x="209346" y="474952"/>
                </a:cubicBezTo>
                <a:cubicBezTo>
                  <a:pt x="208937" y="474541"/>
                  <a:pt x="208527" y="473719"/>
                  <a:pt x="208117" y="473309"/>
                </a:cubicBezTo>
                <a:cubicBezTo>
                  <a:pt x="206479" y="471254"/>
                  <a:pt x="204840" y="469200"/>
                  <a:pt x="203201" y="467146"/>
                </a:cubicBezTo>
                <a:cubicBezTo>
                  <a:pt x="201972" y="465913"/>
                  <a:pt x="201153" y="464270"/>
                  <a:pt x="200334" y="463037"/>
                </a:cubicBezTo>
                <a:cubicBezTo>
                  <a:pt x="199104" y="461805"/>
                  <a:pt x="198695" y="460572"/>
                  <a:pt x="198285" y="459750"/>
                </a:cubicBezTo>
                <a:cubicBezTo>
                  <a:pt x="196237" y="457285"/>
                  <a:pt x="194598" y="454820"/>
                  <a:pt x="193369" y="452355"/>
                </a:cubicBezTo>
                <a:cubicBezTo>
                  <a:pt x="192959" y="451122"/>
                  <a:pt x="192550" y="450711"/>
                  <a:pt x="192140" y="449890"/>
                </a:cubicBezTo>
                <a:cubicBezTo>
                  <a:pt x="190501" y="447014"/>
                  <a:pt x="188862" y="444138"/>
                  <a:pt x="187633" y="440851"/>
                </a:cubicBezTo>
                <a:cubicBezTo>
                  <a:pt x="187633" y="440029"/>
                  <a:pt x="187224" y="439207"/>
                  <a:pt x="186814" y="438386"/>
                </a:cubicBezTo>
                <a:cubicBezTo>
                  <a:pt x="185585" y="435921"/>
                  <a:pt x="184766" y="433045"/>
                  <a:pt x="183946" y="430579"/>
                </a:cubicBezTo>
                <a:cubicBezTo>
                  <a:pt x="183537" y="428936"/>
                  <a:pt x="183127" y="427703"/>
                  <a:pt x="182308" y="426060"/>
                </a:cubicBezTo>
                <a:cubicBezTo>
                  <a:pt x="181898" y="424417"/>
                  <a:pt x="181898" y="423184"/>
                  <a:pt x="181079" y="421540"/>
                </a:cubicBezTo>
                <a:cubicBezTo>
                  <a:pt x="181079" y="421130"/>
                  <a:pt x="181079" y="421130"/>
                  <a:pt x="180669" y="420719"/>
                </a:cubicBezTo>
                <a:cubicBezTo>
                  <a:pt x="168788" y="421951"/>
                  <a:pt x="156498" y="422773"/>
                  <a:pt x="144207" y="422773"/>
                </a:cubicBezTo>
                <a:cubicBezTo>
                  <a:pt x="92997" y="422773"/>
                  <a:pt x="39739" y="412502"/>
                  <a:pt x="14748" y="394013"/>
                </a:cubicBezTo>
                <a:close/>
                <a:moveTo>
                  <a:pt x="191321" y="392780"/>
                </a:moveTo>
                <a:cubicBezTo>
                  <a:pt x="192140" y="416199"/>
                  <a:pt x="199514" y="437153"/>
                  <a:pt x="212214" y="454820"/>
                </a:cubicBezTo>
                <a:lnTo>
                  <a:pt x="244579" y="454820"/>
                </a:lnTo>
                <a:cubicBezTo>
                  <a:pt x="233927" y="436742"/>
                  <a:pt x="227372" y="415788"/>
                  <a:pt x="226553" y="392780"/>
                </a:cubicBezTo>
                <a:close/>
                <a:moveTo>
                  <a:pt x="14748" y="322524"/>
                </a:moveTo>
                <a:lnTo>
                  <a:pt x="14748" y="371827"/>
                </a:lnTo>
                <a:cubicBezTo>
                  <a:pt x="19255" y="387850"/>
                  <a:pt x="67597" y="408393"/>
                  <a:pt x="144207" y="408393"/>
                </a:cubicBezTo>
                <a:cubicBezTo>
                  <a:pt x="155678" y="408393"/>
                  <a:pt x="167149" y="407982"/>
                  <a:pt x="178211" y="406750"/>
                </a:cubicBezTo>
                <a:cubicBezTo>
                  <a:pt x="178211" y="404695"/>
                  <a:pt x="177801" y="402641"/>
                  <a:pt x="177391" y="400587"/>
                </a:cubicBezTo>
                <a:cubicBezTo>
                  <a:pt x="176982" y="399765"/>
                  <a:pt x="176982" y="399354"/>
                  <a:pt x="176982" y="398532"/>
                </a:cubicBezTo>
                <a:cubicBezTo>
                  <a:pt x="176982" y="395246"/>
                  <a:pt x="176982" y="391548"/>
                  <a:pt x="176982" y="387850"/>
                </a:cubicBezTo>
                <a:cubicBezTo>
                  <a:pt x="176982" y="374703"/>
                  <a:pt x="178620" y="361966"/>
                  <a:pt x="182308" y="349640"/>
                </a:cubicBezTo>
                <a:cubicBezTo>
                  <a:pt x="170017" y="350873"/>
                  <a:pt x="157317" y="351695"/>
                  <a:pt x="144207" y="351695"/>
                </a:cubicBezTo>
                <a:cubicBezTo>
                  <a:pt x="92997" y="351695"/>
                  <a:pt x="39739" y="341423"/>
                  <a:pt x="14748" y="322524"/>
                </a:cubicBezTo>
                <a:close/>
                <a:moveTo>
                  <a:pt x="214672" y="316772"/>
                </a:moveTo>
                <a:cubicBezTo>
                  <a:pt x="214263" y="316772"/>
                  <a:pt x="214263" y="317593"/>
                  <a:pt x="213853" y="318004"/>
                </a:cubicBezTo>
                <a:cubicBezTo>
                  <a:pt x="200743" y="335671"/>
                  <a:pt x="193369" y="356625"/>
                  <a:pt x="191321" y="378400"/>
                </a:cubicBezTo>
                <a:lnTo>
                  <a:pt x="191321" y="378811"/>
                </a:lnTo>
                <a:lnTo>
                  <a:pt x="226553" y="378811"/>
                </a:lnTo>
                <a:cubicBezTo>
                  <a:pt x="228192" y="355803"/>
                  <a:pt x="235566" y="334849"/>
                  <a:pt x="247037" y="316772"/>
                </a:cubicBezTo>
                <a:close/>
                <a:moveTo>
                  <a:pt x="362484" y="293045"/>
                </a:moveTo>
                <a:cubicBezTo>
                  <a:pt x="366599" y="293045"/>
                  <a:pt x="369480" y="296322"/>
                  <a:pt x="369480" y="300009"/>
                </a:cubicBezTo>
                <a:lnTo>
                  <a:pt x="369480" y="320491"/>
                </a:lnTo>
                <a:lnTo>
                  <a:pt x="377300" y="320491"/>
                </a:lnTo>
                <a:cubicBezTo>
                  <a:pt x="390469" y="320491"/>
                  <a:pt x="401170" y="331551"/>
                  <a:pt x="401170" y="344660"/>
                </a:cubicBezTo>
                <a:cubicBezTo>
                  <a:pt x="401170" y="348756"/>
                  <a:pt x="397877" y="352033"/>
                  <a:pt x="394173" y="352033"/>
                </a:cubicBezTo>
                <a:cubicBezTo>
                  <a:pt x="390058" y="352033"/>
                  <a:pt x="387177" y="348756"/>
                  <a:pt x="387177" y="344660"/>
                </a:cubicBezTo>
                <a:cubicBezTo>
                  <a:pt x="387177" y="339335"/>
                  <a:pt x="382650" y="335238"/>
                  <a:pt x="377300" y="335238"/>
                </a:cubicBezTo>
                <a:lnTo>
                  <a:pt x="357545" y="335238"/>
                </a:lnTo>
                <a:cubicBezTo>
                  <a:pt x="346845" y="335238"/>
                  <a:pt x="338202" y="343841"/>
                  <a:pt x="338202" y="354082"/>
                </a:cubicBezTo>
                <a:cubicBezTo>
                  <a:pt x="338202" y="361046"/>
                  <a:pt x="342729" y="367190"/>
                  <a:pt x="348903" y="370058"/>
                </a:cubicBezTo>
                <a:lnTo>
                  <a:pt x="381827" y="383985"/>
                </a:lnTo>
                <a:cubicBezTo>
                  <a:pt x="393762" y="388901"/>
                  <a:pt x="401170" y="400371"/>
                  <a:pt x="401170" y="413070"/>
                </a:cubicBezTo>
                <a:cubicBezTo>
                  <a:pt x="401170" y="431094"/>
                  <a:pt x="387177" y="445841"/>
                  <a:pt x="369480" y="447890"/>
                </a:cubicBezTo>
                <a:lnTo>
                  <a:pt x="369480" y="468372"/>
                </a:lnTo>
                <a:cubicBezTo>
                  <a:pt x="369480" y="472058"/>
                  <a:pt x="366599" y="475335"/>
                  <a:pt x="362484" y="475335"/>
                </a:cubicBezTo>
                <a:cubicBezTo>
                  <a:pt x="358780" y="475335"/>
                  <a:pt x="355487" y="472058"/>
                  <a:pt x="355487" y="468372"/>
                </a:cubicBezTo>
                <a:lnTo>
                  <a:pt x="355487" y="447890"/>
                </a:lnTo>
                <a:lnTo>
                  <a:pt x="348080" y="447890"/>
                </a:lnTo>
                <a:cubicBezTo>
                  <a:pt x="334498" y="447890"/>
                  <a:pt x="323798" y="437239"/>
                  <a:pt x="323798" y="424130"/>
                </a:cubicBezTo>
                <a:cubicBezTo>
                  <a:pt x="323798" y="420034"/>
                  <a:pt x="327502" y="417166"/>
                  <a:pt x="331206" y="417166"/>
                </a:cubicBezTo>
                <a:cubicBezTo>
                  <a:pt x="334910" y="417166"/>
                  <a:pt x="338202" y="420034"/>
                  <a:pt x="338202" y="424130"/>
                </a:cubicBezTo>
                <a:cubicBezTo>
                  <a:pt x="338202" y="429046"/>
                  <a:pt x="342729" y="433552"/>
                  <a:pt x="348080" y="433552"/>
                </a:cubicBezTo>
                <a:lnTo>
                  <a:pt x="366188" y="433552"/>
                </a:lnTo>
                <a:cubicBezTo>
                  <a:pt x="377711" y="433552"/>
                  <a:pt x="387177" y="424540"/>
                  <a:pt x="387177" y="413070"/>
                </a:cubicBezTo>
                <a:cubicBezTo>
                  <a:pt x="387177" y="406106"/>
                  <a:pt x="382650" y="399961"/>
                  <a:pt x="376477" y="397094"/>
                </a:cubicBezTo>
                <a:lnTo>
                  <a:pt x="343553" y="383166"/>
                </a:lnTo>
                <a:cubicBezTo>
                  <a:pt x="331618" y="378251"/>
                  <a:pt x="323798" y="366781"/>
                  <a:pt x="323798" y="354082"/>
                </a:cubicBezTo>
                <a:cubicBezTo>
                  <a:pt x="323798" y="336467"/>
                  <a:pt x="337791" y="321720"/>
                  <a:pt x="355487" y="320901"/>
                </a:cubicBezTo>
                <a:lnTo>
                  <a:pt x="355487" y="300009"/>
                </a:lnTo>
                <a:cubicBezTo>
                  <a:pt x="355487" y="296322"/>
                  <a:pt x="358780" y="293045"/>
                  <a:pt x="362484" y="293045"/>
                </a:cubicBezTo>
                <a:close/>
                <a:moveTo>
                  <a:pt x="297837" y="269523"/>
                </a:moveTo>
                <a:cubicBezTo>
                  <a:pt x="292512" y="269934"/>
                  <a:pt x="287595" y="271166"/>
                  <a:pt x="282270" y="272399"/>
                </a:cubicBezTo>
                <a:cubicBezTo>
                  <a:pt x="278582" y="273220"/>
                  <a:pt x="275715" y="274042"/>
                  <a:pt x="272437" y="274864"/>
                </a:cubicBezTo>
                <a:cubicBezTo>
                  <a:pt x="272028" y="274864"/>
                  <a:pt x="271618" y="275275"/>
                  <a:pt x="271618" y="275275"/>
                </a:cubicBezTo>
                <a:cubicBezTo>
                  <a:pt x="268340" y="276096"/>
                  <a:pt x="265473" y="277329"/>
                  <a:pt x="262195" y="278972"/>
                </a:cubicBezTo>
                <a:cubicBezTo>
                  <a:pt x="255640" y="281438"/>
                  <a:pt x="249905" y="285135"/>
                  <a:pt x="244169" y="288833"/>
                </a:cubicBezTo>
                <a:cubicBezTo>
                  <a:pt x="244169" y="288833"/>
                  <a:pt x="243760" y="288833"/>
                  <a:pt x="243760" y="288833"/>
                </a:cubicBezTo>
                <a:cubicBezTo>
                  <a:pt x="238024" y="292942"/>
                  <a:pt x="233108" y="297051"/>
                  <a:pt x="228192" y="301570"/>
                </a:cubicBezTo>
                <a:cubicBezTo>
                  <a:pt x="227782" y="301570"/>
                  <a:pt x="227782" y="301981"/>
                  <a:pt x="227372" y="302392"/>
                </a:cubicBezTo>
                <a:lnTo>
                  <a:pt x="257279" y="302392"/>
                </a:lnTo>
                <a:cubicBezTo>
                  <a:pt x="268340" y="288833"/>
                  <a:pt x="282270" y="277740"/>
                  <a:pt x="297837" y="269523"/>
                </a:cubicBezTo>
                <a:close/>
                <a:moveTo>
                  <a:pt x="358880" y="268701"/>
                </a:moveTo>
                <a:cubicBezTo>
                  <a:pt x="293741" y="268701"/>
                  <a:pt x="240482" y="322113"/>
                  <a:pt x="240482" y="387850"/>
                </a:cubicBezTo>
                <a:cubicBezTo>
                  <a:pt x="240482" y="452355"/>
                  <a:pt x="291692" y="504945"/>
                  <a:pt x="355603" y="506177"/>
                </a:cubicBezTo>
                <a:lnTo>
                  <a:pt x="362567" y="506177"/>
                </a:lnTo>
                <a:cubicBezTo>
                  <a:pt x="364616" y="506177"/>
                  <a:pt x="366254" y="506177"/>
                  <a:pt x="368303" y="506177"/>
                </a:cubicBezTo>
                <a:cubicBezTo>
                  <a:pt x="370351" y="506177"/>
                  <a:pt x="371990" y="505766"/>
                  <a:pt x="373629" y="505356"/>
                </a:cubicBezTo>
                <a:cubicBezTo>
                  <a:pt x="374038" y="505356"/>
                  <a:pt x="374448" y="505356"/>
                  <a:pt x="374858" y="505356"/>
                </a:cubicBezTo>
                <a:cubicBezTo>
                  <a:pt x="376496" y="504945"/>
                  <a:pt x="377725" y="504945"/>
                  <a:pt x="378954" y="504945"/>
                </a:cubicBezTo>
                <a:cubicBezTo>
                  <a:pt x="380183" y="504534"/>
                  <a:pt x="380593" y="504534"/>
                  <a:pt x="381412" y="504123"/>
                </a:cubicBezTo>
                <a:cubicBezTo>
                  <a:pt x="382232" y="504123"/>
                  <a:pt x="383051" y="503712"/>
                  <a:pt x="383871" y="503712"/>
                </a:cubicBezTo>
                <a:cubicBezTo>
                  <a:pt x="385509" y="503712"/>
                  <a:pt x="387148" y="503301"/>
                  <a:pt x="387967" y="502480"/>
                </a:cubicBezTo>
                <a:cubicBezTo>
                  <a:pt x="388377" y="502480"/>
                  <a:pt x="388377" y="502480"/>
                  <a:pt x="388377" y="502480"/>
                </a:cubicBezTo>
                <a:cubicBezTo>
                  <a:pt x="439587" y="489332"/>
                  <a:pt x="477278" y="442905"/>
                  <a:pt x="477278" y="387850"/>
                </a:cubicBezTo>
                <a:cubicBezTo>
                  <a:pt x="477278" y="332384"/>
                  <a:pt x="439587" y="286368"/>
                  <a:pt x="388377" y="272810"/>
                </a:cubicBezTo>
                <a:cubicBezTo>
                  <a:pt x="388377" y="272810"/>
                  <a:pt x="388377" y="272810"/>
                  <a:pt x="387967" y="272810"/>
                </a:cubicBezTo>
                <a:cubicBezTo>
                  <a:pt x="387148" y="272399"/>
                  <a:pt x="385509" y="271988"/>
                  <a:pt x="383871" y="271577"/>
                </a:cubicBezTo>
                <a:cubicBezTo>
                  <a:pt x="383051" y="271577"/>
                  <a:pt x="382232" y="271166"/>
                  <a:pt x="381412" y="271166"/>
                </a:cubicBezTo>
                <a:cubicBezTo>
                  <a:pt x="380593" y="271166"/>
                  <a:pt x="380183" y="271166"/>
                  <a:pt x="378954" y="270755"/>
                </a:cubicBezTo>
                <a:cubicBezTo>
                  <a:pt x="377725" y="270344"/>
                  <a:pt x="376496" y="270344"/>
                  <a:pt x="374858" y="269934"/>
                </a:cubicBezTo>
                <a:cubicBezTo>
                  <a:pt x="374448" y="269934"/>
                  <a:pt x="374038" y="269934"/>
                  <a:pt x="373629" y="269934"/>
                </a:cubicBezTo>
                <a:cubicBezTo>
                  <a:pt x="371990" y="269934"/>
                  <a:pt x="370351" y="269523"/>
                  <a:pt x="368303" y="269523"/>
                </a:cubicBezTo>
                <a:cubicBezTo>
                  <a:pt x="366254" y="269112"/>
                  <a:pt x="364616" y="269112"/>
                  <a:pt x="362567" y="269112"/>
                </a:cubicBezTo>
                <a:lnTo>
                  <a:pt x="362157" y="269112"/>
                </a:lnTo>
                <a:cubicBezTo>
                  <a:pt x="360928" y="269112"/>
                  <a:pt x="360109" y="268701"/>
                  <a:pt x="358880" y="268701"/>
                </a:cubicBezTo>
                <a:close/>
                <a:moveTo>
                  <a:pt x="14748" y="251445"/>
                </a:moveTo>
                <a:lnTo>
                  <a:pt x="14748" y="300748"/>
                </a:lnTo>
                <a:cubicBezTo>
                  <a:pt x="19255" y="316772"/>
                  <a:pt x="67597" y="337315"/>
                  <a:pt x="144207" y="337315"/>
                </a:cubicBezTo>
                <a:cubicBezTo>
                  <a:pt x="158956" y="337315"/>
                  <a:pt x="173704" y="336493"/>
                  <a:pt x="187633" y="334849"/>
                </a:cubicBezTo>
                <a:cubicBezTo>
                  <a:pt x="191730" y="325811"/>
                  <a:pt x="196646" y="317183"/>
                  <a:pt x="202382" y="309376"/>
                </a:cubicBezTo>
                <a:cubicBezTo>
                  <a:pt x="204021" y="306500"/>
                  <a:pt x="206479" y="304035"/>
                  <a:pt x="208527" y="301570"/>
                </a:cubicBezTo>
                <a:cubicBezTo>
                  <a:pt x="208937" y="301159"/>
                  <a:pt x="209346" y="300337"/>
                  <a:pt x="209756" y="299927"/>
                </a:cubicBezTo>
                <a:cubicBezTo>
                  <a:pt x="214263" y="294585"/>
                  <a:pt x="219179" y="290066"/>
                  <a:pt x="224505" y="285957"/>
                </a:cubicBezTo>
                <a:cubicBezTo>
                  <a:pt x="224914" y="285135"/>
                  <a:pt x="224914" y="285135"/>
                  <a:pt x="225324" y="284724"/>
                </a:cubicBezTo>
                <a:cubicBezTo>
                  <a:pt x="230650" y="280616"/>
                  <a:pt x="236795" y="276507"/>
                  <a:pt x="242531" y="272810"/>
                </a:cubicBezTo>
                <a:cubicBezTo>
                  <a:pt x="242531" y="272810"/>
                  <a:pt x="242940" y="272399"/>
                  <a:pt x="243350" y="272399"/>
                </a:cubicBezTo>
                <a:cubicBezTo>
                  <a:pt x="246218" y="270755"/>
                  <a:pt x="249495" y="269112"/>
                  <a:pt x="252773" y="267468"/>
                </a:cubicBezTo>
                <a:cubicBezTo>
                  <a:pt x="256050" y="265825"/>
                  <a:pt x="258918" y="264592"/>
                  <a:pt x="262195" y="263360"/>
                </a:cubicBezTo>
                <a:cubicBezTo>
                  <a:pt x="262605" y="263360"/>
                  <a:pt x="263015" y="262949"/>
                  <a:pt x="263015" y="262949"/>
                </a:cubicBezTo>
                <a:cubicBezTo>
                  <a:pt x="266292" y="261716"/>
                  <a:pt x="269569" y="260895"/>
                  <a:pt x="272847" y="259662"/>
                </a:cubicBezTo>
                <a:lnTo>
                  <a:pt x="273257" y="259662"/>
                </a:lnTo>
                <a:lnTo>
                  <a:pt x="273257" y="251445"/>
                </a:lnTo>
                <a:cubicBezTo>
                  <a:pt x="248266" y="270344"/>
                  <a:pt x="195008" y="280616"/>
                  <a:pt x="144207" y="280616"/>
                </a:cubicBezTo>
                <a:cubicBezTo>
                  <a:pt x="92997" y="280616"/>
                  <a:pt x="39739" y="270344"/>
                  <a:pt x="14748" y="251445"/>
                </a:cubicBezTo>
                <a:close/>
                <a:moveTo>
                  <a:pt x="14748" y="164754"/>
                </a:moveTo>
                <a:lnTo>
                  <a:pt x="14748" y="229670"/>
                </a:lnTo>
                <a:cubicBezTo>
                  <a:pt x="19255" y="245693"/>
                  <a:pt x="67597" y="266236"/>
                  <a:pt x="144207" y="266236"/>
                </a:cubicBezTo>
                <a:cubicBezTo>
                  <a:pt x="220408" y="266236"/>
                  <a:pt x="269160" y="245282"/>
                  <a:pt x="273257" y="229259"/>
                </a:cubicBezTo>
                <a:lnTo>
                  <a:pt x="273257" y="164754"/>
                </a:lnTo>
                <a:cubicBezTo>
                  <a:pt x="248266" y="183243"/>
                  <a:pt x="195008" y="193514"/>
                  <a:pt x="144207" y="193514"/>
                </a:cubicBezTo>
                <a:cubicBezTo>
                  <a:pt x="92997" y="193514"/>
                  <a:pt x="39739" y="183243"/>
                  <a:pt x="14748" y="164754"/>
                </a:cubicBezTo>
                <a:close/>
                <a:moveTo>
                  <a:pt x="14748" y="77652"/>
                </a:moveTo>
                <a:lnTo>
                  <a:pt x="14748" y="142568"/>
                </a:lnTo>
                <a:cubicBezTo>
                  <a:pt x="19255" y="158591"/>
                  <a:pt x="67597" y="179134"/>
                  <a:pt x="144207" y="179134"/>
                </a:cubicBezTo>
                <a:cubicBezTo>
                  <a:pt x="220818" y="179134"/>
                  <a:pt x="269160" y="158591"/>
                  <a:pt x="273257" y="142568"/>
                </a:cubicBezTo>
                <a:lnTo>
                  <a:pt x="273257" y="77652"/>
                </a:lnTo>
                <a:cubicBezTo>
                  <a:pt x="248266" y="96962"/>
                  <a:pt x="195008" y="106412"/>
                  <a:pt x="144207" y="106412"/>
                </a:cubicBezTo>
                <a:cubicBezTo>
                  <a:pt x="92997" y="106412"/>
                  <a:pt x="39739" y="96962"/>
                  <a:pt x="14748" y="77652"/>
                </a:cubicBezTo>
                <a:close/>
                <a:moveTo>
                  <a:pt x="145619" y="39592"/>
                </a:moveTo>
                <a:cubicBezTo>
                  <a:pt x="99850" y="39592"/>
                  <a:pt x="77172" y="50190"/>
                  <a:pt x="75935" y="54675"/>
                </a:cubicBezTo>
                <a:cubicBezTo>
                  <a:pt x="77172" y="58343"/>
                  <a:pt x="99850" y="68942"/>
                  <a:pt x="145619" y="68942"/>
                </a:cubicBezTo>
                <a:cubicBezTo>
                  <a:pt x="190563" y="68942"/>
                  <a:pt x="212828" y="58751"/>
                  <a:pt x="214890" y="54267"/>
                </a:cubicBezTo>
                <a:cubicBezTo>
                  <a:pt x="212828" y="49783"/>
                  <a:pt x="190563" y="39592"/>
                  <a:pt x="145619" y="39592"/>
                </a:cubicBezTo>
                <a:close/>
                <a:moveTo>
                  <a:pt x="145619" y="25324"/>
                </a:moveTo>
                <a:cubicBezTo>
                  <a:pt x="176544" y="25324"/>
                  <a:pt x="229322" y="31439"/>
                  <a:pt x="229322" y="54267"/>
                </a:cubicBezTo>
                <a:cubicBezTo>
                  <a:pt x="229322" y="76688"/>
                  <a:pt x="176544" y="82802"/>
                  <a:pt x="145619" y="82802"/>
                </a:cubicBezTo>
                <a:cubicBezTo>
                  <a:pt x="114282" y="82802"/>
                  <a:pt x="61504" y="76688"/>
                  <a:pt x="61504" y="54267"/>
                </a:cubicBezTo>
                <a:cubicBezTo>
                  <a:pt x="61504" y="31439"/>
                  <a:pt x="114282" y="25324"/>
                  <a:pt x="145619" y="25324"/>
                </a:cubicBezTo>
                <a:close/>
                <a:moveTo>
                  <a:pt x="144207" y="14791"/>
                </a:moveTo>
                <a:cubicBezTo>
                  <a:pt x="63910" y="14791"/>
                  <a:pt x="14748" y="37388"/>
                  <a:pt x="14339" y="53822"/>
                </a:cubicBezTo>
                <a:lnTo>
                  <a:pt x="14748" y="55466"/>
                </a:lnTo>
                <a:cubicBezTo>
                  <a:pt x="18435" y="71489"/>
                  <a:pt x="67187" y="92443"/>
                  <a:pt x="144207" y="92443"/>
                </a:cubicBezTo>
                <a:cubicBezTo>
                  <a:pt x="221227" y="92443"/>
                  <a:pt x="269569" y="71489"/>
                  <a:pt x="273257" y="55466"/>
                </a:cubicBezTo>
                <a:lnTo>
                  <a:pt x="273257" y="54644"/>
                </a:lnTo>
                <a:lnTo>
                  <a:pt x="273666" y="53411"/>
                </a:lnTo>
                <a:cubicBezTo>
                  <a:pt x="273666" y="50946"/>
                  <a:pt x="272437" y="48481"/>
                  <a:pt x="270389" y="45605"/>
                </a:cubicBezTo>
                <a:cubicBezTo>
                  <a:pt x="257689" y="30814"/>
                  <a:pt x="212214" y="14791"/>
                  <a:pt x="144207" y="14791"/>
                </a:cubicBezTo>
                <a:close/>
                <a:moveTo>
                  <a:pt x="144207" y="0"/>
                </a:moveTo>
                <a:cubicBezTo>
                  <a:pt x="213853" y="0"/>
                  <a:pt x="288005" y="18899"/>
                  <a:pt x="288005" y="53411"/>
                </a:cubicBezTo>
                <a:cubicBezTo>
                  <a:pt x="288005" y="53822"/>
                  <a:pt x="288005" y="53822"/>
                  <a:pt x="288005" y="53822"/>
                </a:cubicBezTo>
                <a:cubicBezTo>
                  <a:pt x="288005" y="55055"/>
                  <a:pt x="288005" y="56287"/>
                  <a:pt x="287595" y="57109"/>
                </a:cubicBezTo>
                <a:lnTo>
                  <a:pt x="287595" y="140102"/>
                </a:lnTo>
                <a:lnTo>
                  <a:pt x="288005" y="140102"/>
                </a:lnTo>
                <a:cubicBezTo>
                  <a:pt x="288005" y="141746"/>
                  <a:pt x="288005" y="142978"/>
                  <a:pt x="287595" y="144211"/>
                </a:cubicBezTo>
                <a:lnTo>
                  <a:pt x="287595" y="227204"/>
                </a:lnTo>
                <a:lnTo>
                  <a:pt x="288005" y="227204"/>
                </a:lnTo>
                <a:cubicBezTo>
                  <a:pt x="288005" y="228437"/>
                  <a:pt x="288005" y="230080"/>
                  <a:pt x="287595" y="231313"/>
                </a:cubicBezTo>
                <a:lnTo>
                  <a:pt x="287595" y="256786"/>
                </a:lnTo>
                <a:cubicBezTo>
                  <a:pt x="291283" y="255964"/>
                  <a:pt x="295379" y="255554"/>
                  <a:pt x="299476" y="255143"/>
                </a:cubicBezTo>
                <a:cubicBezTo>
                  <a:pt x="303163" y="254732"/>
                  <a:pt x="306031" y="254732"/>
                  <a:pt x="309718" y="254732"/>
                </a:cubicBezTo>
                <a:lnTo>
                  <a:pt x="369532" y="254732"/>
                </a:lnTo>
                <a:lnTo>
                  <a:pt x="369532" y="255143"/>
                </a:lnTo>
                <a:cubicBezTo>
                  <a:pt x="369941" y="255143"/>
                  <a:pt x="369941" y="255143"/>
                  <a:pt x="369941" y="255143"/>
                </a:cubicBezTo>
                <a:cubicBezTo>
                  <a:pt x="371990" y="255554"/>
                  <a:pt x="373629" y="255554"/>
                  <a:pt x="375267" y="255964"/>
                </a:cubicBezTo>
                <a:cubicBezTo>
                  <a:pt x="376087" y="255964"/>
                  <a:pt x="376496" y="255964"/>
                  <a:pt x="376906" y="255964"/>
                </a:cubicBezTo>
                <a:cubicBezTo>
                  <a:pt x="378135" y="255964"/>
                  <a:pt x="379774" y="256375"/>
                  <a:pt x="381003" y="256786"/>
                </a:cubicBezTo>
                <a:cubicBezTo>
                  <a:pt x="382232" y="256786"/>
                  <a:pt x="383051" y="256786"/>
                  <a:pt x="384280" y="257197"/>
                </a:cubicBezTo>
                <a:cubicBezTo>
                  <a:pt x="385100" y="257197"/>
                  <a:pt x="385919" y="257608"/>
                  <a:pt x="386738" y="257608"/>
                </a:cubicBezTo>
                <a:cubicBezTo>
                  <a:pt x="444503" y="269934"/>
                  <a:pt x="488339" y="319237"/>
                  <a:pt x="491207" y="380455"/>
                </a:cubicBezTo>
                <a:cubicBezTo>
                  <a:pt x="491207" y="380455"/>
                  <a:pt x="491207" y="380866"/>
                  <a:pt x="491207" y="380866"/>
                </a:cubicBezTo>
                <a:cubicBezTo>
                  <a:pt x="491616" y="383331"/>
                  <a:pt x="491616" y="385796"/>
                  <a:pt x="491616" y="387850"/>
                </a:cubicBezTo>
                <a:cubicBezTo>
                  <a:pt x="491616" y="389904"/>
                  <a:pt x="491616" y="392370"/>
                  <a:pt x="491207" y="394424"/>
                </a:cubicBezTo>
                <a:cubicBezTo>
                  <a:pt x="491207" y="394835"/>
                  <a:pt x="491207" y="394835"/>
                  <a:pt x="491207" y="395246"/>
                </a:cubicBezTo>
                <a:cubicBezTo>
                  <a:pt x="488339" y="456053"/>
                  <a:pt x="444503" y="505766"/>
                  <a:pt x="386738" y="517681"/>
                </a:cubicBezTo>
                <a:cubicBezTo>
                  <a:pt x="385919" y="517681"/>
                  <a:pt x="385100" y="518092"/>
                  <a:pt x="384280" y="518092"/>
                </a:cubicBezTo>
                <a:cubicBezTo>
                  <a:pt x="383051" y="518503"/>
                  <a:pt x="382232" y="518914"/>
                  <a:pt x="381003" y="518914"/>
                </a:cubicBezTo>
                <a:cubicBezTo>
                  <a:pt x="379774" y="518914"/>
                  <a:pt x="378135" y="519325"/>
                  <a:pt x="376906" y="519325"/>
                </a:cubicBezTo>
                <a:cubicBezTo>
                  <a:pt x="376496" y="519325"/>
                  <a:pt x="376087" y="519736"/>
                  <a:pt x="375267" y="519736"/>
                </a:cubicBezTo>
                <a:cubicBezTo>
                  <a:pt x="373629" y="520146"/>
                  <a:pt x="371990" y="520146"/>
                  <a:pt x="369941" y="520146"/>
                </a:cubicBezTo>
                <a:cubicBezTo>
                  <a:pt x="369941" y="520146"/>
                  <a:pt x="369941" y="520146"/>
                  <a:pt x="369532" y="520146"/>
                </a:cubicBezTo>
                <a:lnTo>
                  <a:pt x="369532" y="520557"/>
                </a:lnTo>
                <a:lnTo>
                  <a:pt x="362567" y="520557"/>
                </a:lnTo>
                <a:lnTo>
                  <a:pt x="309718" y="520557"/>
                </a:lnTo>
                <a:cubicBezTo>
                  <a:pt x="275715" y="520557"/>
                  <a:pt x="244579" y="508232"/>
                  <a:pt x="221637" y="487278"/>
                </a:cubicBezTo>
                <a:cubicBezTo>
                  <a:pt x="198285" y="492208"/>
                  <a:pt x="171656" y="495084"/>
                  <a:pt x="144207" y="495084"/>
                </a:cubicBezTo>
                <a:cubicBezTo>
                  <a:pt x="74562" y="495084"/>
                  <a:pt x="0" y="476595"/>
                  <a:pt x="0" y="441673"/>
                </a:cubicBezTo>
                <a:cubicBezTo>
                  <a:pt x="0" y="440851"/>
                  <a:pt x="0" y="439618"/>
                  <a:pt x="410" y="438797"/>
                </a:cubicBezTo>
                <a:lnTo>
                  <a:pt x="410" y="373470"/>
                </a:lnTo>
                <a:cubicBezTo>
                  <a:pt x="0" y="372238"/>
                  <a:pt x="0" y="371005"/>
                  <a:pt x="0" y="369362"/>
                </a:cubicBezTo>
                <a:lnTo>
                  <a:pt x="410" y="369362"/>
                </a:lnTo>
                <a:lnTo>
                  <a:pt x="410" y="302392"/>
                </a:lnTo>
                <a:cubicBezTo>
                  <a:pt x="0" y="301159"/>
                  <a:pt x="0" y="299516"/>
                  <a:pt x="0" y="298283"/>
                </a:cubicBezTo>
                <a:lnTo>
                  <a:pt x="410" y="298283"/>
                </a:lnTo>
                <a:lnTo>
                  <a:pt x="410" y="231313"/>
                </a:lnTo>
                <a:cubicBezTo>
                  <a:pt x="0" y="230080"/>
                  <a:pt x="0" y="228437"/>
                  <a:pt x="0" y="227204"/>
                </a:cubicBezTo>
                <a:lnTo>
                  <a:pt x="410" y="227204"/>
                </a:lnTo>
                <a:lnTo>
                  <a:pt x="410" y="144211"/>
                </a:lnTo>
                <a:cubicBezTo>
                  <a:pt x="0" y="142978"/>
                  <a:pt x="0" y="141746"/>
                  <a:pt x="0" y="140102"/>
                </a:cubicBezTo>
                <a:lnTo>
                  <a:pt x="410" y="140102"/>
                </a:lnTo>
                <a:lnTo>
                  <a:pt x="410" y="57109"/>
                </a:lnTo>
                <a:cubicBezTo>
                  <a:pt x="0" y="55877"/>
                  <a:pt x="0" y="55055"/>
                  <a:pt x="0" y="53822"/>
                </a:cubicBezTo>
                <a:cubicBezTo>
                  <a:pt x="0" y="53822"/>
                  <a:pt x="0" y="53822"/>
                  <a:pt x="0" y="53411"/>
                </a:cubicBezTo>
                <a:cubicBezTo>
                  <a:pt x="0" y="18899"/>
                  <a:pt x="74562" y="0"/>
                  <a:pt x="144207" y="0"/>
                </a:cubicBezTo>
                <a:close/>
              </a:path>
            </a:pathLst>
          </a:custGeom>
          <a:solidFill>
            <a:srgbClr val="FFFFFF"/>
          </a:solidFill>
          <a:ln>
            <a:noFill/>
          </a:ln>
          <a:effectLst/>
        </p:spPr>
        <p:txBody>
          <a:bodyPr wrap="square" anchor="ctr">
            <a:noAutofit/>
          </a:bodyPr>
          <a:lstStyle/>
          <a:p>
            <a:endParaRPr lang="en-US" dirty="0">
              <a:latin typeface="Poppins" panose="00000500000000000000" pitchFamily="2" charset="0"/>
            </a:endParaRPr>
          </a:p>
        </p:txBody>
      </p:sp>
      <p:sp>
        <p:nvSpPr>
          <p:cNvPr id="132" name="Freeform 49">
            <a:extLst>
              <a:ext uri="{FF2B5EF4-FFF2-40B4-BE49-F238E27FC236}">
                <a16:creationId xmlns:a16="http://schemas.microsoft.com/office/drawing/2014/main" id="{1B551CB3-1E10-4A24-891B-462504689DA7}"/>
              </a:ext>
            </a:extLst>
          </p:cNvPr>
          <p:cNvSpPr>
            <a:spLocks noChangeArrowheads="1"/>
          </p:cNvSpPr>
          <p:nvPr/>
        </p:nvSpPr>
        <p:spPr bwMode="auto">
          <a:xfrm>
            <a:off x="14838442" y="7719108"/>
            <a:ext cx="1072118" cy="693231"/>
          </a:xfrm>
          <a:custGeom>
            <a:avLst/>
            <a:gdLst>
              <a:gd name="connsiteX0" fmla="*/ 385098 w 547691"/>
              <a:gd name="connsiteY0" fmla="*/ 211646 h 354137"/>
              <a:gd name="connsiteX1" fmla="*/ 397559 w 547691"/>
              <a:gd name="connsiteY1" fmla="*/ 224107 h 354137"/>
              <a:gd name="connsiteX2" fmla="*/ 385098 w 547691"/>
              <a:gd name="connsiteY2" fmla="*/ 236568 h 354137"/>
              <a:gd name="connsiteX3" fmla="*/ 372637 w 547691"/>
              <a:gd name="connsiteY3" fmla="*/ 224107 h 354137"/>
              <a:gd name="connsiteX4" fmla="*/ 385098 w 547691"/>
              <a:gd name="connsiteY4" fmla="*/ 211646 h 354137"/>
              <a:gd name="connsiteX5" fmla="*/ 158983 w 547691"/>
              <a:gd name="connsiteY5" fmla="*/ 211646 h 354137"/>
              <a:gd name="connsiteX6" fmla="*/ 171444 w 547691"/>
              <a:gd name="connsiteY6" fmla="*/ 224107 h 354137"/>
              <a:gd name="connsiteX7" fmla="*/ 158983 w 547691"/>
              <a:gd name="connsiteY7" fmla="*/ 236568 h 354137"/>
              <a:gd name="connsiteX8" fmla="*/ 146522 w 547691"/>
              <a:gd name="connsiteY8" fmla="*/ 224107 h 354137"/>
              <a:gd name="connsiteX9" fmla="*/ 158983 w 547691"/>
              <a:gd name="connsiteY9" fmla="*/ 211646 h 354137"/>
              <a:gd name="connsiteX10" fmla="*/ 273147 w 547691"/>
              <a:gd name="connsiteY10" fmla="*/ 184418 h 354137"/>
              <a:gd name="connsiteX11" fmla="*/ 231502 w 547691"/>
              <a:gd name="connsiteY11" fmla="*/ 225910 h 354137"/>
              <a:gd name="connsiteX12" fmla="*/ 273147 w 547691"/>
              <a:gd name="connsiteY12" fmla="*/ 266992 h 354137"/>
              <a:gd name="connsiteX13" fmla="*/ 314379 w 547691"/>
              <a:gd name="connsiteY13" fmla="*/ 225910 h 354137"/>
              <a:gd name="connsiteX14" fmla="*/ 273147 w 547691"/>
              <a:gd name="connsiteY14" fmla="*/ 184418 h 354137"/>
              <a:gd name="connsiteX15" fmla="*/ 273147 w 547691"/>
              <a:gd name="connsiteY15" fmla="*/ 170039 h 354137"/>
              <a:gd name="connsiteX16" fmla="*/ 328811 w 547691"/>
              <a:gd name="connsiteY16" fmla="*/ 225910 h 354137"/>
              <a:gd name="connsiteX17" fmla="*/ 273147 w 547691"/>
              <a:gd name="connsiteY17" fmla="*/ 281781 h 354137"/>
              <a:gd name="connsiteX18" fmla="*/ 217070 w 547691"/>
              <a:gd name="connsiteY18" fmla="*/ 225910 h 354137"/>
              <a:gd name="connsiteX19" fmla="*/ 273147 w 547691"/>
              <a:gd name="connsiteY19" fmla="*/ 170039 h 354137"/>
              <a:gd name="connsiteX20" fmla="*/ 86580 w 547691"/>
              <a:gd name="connsiteY20" fmla="*/ 160847 h 354137"/>
              <a:gd name="connsiteX21" fmla="*/ 63198 w 547691"/>
              <a:gd name="connsiteY21" fmla="*/ 184172 h 354137"/>
              <a:gd name="connsiteX22" fmla="*/ 63198 w 547691"/>
              <a:gd name="connsiteY22" fmla="*/ 268061 h 354137"/>
              <a:gd name="connsiteX23" fmla="*/ 86580 w 547691"/>
              <a:gd name="connsiteY23" fmla="*/ 291386 h 354137"/>
              <a:gd name="connsiteX24" fmla="*/ 461112 w 547691"/>
              <a:gd name="connsiteY24" fmla="*/ 291386 h 354137"/>
              <a:gd name="connsiteX25" fmla="*/ 484494 w 547691"/>
              <a:gd name="connsiteY25" fmla="*/ 268061 h 354137"/>
              <a:gd name="connsiteX26" fmla="*/ 484494 w 547691"/>
              <a:gd name="connsiteY26" fmla="*/ 184172 h 354137"/>
              <a:gd name="connsiteX27" fmla="*/ 461112 w 547691"/>
              <a:gd name="connsiteY27" fmla="*/ 160847 h 354137"/>
              <a:gd name="connsiteX28" fmla="*/ 80017 w 547691"/>
              <a:gd name="connsiteY28" fmla="*/ 146524 h 354137"/>
              <a:gd name="connsiteX29" fmla="*/ 467675 w 547691"/>
              <a:gd name="connsiteY29" fmla="*/ 146524 h 354137"/>
              <a:gd name="connsiteX30" fmla="*/ 474649 w 547691"/>
              <a:gd name="connsiteY30" fmla="*/ 153481 h 354137"/>
              <a:gd name="connsiteX31" fmla="*/ 491878 w 547691"/>
              <a:gd name="connsiteY31" fmla="*/ 170259 h 354137"/>
              <a:gd name="connsiteX32" fmla="*/ 498852 w 547691"/>
              <a:gd name="connsiteY32" fmla="*/ 177624 h 354137"/>
              <a:gd name="connsiteX33" fmla="*/ 498852 w 547691"/>
              <a:gd name="connsiteY33" fmla="*/ 274199 h 354137"/>
              <a:gd name="connsiteX34" fmla="*/ 491878 w 547691"/>
              <a:gd name="connsiteY34" fmla="*/ 281565 h 354137"/>
              <a:gd name="connsiteX35" fmla="*/ 474649 w 547691"/>
              <a:gd name="connsiteY35" fmla="*/ 298343 h 354137"/>
              <a:gd name="connsiteX36" fmla="*/ 467675 w 547691"/>
              <a:gd name="connsiteY36" fmla="*/ 305300 h 354137"/>
              <a:gd name="connsiteX37" fmla="*/ 80017 w 547691"/>
              <a:gd name="connsiteY37" fmla="*/ 305300 h 354137"/>
              <a:gd name="connsiteX38" fmla="*/ 73043 w 547691"/>
              <a:gd name="connsiteY38" fmla="*/ 298343 h 354137"/>
              <a:gd name="connsiteX39" fmla="*/ 55814 w 547691"/>
              <a:gd name="connsiteY39" fmla="*/ 281565 h 354137"/>
              <a:gd name="connsiteX40" fmla="*/ 48840 w 547691"/>
              <a:gd name="connsiteY40" fmla="*/ 274199 h 354137"/>
              <a:gd name="connsiteX41" fmla="*/ 48840 w 547691"/>
              <a:gd name="connsiteY41" fmla="*/ 177624 h 354137"/>
              <a:gd name="connsiteX42" fmla="*/ 55814 w 547691"/>
              <a:gd name="connsiteY42" fmla="*/ 170259 h 354137"/>
              <a:gd name="connsiteX43" fmla="*/ 73043 w 547691"/>
              <a:gd name="connsiteY43" fmla="*/ 153481 h 354137"/>
              <a:gd name="connsiteX44" fmla="*/ 80017 w 547691"/>
              <a:gd name="connsiteY44" fmla="*/ 146524 h 354137"/>
              <a:gd name="connsiteX45" fmla="*/ 25063 w 547691"/>
              <a:gd name="connsiteY45" fmla="*/ 111335 h 354137"/>
              <a:gd name="connsiteX46" fmla="*/ 14380 w 547691"/>
              <a:gd name="connsiteY46" fmla="*/ 122017 h 354137"/>
              <a:gd name="connsiteX47" fmla="*/ 14380 w 547691"/>
              <a:gd name="connsiteY47" fmla="*/ 128590 h 354137"/>
              <a:gd name="connsiteX48" fmla="*/ 14380 w 547691"/>
              <a:gd name="connsiteY48" fmla="*/ 329076 h 354137"/>
              <a:gd name="connsiteX49" fmla="*/ 25063 w 547691"/>
              <a:gd name="connsiteY49" fmla="*/ 339758 h 354137"/>
              <a:gd name="connsiteX50" fmla="*/ 523039 w 547691"/>
              <a:gd name="connsiteY50" fmla="*/ 339758 h 354137"/>
              <a:gd name="connsiteX51" fmla="*/ 533311 w 547691"/>
              <a:gd name="connsiteY51" fmla="*/ 329076 h 354137"/>
              <a:gd name="connsiteX52" fmla="*/ 533311 w 547691"/>
              <a:gd name="connsiteY52" fmla="*/ 128590 h 354137"/>
              <a:gd name="connsiteX53" fmla="*/ 533311 w 547691"/>
              <a:gd name="connsiteY53" fmla="*/ 122017 h 354137"/>
              <a:gd name="connsiteX54" fmla="*/ 523039 w 547691"/>
              <a:gd name="connsiteY54" fmla="*/ 111335 h 354137"/>
              <a:gd name="connsiteX55" fmla="*/ 25063 w 547691"/>
              <a:gd name="connsiteY55" fmla="*/ 79291 h 354137"/>
              <a:gd name="connsiteX56" fmla="*/ 14380 w 547691"/>
              <a:gd name="connsiteY56" fmla="*/ 89972 h 354137"/>
              <a:gd name="connsiteX57" fmla="*/ 14380 w 547691"/>
              <a:gd name="connsiteY57" fmla="*/ 96135 h 354137"/>
              <a:gd name="connsiteX58" fmla="*/ 14380 w 547691"/>
              <a:gd name="connsiteY58" fmla="*/ 99421 h 354137"/>
              <a:gd name="connsiteX59" fmla="*/ 25063 w 547691"/>
              <a:gd name="connsiteY59" fmla="*/ 96956 h 354137"/>
              <a:gd name="connsiteX60" fmla="*/ 523039 w 547691"/>
              <a:gd name="connsiteY60" fmla="*/ 96956 h 354137"/>
              <a:gd name="connsiteX61" fmla="*/ 533311 w 547691"/>
              <a:gd name="connsiteY61" fmla="*/ 99421 h 354137"/>
              <a:gd name="connsiteX62" fmla="*/ 533311 w 547691"/>
              <a:gd name="connsiteY62" fmla="*/ 96135 h 354137"/>
              <a:gd name="connsiteX63" fmla="*/ 533311 w 547691"/>
              <a:gd name="connsiteY63" fmla="*/ 89972 h 354137"/>
              <a:gd name="connsiteX64" fmla="*/ 523039 w 547691"/>
              <a:gd name="connsiteY64" fmla="*/ 79291 h 354137"/>
              <a:gd name="connsiteX65" fmla="*/ 25063 w 547691"/>
              <a:gd name="connsiteY65" fmla="*/ 46835 h 354137"/>
              <a:gd name="connsiteX66" fmla="*/ 14380 w 547691"/>
              <a:gd name="connsiteY66" fmla="*/ 57106 h 354137"/>
              <a:gd name="connsiteX67" fmla="*/ 14380 w 547691"/>
              <a:gd name="connsiteY67" fmla="*/ 64090 h 354137"/>
              <a:gd name="connsiteX68" fmla="*/ 14380 w 547691"/>
              <a:gd name="connsiteY68" fmla="*/ 67376 h 354137"/>
              <a:gd name="connsiteX69" fmla="*/ 25063 w 547691"/>
              <a:gd name="connsiteY69" fmla="*/ 64911 h 354137"/>
              <a:gd name="connsiteX70" fmla="*/ 523039 w 547691"/>
              <a:gd name="connsiteY70" fmla="*/ 64911 h 354137"/>
              <a:gd name="connsiteX71" fmla="*/ 533311 w 547691"/>
              <a:gd name="connsiteY71" fmla="*/ 67376 h 354137"/>
              <a:gd name="connsiteX72" fmla="*/ 533311 w 547691"/>
              <a:gd name="connsiteY72" fmla="*/ 64090 h 354137"/>
              <a:gd name="connsiteX73" fmla="*/ 533311 w 547691"/>
              <a:gd name="connsiteY73" fmla="*/ 57106 h 354137"/>
              <a:gd name="connsiteX74" fmla="*/ 523039 w 547691"/>
              <a:gd name="connsiteY74" fmla="*/ 46835 h 354137"/>
              <a:gd name="connsiteX75" fmla="*/ 25063 w 547691"/>
              <a:gd name="connsiteY75" fmla="*/ 14379 h 354137"/>
              <a:gd name="connsiteX76" fmla="*/ 14380 w 547691"/>
              <a:gd name="connsiteY76" fmla="*/ 25061 h 354137"/>
              <a:gd name="connsiteX77" fmla="*/ 14380 w 547691"/>
              <a:gd name="connsiteY77" fmla="*/ 34921 h 354137"/>
              <a:gd name="connsiteX78" fmla="*/ 25063 w 547691"/>
              <a:gd name="connsiteY78" fmla="*/ 32456 h 354137"/>
              <a:gd name="connsiteX79" fmla="*/ 523039 w 547691"/>
              <a:gd name="connsiteY79" fmla="*/ 32456 h 354137"/>
              <a:gd name="connsiteX80" fmla="*/ 533311 w 547691"/>
              <a:gd name="connsiteY80" fmla="*/ 34921 h 354137"/>
              <a:gd name="connsiteX81" fmla="*/ 533311 w 547691"/>
              <a:gd name="connsiteY81" fmla="*/ 25061 h 354137"/>
              <a:gd name="connsiteX82" fmla="*/ 523039 w 547691"/>
              <a:gd name="connsiteY82" fmla="*/ 14379 h 354137"/>
              <a:gd name="connsiteX83" fmla="*/ 25063 w 547691"/>
              <a:gd name="connsiteY83" fmla="*/ 0 h 354137"/>
              <a:gd name="connsiteX84" fmla="*/ 523039 w 547691"/>
              <a:gd name="connsiteY84" fmla="*/ 0 h 354137"/>
              <a:gd name="connsiteX85" fmla="*/ 547691 w 547691"/>
              <a:gd name="connsiteY85" fmla="*/ 25061 h 354137"/>
              <a:gd name="connsiteX86" fmla="*/ 547691 w 547691"/>
              <a:gd name="connsiteY86" fmla="*/ 57106 h 354137"/>
              <a:gd name="connsiteX87" fmla="*/ 547691 w 547691"/>
              <a:gd name="connsiteY87" fmla="*/ 64090 h 354137"/>
              <a:gd name="connsiteX88" fmla="*/ 547691 w 547691"/>
              <a:gd name="connsiteY88" fmla="*/ 89972 h 354137"/>
              <a:gd name="connsiteX89" fmla="*/ 547691 w 547691"/>
              <a:gd name="connsiteY89" fmla="*/ 96135 h 354137"/>
              <a:gd name="connsiteX90" fmla="*/ 547691 w 547691"/>
              <a:gd name="connsiteY90" fmla="*/ 122017 h 354137"/>
              <a:gd name="connsiteX91" fmla="*/ 547691 w 547691"/>
              <a:gd name="connsiteY91" fmla="*/ 128590 h 354137"/>
              <a:gd name="connsiteX92" fmla="*/ 547691 w 547691"/>
              <a:gd name="connsiteY92" fmla="*/ 329076 h 354137"/>
              <a:gd name="connsiteX93" fmla="*/ 523039 w 547691"/>
              <a:gd name="connsiteY93" fmla="*/ 354137 h 354137"/>
              <a:gd name="connsiteX94" fmla="*/ 25063 w 547691"/>
              <a:gd name="connsiteY94" fmla="*/ 354137 h 354137"/>
              <a:gd name="connsiteX95" fmla="*/ 0 w 547691"/>
              <a:gd name="connsiteY95" fmla="*/ 329076 h 354137"/>
              <a:gd name="connsiteX96" fmla="*/ 0 w 547691"/>
              <a:gd name="connsiteY96" fmla="*/ 128590 h 354137"/>
              <a:gd name="connsiteX97" fmla="*/ 0 w 547691"/>
              <a:gd name="connsiteY97" fmla="*/ 122017 h 354137"/>
              <a:gd name="connsiteX98" fmla="*/ 0 w 547691"/>
              <a:gd name="connsiteY98" fmla="*/ 96135 h 354137"/>
              <a:gd name="connsiteX99" fmla="*/ 0 w 547691"/>
              <a:gd name="connsiteY99" fmla="*/ 89972 h 354137"/>
              <a:gd name="connsiteX100" fmla="*/ 0 w 547691"/>
              <a:gd name="connsiteY100" fmla="*/ 64090 h 354137"/>
              <a:gd name="connsiteX101" fmla="*/ 0 w 547691"/>
              <a:gd name="connsiteY101" fmla="*/ 57106 h 354137"/>
              <a:gd name="connsiteX102" fmla="*/ 0 w 547691"/>
              <a:gd name="connsiteY102" fmla="*/ 25061 h 354137"/>
              <a:gd name="connsiteX103" fmla="*/ 25063 w 547691"/>
              <a:gd name="connsiteY103" fmla="*/ 0 h 354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547691" h="354137">
                <a:moveTo>
                  <a:pt x="385098" y="211646"/>
                </a:moveTo>
                <a:cubicBezTo>
                  <a:pt x="391932" y="211646"/>
                  <a:pt x="397559" y="217274"/>
                  <a:pt x="397559" y="224107"/>
                </a:cubicBezTo>
                <a:cubicBezTo>
                  <a:pt x="397559" y="230941"/>
                  <a:pt x="391932" y="236568"/>
                  <a:pt x="385098" y="236568"/>
                </a:cubicBezTo>
                <a:cubicBezTo>
                  <a:pt x="378265" y="236568"/>
                  <a:pt x="372637" y="230941"/>
                  <a:pt x="372637" y="224107"/>
                </a:cubicBezTo>
                <a:cubicBezTo>
                  <a:pt x="372637" y="217274"/>
                  <a:pt x="378265" y="211646"/>
                  <a:pt x="385098" y="211646"/>
                </a:cubicBezTo>
                <a:close/>
                <a:moveTo>
                  <a:pt x="158983" y="211646"/>
                </a:moveTo>
                <a:cubicBezTo>
                  <a:pt x="165817" y="211646"/>
                  <a:pt x="171444" y="217274"/>
                  <a:pt x="171444" y="224107"/>
                </a:cubicBezTo>
                <a:cubicBezTo>
                  <a:pt x="171444" y="230941"/>
                  <a:pt x="165817" y="236568"/>
                  <a:pt x="158983" y="236568"/>
                </a:cubicBezTo>
                <a:cubicBezTo>
                  <a:pt x="152150" y="236568"/>
                  <a:pt x="146522" y="230941"/>
                  <a:pt x="146522" y="224107"/>
                </a:cubicBezTo>
                <a:cubicBezTo>
                  <a:pt x="146522" y="217274"/>
                  <a:pt x="152150" y="211646"/>
                  <a:pt x="158983" y="211646"/>
                </a:cubicBezTo>
                <a:close/>
                <a:moveTo>
                  <a:pt x="273147" y="184418"/>
                </a:moveTo>
                <a:cubicBezTo>
                  <a:pt x="250056" y="184418"/>
                  <a:pt x="231502" y="203315"/>
                  <a:pt x="231502" y="225910"/>
                </a:cubicBezTo>
                <a:cubicBezTo>
                  <a:pt x="231502" y="248916"/>
                  <a:pt x="250056" y="266992"/>
                  <a:pt x="273147" y="266992"/>
                </a:cubicBezTo>
                <a:cubicBezTo>
                  <a:pt x="295825" y="266992"/>
                  <a:pt x="314379" y="248916"/>
                  <a:pt x="314379" y="225910"/>
                </a:cubicBezTo>
                <a:cubicBezTo>
                  <a:pt x="314379" y="203315"/>
                  <a:pt x="295825" y="184418"/>
                  <a:pt x="273147" y="184418"/>
                </a:cubicBezTo>
                <a:close/>
                <a:moveTo>
                  <a:pt x="273147" y="170039"/>
                </a:moveTo>
                <a:cubicBezTo>
                  <a:pt x="303659" y="170039"/>
                  <a:pt x="328811" y="195510"/>
                  <a:pt x="328811" y="225910"/>
                </a:cubicBezTo>
                <a:cubicBezTo>
                  <a:pt x="328811" y="256311"/>
                  <a:pt x="303659" y="281781"/>
                  <a:pt x="273147" y="281781"/>
                </a:cubicBezTo>
                <a:cubicBezTo>
                  <a:pt x="242222" y="281781"/>
                  <a:pt x="217070" y="256311"/>
                  <a:pt x="217070" y="225910"/>
                </a:cubicBezTo>
                <a:cubicBezTo>
                  <a:pt x="217070" y="195510"/>
                  <a:pt x="242222" y="170039"/>
                  <a:pt x="273147" y="170039"/>
                </a:cubicBezTo>
                <a:close/>
                <a:moveTo>
                  <a:pt x="86580" y="160847"/>
                </a:moveTo>
                <a:cubicBezTo>
                  <a:pt x="83709" y="172305"/>
                  <a:pt x="74684" y="181307"/>
                  <a:pt x="63198" y="184172"/>
                </a:cubicBezTo>
                <a:lnTo>
                  <a:pt x="63198" y="268061"/>
                </a:lnTo>
                <a:cubicBezTo>
                  <a:pt x="74684" y="270516"/>
                  <a:pt x="83709" y="279519"/>
                  <a:pt x="86580" y="291386"/>
                </a:cubicBezTo>
                <a:lnTo>
                  <a:pt x="461112" y="291386"/>
                </a:lnTo>
                <a:cubicBezTo>
                  <a:pt x="463983" y="279519"/>
                  <a:pt x="473008" y="270516"/>
                  <a:pt x="484494" y="268061"/>
                </a:cubicBezTo>
                <a:lnTo>
                  <a:pt x="484494" y="184172"/>
                </a:lnTo>
                <a:cubicBezTo>
                  <a:pt x="473008" y="181307"/>
                  <a:pt x="463983" y="172305"/>
                  <a:pt x="461112" y="160847"/>
                </a:cubicBezTo>
                <a:close/>
                <a:moveTo>
                  <a:pt x="80017" y="146524"/>
                </a:moveTo>
                <a:lnTo>
                  <a:pt x="467675" y="146524"/>
                </a:lnTo>
                <a:cubicBezTo>
                  <a:pt x="471367" y="146524"/>
                  <a:pt x="474649" y="149388"/>
                  <a:pt x="474649" y="153481"/>
                </a:cubicBezTo>
                <a:cubicBezTo>
                  <a:pt x="474649" y="162893"/>
                  <a:pt x="482443" y="170259"/>
                  <a:pt x="491878" y="170259"/>
                </a:cubicBezTo>
                <a:cubicBezTo>
                  <a:pt x="495570" y="170259"/>
                  <a:pt x="498852" y="173532"/>
                  <a:pt x="498852" y="177624"/>
                </a:cubicBezTo>
                <a:lnTo>
                  <a:pt x="498852" y="274199"/>
                </a:lnTo>
                <a:cubicBezTo>
                  <a:pt x="498852" y="278292"/>
                  <a:pt x="495570" y="281565"/>
                  <a:pt x="491878" y="281565"/>
                </a:cubicBezTo>
                <a:cubicBezTo>
                  <a:pt x="482443" y="281565"/>
                  <a:pt x="474649" y="288931"/>
                  <a:pt x="474649" y="298343"/>
                </a:cubicBezTo>
                <a:cubicBezTo>
                  <a:pt x="474649" y="302435"/>
                  <a:pt x="471367" y="305300"/>
                  <a:pt x="467675" y="305300"/>
                </a:cubicBezTo>
                <a:lnTo>
                  <a:pt x="80017" y="305300"/>
                </a:lnTo>
                <a:cubicBezTo>
                  <a:pt x="76325" y="305300"/>
                  <a:pt x="73043" y="302435"/>
                  <a:pt x="73043" y="298343"/>
                </a:cubicBezTo>
                <a:cubicBezTo>
                  <a:pt x="73043" y="288931"/>
                  <a:pt x="65249" y="281565"/>
                  <a:pt x="55814" y="281565"/>
                </a:cubicBezTo>
                <a:cubicBezTo>
                  <a:pt x="52122" y="281565"/>
                  <a:pt x="48840" y="278292"/>
                  <a:pt x="48840" y="274199"/>
                </a:cubicBezTo>
                <a:lnTo>
                  <a:pt x="48840" y="177624"/>
                </a:lnTo>
                <a:cubicBezTo>
                  <a:pt x="48840" y="173532"/>
                  <a:pt x="52122" y="170259"/>
                  <a:pt x="55814" y="170259"/>
                </a:cubicBezTo>
                <a:cubicBezTo>
                  <a:pt x="65249" y="170259"/>
                  <a:pt x="73043" y="162893"/>
                  <a:pt x="73043" y="153481"/>
                </a:cubicBezTo>
                <a:cubicBezTo>
                  <a:pt x="73043" y="149388"/>
                  <a:pt x="76325" y="146524"/>
                  <a:pt x="80017" y="146524"/>
                </a:cubicBezTo>
                <a:close/>
                <a:moveTo>
                  <a:pt x="25063" y="111335"/>
                </a:moveTo>
                <a:cubicBezTo>
                  <a:pt x="18900" y="111335"/>
                  <a:pt x="14380" y="116265"/>
                  <a:pt x="14380" y="122017"/>
                </a:cubicBezTo>
                <a:lnTo>
                  <a:pt x="14380" y="128590"/>
                </a:lnTo>
                <a:lnTo>
                  <a:pt x="14380" y="329076"/>
                </a:lnTo>
                <a:cubicBezTo>
                  <a:pt x="14380" y="334828"/>
                  <a:pt x="18900" y="339758"/>
                  <a:pt x="25063" y="339758"/>
                </a:cubicBezTo>
                <a:lnTo>
                  <a:pt x="523039" y="339758"/>
                </a:lnTo>
                <a:cubicBezTo>
                  <a:pt x="528791" y="339758"/>
                  <a:pt x="533311" y="334828"/>
                  <a:pt x="533311" y="329076"/>
                </a:cubicBezTo>
                <a:lnTo>
                  <a:pt x="533311" y="128590"/>
                </a:lnTo>
                <a:lnTo>
                  <a:pt x="533311" y="122017"/>
                </a:lnTo>
                <a:cubicBezTo>
                  <a:pt x="533311" y="116265"/>
                  <a:pt x="528791" y="111335"/>
                  <a:pt x="523039" y="111335"/>
                </a:cubicBezTo>
                <a:close/>
                <a:moveTo>
                  <a:pt x="25063" y="79291"/>
                </a:moveTo>
                <a:cubicBezTo>
                  <a:pt x="18900" y="79291"/>
                  <a:pt x="14380" y="84221"/>
                  <a:pt x="14380" y="89972"/>
                </a:cubicBezTo>
                <a:lnTo>
                  <a:pt x="14380" y="96135"/>
                </a:lnTo>
                <a:lnTo>
                  <a:pt x="14380" y="99421"/>
                </a:lnTo>
                <a:cubicBezTo>
                  <a:pt x="17667" y="98189"/>
                  <a:pt x="21365" y="96956"/>
                  <a:pt x="25063" y="96956"/>
                </a:cubicBezTo>
                <a:lnTo>
                  <a:pt x="523039" y="96956"/>
                </a:lnTo>
                <a:cubicBezTo>
                  <a:pt x="526326" y="96956"/>
                  <a:pt x="530024" y="98189"/>
                  <a:pt x="533311" y="99421"/>
                </a:cubicBezTo>
                <a:lnTo>
                  <a:pt x="533311" y="96135"/>
                </a:lnTo>
                <a:lnTo>
                  <a:pt x="533311" y="89972"/>
                </a:lnTo>
                <a:cubicBezTo>
                  <a:pt x="533311" y="84221"/>
                  <a:pt x="528791" y="79291"/>
                  <a:pt x="523039" y="79291"/>
                </a:cubicBezTo>
                <a:close/>
                <a:moveTo>
                  <a:pt x="25063" y="46835"/>
                </a:moveTo>
                <a:cubicBezTo>
                  <a:pt x="18900" y="46835"/>
                  <a:pt x="14380" y="51354"/>
                  <a:pt x="14380" y="57106"/>
                </a:cubicBezTo>
                <a:lnTo>
                  <a:pt x="14380" y="64090"/>
                </a:lnTo>
                <a:lnTo>
                  <a:pt x="14380" y="67376"/>
                </a:lnTo>
                <a:cubicBezTo>
                  <a:pt x="17667" y="65733"/>
                  <a:pt x="21365" y="64911"/>
                  <a:pt x="25063" y="64911"/>
                </a:cubicBezTo>
                <a:lnTo>
                  <a:pt x="523039" y="64911"/>
                </a:lnTo>
                <a:cubicBezTo>
                  <a:pt x="526326" y="64911"/>
                  <a:pt x="530024" y="65733"/>
                  <a:pt x="533311" y="67376"/>
                </a:cubicBezTo>
                <a:lnTo>
                  <a:pt x="533311" y="64090"/>
                </a:lnTo>
                <a:lnTo>
                  <a:pt x="533311" y="57106"/>
                </a:lnTo>
                <a:cubicBezTo>
                  <a:pt x="533311" y="51354"/>
                  <a:pt x="528791" y="46835"/>
                  <a:pt x="523039" y="46835"/>
                </a:cubicBezTo>
                <a:close/>
                <a:moveTo>
                  <a:pt x="25063" y="14379"/>
                </a:moveTo>
                <a:cubicBezTo>
                  <a:pt x="18900" y="14379"/>
                  <a:pt x="14380" y="19309"/>
                  <a:pt x="14380" y="25061"/>
                </a:cubicBezTo>
                <a:lnTo>
                  <a:pt x="14380" y="34921"/>
                </a:lnTo>
                <a:cubicBezTo>
                  <a:pt x="17667" y="33277"/>
                  <a:pt x="21365" y="32456"/>
                  <a:pt x="25063" y="32456"/>
                </a:cubicBezTo>
                <a:lnTo>
                  <a:pt x="523039" y="32456"/>
                </a:lnTo>
                <a:cubicBezTo>
                  <a:pt x="526326" y="32456"/>
                  <a:pt x="530024" y="33277"/>
                  <a:pt x="533311" y="34921"/>
                </a:cubicBezTo>
                <a:lnTo>
                  <a:pt x="533311" y="25061"/>
                </a:lnTo>
                <a:cubicBezTo>
                  <a:pt x="533311" y="19309"/>
                  <a:pt x="528791" y="14379"/>
                  <a:pt x="523039" y="14379"/>
                </a:cubicBezTo>
                <a:close/>
                <a:moveTo>
                  <a:pt x="25063" y="0"/>
                </a:moveTo>
                <a:lnTo>
                  <a:pt x="523039" y="0"/>
                </a:lnTo>
                <a:cubicBezTo>
                  <a:pt x="536598" y="0"/>
                  <a:pt x="547691" y="11503"/>
                  <a:pt x="547691" y="25061"/>
                </a:cubicBezTo>
                <a:lnTo>
                  <a:pt x="547691" y="57106"/>
                </a:lnTo>
                <a:lnTo>
                  <a:pt x="547691" y="64090"/>
                </a:lnTo>
                <a:lnTo>
                  <a:pt x="547691" y="89972"/>
                </a:lnTo>
                <a:lnTo>
                  <a:pt x="547691" y="96135"/>
                </a:lnTo>
                <a:lnTo>
                  <a:pt x="547691" y="122017"/>
                </a:lnTo>
                <a:lnTo>
                  <a:pt x="547691" y="128590"/>
                </a:lnTo>
                <a:lnTo>
                  <a:pt x="547691" y="329076"/>
                </a:lnTo>
                <a:cubicBezTo>
                  <a:pt x="547691" y="342634"/>
                  <a:pt x="536598" y="354137"/>
                  <a:pt x="523039" y="354137"/>
                </a:cubicBezTo>
                <a:lnTo>
                  <a:pt x="25063" y="354137"/>
                </a:lnTo>
                <a:cubicBezTo>
                  <a:pt x="11093" y="354137"/>
                  <a:pt x="0" y="342634"/>
                  <a:pt x="0" y="329076"/>
                </a:cubicBezTo>
                <a:lnTo>
                  <a:pt x="0" y="128590"/>
                </a:lnTo>
                <a:lnTo>
                  <a:pt x="0" y="122017"/>
                </a:lnTo>
                <a:lnTo>
                  <a:pt x="0" y="96135"/>
                </a:lnTo>
                <a:lnTo>
                  <a:pt x="0" y="89972"/>
                </a:lnTo>
                <a:lnTo>
                  <a:pt x="0" y="64090"/>
                </a:lnTo>
                <a:lnTo>
                  <a:pt x="0" y="57106"/>
                </a:lnTo>
                <a:lnTo>
                  <a:pt x="0" y="25061"/>
                </a:lnTo>
                <a:cubicBezTo>
                  <a:pt x="0" y="11503"/>
                  <a:pt x="11093" y="0"/>
                  <a:pt x="25063" y="0"/>
                </a:cubicBezTo>
                <a:close/>
              </a:path>
            </a:pathLst>
          </a:custGeom>
          <a:solidFill>
            <a:srgbClr val="FFFFFF"/>
          </a:solidFill>
          <a:ln>
            <a:noFill/>
          </a:ln>
          <a:effectLst/>
        </p:spPr>
        <p:txBody>
          <a:bodyPr wrap="square" anchor="ctr">
            <a:noAutofit/>
          </a:bodyPr>
          <a:lstStyle/>
          <a:p>
            <a:endParaRPr lang="en-US" dirty="0">
              <a:latin typeface="Poppins" panose="00000500000000000000" pitchFamily="2" charset="0"/>
            </a:endParaRPr>
          </a:p>
        </p:txBody>
      </p:sp>
      <p:sp>
        <p:nvSpPr>
          <p:cNvPr id="133" name="Freeform 50">
            <a:extLst>
              <a:ext uri="{FF2B5EF4-FFF2-40B4-BE49-F238E27FC236}">
                <a16:creationId xmlns:a16="http://schemas.microsoft.com/office/drawing/2014/main" id="{9C89BABB-AE48-4563-8076-38A7CC14CB17}"/>
              </a:ext>
            </a:extLst>
          </p:cNvPr>
          <p:cNvSpPr>
            <a:spLocks noChangeArrowheads="1"/>
          </p:cNvSpPr>
          <p:nvPr/>
        </p:nvSpPr>
        <p:spPr bwMode="auto">
          <a:xfrm>
            <a:off x="14853870" y="4653710"/>
            <a:ext cx="1041450" cy="796985"/>
          </a:xfrm>
          <a:custGeom>
            <a:avLst/>
            <a:gdLst>
              <a:gd name="connsiteX0" fmla="*/ 367016 w 537155"/>
              <a:gd name="connsiteY0" fmla="*/ 241769 h 411066"/>
              <a:gd name="connsiteX1" fmla="*/ 373346 w 537155"/>
              <a:gd name="connsiteY1" fmla="*/ 247889 h 411066"/>
              <a:gd name="connsiteX2" fmla="*/ 367807 w 537155"/>
              <a:gd name="connsiteY2" fmla="*/ 254417 h 411066"/>
              <a:gd name="connsiteX3" fmla="*/ 361477 w 537155"/>
              <a:gd name="connsiteY3" fmla="*/ 248705 h 411066"/>
              <a:gd name="connsiteX4" fmla="*/ 367016 w 537155"/>
              <a:gd name="connsiteY4" fmla="*/ 241769 h 411066"/>
              <a:gd name="connsiteX5" fmla="*/ 366118 w 537155"/>
              <a:gd name="connsiteY5" fmla="*/ 231615 h 411066"/>
              <a:gd name="connsiteX6" fmla="*/ 350758 w 537155"/>
              <a:gd name="connsiteY6" fmla="*/ 249253 h 411066"/>
              <a:gd name="connsiteX7" fmla="*/ 369104 w 537155"/>
              <a:gd name="connsiteY7" fmla="*/ 264372 h 411066"/>
              <a:gd name="connsiteX8" fmla="*/ 380624 w 537155"/>
              <a:gd name="connsiteY8" fmla="*/ 258492 h 411066"/>
              <a:gd name="connsiteX9" fmla="*/ 384464 w 537155"/>
              <a:gd name="connsiteY9" fmla="*/ 246734 h 411066"/>
              <a:gd name="connsiteX10" fmla="*/ 367824 w 537155"/>
              <a:gd name="connsiteY10" fmla="*/ 231615 h 411066"/>
              <a:gd name="connsiteX11" fmla="*/ 366118 w 537155"/>
              <a:gd name="connsiteY11" fmla="*/ 231615 h 411066"/>
              <a:gd name="connsiteX12" fmla="*/ 365264 w 537155"/>
              <a:gd name="connsiteY12" fmla="*/ 217337 h 411066"/>
              <a:gd name="connsiteX13" fmla="*/ 398543 w 537155"/>
              <a:gd name="connsiteY13" fmla="*/ 245474 h 411066"/>
              <a:gd name="connsiteX14" fmla="*/ 391717 w 537155"/>
              <a:gd name="connsiteY14" fmla="*/ 267731 h 411066"/>
              <a:gd name="connsiteX15" fmla="*/ 370384 w 537155"/>
              <a:gd name="connsiteY15" fmla="*/ 278650 h 411066"/>
              <a:gd name="connsiteX16" fmla="*/ 367824 w 537155"/>
              <a:gd name="connsiteY16" fmla="*/ 278650 h 411066"/>
              <a:gd name="connsiteX17" fmla="*/ 336679 w 537155"/>
              <a:gd name="connsiteY17" fmla="*/ 250513 h 411066"/>
              <a:gd name="connsiteX18" fmla="*/ 365264 w 537155"/>
              <a:gd name="connsiteY18" fmla="*/ 217337 h 411066"/>
              <a:gd name="connsiteX19" fmla="*/ 499756 w 537155"/>
              <a:gd name="connsiteY19" fmla="*/ 126976 h 411066"/>
              <a:gd name="connsiteX20" fmla="*/ 494241 w 537155"/>
              <a:gd name="connsiteY20" fmla="*/ 127397 h 411066"/>
              <a:gd name="connsiteX21" fmla="*/ 494665 w 537155"/>
              <a:gd name="connsiteY21" fmla="*/ 131609 h 411066"/>
              <a:gd name="connsiteX22" fmla="*/ 495089 w 537155"/>
              <a:gd name="connsiteY22" fmla="*/ 140032 h 411066"/>
              <a:gd name="connsiteX23" fmla="*/ 477696 w 537155"/>
              <a:gd name="connsiteY23" fmla="*/ 161089 h 411066"/>
              <a:gd name="connsiteX24" fmla="*/ 371639 w 537155"/>
              <a:gd name="connsiteY24" fmla="*/ 170354 h 411066"/>
              <a:gd name="connsiteX25" fmla="*/ 332611 w 537155"/>
              <a:gd name="connsiteY25" fmla="*/ 190569 h 411066"/>
              <a:gd name="connsiteX26" fmla="*/ 319460 w 537155"/>
              <a:gd name="connsiteY26" fmla="*/ 232263 h 411066"/>
              <a:gd name="connsiteX27" fmla="*/ 321581 w 537155"/>
              <a:gd name="connsiteY27" fmla="*/ 255847 h 411066"/>
              <a:gd name="connsiteX28" fmla="*/ 341944 w 537155"/>
              <a:gd name="connsiteY28" fmla="*/ 294171 h 411066"/>
              <a:gd name="connsiteX29" fmla="*/ 383942 w 537155"/>
              <a:gd name="connsiteY29" fmla="*/ 307226 h 411066"/>
              <a:gd name="connsiteX30" fmla="*/ 515452 w 537155"/>
              <a:gd name="connsiteY30" fmla="*/ 295856 h 411066"/>
              <a:gd name="connsiteX31" fmla="*/ 522239 w 537155"/>
              <a:gd name="connsiteY31" fmla="*/ 292065 h 411066"/>
              <a:gd name="connsiteX32" fmla="*/ 524361 w 537155"/>
              <a:gd name="connsiteY32" fmla="*/ 284906 h 411066"/>
              <a:gd name="connsiteX33" fmla="*/ 511210 w 537155"/>
              <a:gd name="connsiteY33" fmla="*/ 136663 h 411066"/>
              <a:gd name="connsiteX34" fmla="*/ 499756 w 537155"/>
              <a:gd name="connsiteY34" fmla="*/ 126976 h 411066"/>
              <a:gd name="connsiteX35" fmla="*/ 470369 w 537155"/>
              <a:gd name="connsiteY35" fmla="*/ 85527 h 411066"/>
              <a:gd name="connsiteX36" fmla="*/ 456851 w 537155"/>
              <a:gd name="connsiteY36" fmla="*/ 86372 h 411066"/>
              <a:gd name="connsiteX37" fmla="*/ 232944 w 537155"/>
              <a:gd name="connsiteY37" fmla="*/ 106235 h 411066"/>
              <a:gd name="connsiteX38" fmla="*/ 231677 w 537155"/>
              <a:gd name="connsiteY38" fmla="*/ 106235 h 411066"/>
              <a:gd name="connsiteX39" fmla="*/ 50017 w 537155"/>
              <a:gd name="connsiteY39" fmla="*/ 121871 h 411066"/>
              <a:gd name="connsiteX40" fmla="*/ 45793 w 537155"/>
              <a:gd name="connsiteY40" fmla="*/ 122294 h 411066"/>
              <a:gd name="connsiteX41" fmla="*/ 17910 w 537155"/>
              <a:gd name="connsiteY41" fmla="*/ 112574 h 411066"/>
              <a:gd name="connsiteX42" fmla="*/ 39033 w 537155"/>
              <a:gd name="connsiteY42" fmla="*/ 355154 h 411066"/>
              <a:gd name="connsiteX43" fmla="*/ 54664 w 537155"/>
              <a:gd name="connsiteY43" fmla="*/ 384737 h 411066"/>
              <a:gd name="connsiteX44" fmla="*/ 86349 w 537155"/>
              <a:gd name="connsiteY44" fmla="*/ 394880 h 411066"/>
              <a:gd name="connsiteX45" fmla="*/ 494450 w 537155"/>
              <a:gd name="connsiteY45" fmla="*/ 359380 h 411066"/>
              <a:gd name="connsiteX46" fmla="*/ 498252 w 537155"/>
              <a:gd name="connsiteY46" fmla="*/ 354309 h 411066"/>
              <a:gd name="connsiteX47" fmla="*/ 494872 w 537155"/>
              <a:gd name="connsiteY47" fmla="*/ 312470 h 411066"/>
              <a:gd name="connsiteX48" fmla="*/ 384187 w 537155"/>
              <a:gd name="connsiteY48" fmla="*/ 322190 h 411066"/>
              <a:gd name="connsiteX49" fmla="*/ 377850 w 537155"/>
              <a:gd name="connsiteY49" fmla="*/ 322613 h 411066"/>
              <a:gd name="connsiteX50" fmla="*/ 331801 w 537155"/>
              <a:gd name="connsiteY50" fmla="*/ 305708 h 411066"/>
              <a:gd name="connsiteX51" fmla="*/ 306876 w 537155"/>
              <a:gd name="connsiteY51" fmla="*/ 257108 h 411066"/>
              <a:gd name="connsiteX52" fmla="*/ 304763 w 537155"/>
              <a:gd name="connsiteY52" fmla="*/ 233864 h 411066"/>
              <a:gd name="connsiteX53" fmla="*/ 320817 w 537155"/>
              <a:gd name="connsiteY53" fmla="*/ 181460 h 411066"/>
              <a:gd name="connsiteX54" fmla="*/ 369400 w 537155"/>
              <a:gd name="connsiteY54" fmla="*/ 156103 h 411066"/>
              <a:gd name="connsiteX55" fmla="*/ 475017 w 537155"/>
              <a:gd name="connsiteY55" fmla="*/ 147228 h 411066"/>
              <a:gd name="connsiteX56" fmla="*/ 479664 w 537155"/>
              <a:gd name="connsiteY56" fmla="*/ 141312 h 411066"/>
              <a:gd name="connsiteX57" fmla="*/ 479241 w 537155"/>
              <a:gd name="connsiteY57" fmla="*/ 136663 h 411066"/>
              <a:gd name="connsiteX58" fmla="*/ 478819 w 537155"/>
              <a:gd name="connsiteY58" fmla="*/ 132859 h 411066"/>
              <a:gd name="connsiteX59" fmla="*/ 477551 w 537155"/>
              <a:gd name="connsiteY59" fmla="*/ 114264 h 411066"/>
              <a:gd name="connsiteX60" fmla="*/ 475439 w 537155"/>
              <a:gd name="connsiteY60" fmla="*/ 89330 h 411066"/>
              <a:gd name="connsiteX61" fmla="*/ 470369 w 537155"/>
              <a:gd name="connsiteY61" fmla="*/ 85527 h 411066"/>
              <a:gd name="connsiteX62" fmla="*/ 419735 w 537155"/>
              <a:gd name="connsiteY62" fmla="*/ 14653 h 411066"/>
              <a:gd name="connsiteX63" fmla="*/ 42909 w 537155"/>
              <a:gd name="connsiteY63" fmla="*/ 47543 h 411066"/>
              <a:gd name="connsiteX64" fmla="*/ 21786 w 537155"/>
              <a:gd name="connsiteY64" fmla="*/ 58506 h 411066"/>
              <a:gd name="connsiteX65" fmla="*/ 14604 w 537155"/>
              <a:gd name="connsiteY65" fmla="*/ 81276 h 411066"/>
              <a:gd name="connsiteX66" fmla="*/ 48401 w 537155"/>
              <a:gd name="connsiteY66" fmla="*/ 109106 h 411066"/>
              <a:gd name="connsiteX67" fmla="*/ 411708 w 537155"/>
              <a:gd name="connsiteY67" fmla="*/ 77481 h 411066"/>
              <a:gd name="connsiteX68" fmla="*/ 410864 w 537155"/>
              <a:gd name="connsiteY68" fmla="*/ 70312 h 411066"/>
              <a:gd name="connsiteX69" fmla="*/ 93180 w 537155"/>
              <a:gd name="connsiteY69" fmla="*/ 98142 h 411066"/>
              <a:gd name="connsiteX70" fmla="*/ 92758 w 537155"/>
              <a:gd name="connsiteY70" fmla="*/ 98142 h 411066"/>
              <a:gd name="connsiteX71" fmla="*/ 85154 w 537155"/>
              <a:gd name="connsiteY71" fmla="*/ 91396 h 411066"/>
              <a:gd name="connsiteX72" fmla="*/ 91491 w 537155"/>
              <a:gd name="connsiteY72" fmla="*/ 83806 h 411066"/>
              <a:gd name="connsiteX73" fmla="*/ 409596 w 537155"/>
              <a:gd name="connsiteY73" fmla="*/ 55976 h 411066"/>
              <a:gd name="connsiteX74" fmla="*/ 409596 w 537155"/>
              <a:gd name="connsiteY74" fmla="*/ 55133 h 411066"/>
              <a:gd name="connsiteX75" fmla="*/ 407484 w 537155"/>
              <a:gd name="connsiteY75" fmla="*/ 50916 h 411066"/>
              <a:gd name="connsiteX76" fmla="*/ 403259 w 537155"/>
              <a:gd name="connsiteY76" fmla="*/ 49229 h 411066"/>
              <a:gd name="connsiteX77" fmla="*/ 53470 w 537155"/>
              <a:gd name="connsiteY77" fmla="*/ 80011 h 411066"/>
              <a:gd name="connsiteX78" fmla="*/ 45443 w 537155"/>
              <a:gd name="connsiteY78" fmla="*/ 73686 h 411066"/>
              <a:gd name="connsiteX79" fmla="*/ 52203 w 537155"/>
              <a:gd name="connsiteY79" fmla="*/ 66096 h 411066"/>
              <a:gd name="connsiteX80" fmla="*/ 401992 w 537155"/>
              <a:gd name="connsiteY80" fmla="*/ 35314 h 411066"/>
              <a:gd name="connsiteX81" fmla="*/ 423960 w 537155"/>
              <a:gd name="connsiteY81" fmla="*/ 53868 h 411066"/>
              <a:gd name="connsiteX82" fmla="*/ 424382 w 537155"/>
              <a:gd name="connsiteY82" fmla="*/ 61879 h 411066"/>
              <a:gd name="connsiteX83" fmla="*/ 425649 w 537155"/>
              <a:gd name="connsiteY83" fmla="*/ 76216 h 411066"/>
              <a:gd name="connsiteX84" fmla="*/ 440858 w 537155"/>
              <a:gd name="connsiteY84" fmla="*/ 74951 h 411066"/>
              <a:gd name="connsiteX85" fmla="*/ 437056 w 537155"/>
              <a:gd name="connsiteY85" fmla="*/ 29411 h 411066"/>
              <a:gd name="connsiteX86" fmla="*/ 431141 w 537155"/>
              <a:gd name="connsiteY86" fmla="*/ 18448 h 411066"/>
              <a:gd name="connsiteX87" fmla="*/ 419735 w 537155"/>
              <a:gd name="connsiteY87" fmla="*/ 14653 h 411066"/>
              <a:gd name="connsiteX88" fmla="*/ 418625 w 537155"/>
              <a:gd name="connsiteY88" fmla="*/ 160 h 411066"/>
              <a:gd name="connsiteX89" fmla="*/ 440608 w 537155"/>
              <a:gd name="connsiteY89" fmla="*/ 6938 h 411066"/>
              <a:gd name="connsiteX90" fmla="*/ 451176 w 537155"/>
              <a:gd name="connsiteY90" fmla="*/ 27695 h 411066"/>
              <a:gd name="connsiteX91" fmla="*/ 455404 w 537155"/>
              <a:gd name="connsiteY91" fmla="*/ 73446 h 411066"/>
              <a:gd name="connsiteX92" fmla="*/ 468932 w 537155"/>
              <a:gd name="connsiteY92" fmla="*/ 72175 h 411066"/>
              <a:gd name="connsiteX93" fmla="*/ 489224 w 537155"/>
              <a:gd name="connsiteY93" fmla="*/ 89119 h 411066"/>
              <a:gd name="connsiteX94" fmla="*/ 491337 w 537155"/>
              <a:gd name="connsiteY94" fmla="*/ 114536 h 411066"/>
              <a:gd name="connsiteX95" fmla="*/ 496833 w 537155"/>
              <a:gd name="connsiteY95" fmla="*/ 113689 h 411066"/>
              <a:gd name="connsiteX96" fmla="*/ 523889 w 537155"/>
              <a:gd name="connsiteY96" fmla="*/ 136141 h 411066"/>
              <a:gd name="connsiteX97" fmla="*/ 536994 w 537155"/>
              <a:gd name="connsiteY97" fmla="*/ 285677 h 411066"/>
              <a:gd name="connsiteX98" fmla="*/ 531075 w 537155"/>
              <a:gd name="connsiteY98" fmla="*/ 303892 h 411066"/>
              <a:gd name="connsiteX99" fmla="*/ 515011 w 537155"/>
              <a:gd name="connsiteY99" fmla="*/ 312364 h 411066"/>
              <a:gd name="connsiteX100" fmla="*/ 508670 w 537155"/>
              <a:gd name="connsiteY100" fmla="*/ 312788 h 411066"/>
              <a:gd name="connsiteX101" fmla="*/ 512475 w 537155"/>
              <a:gd name="connsiteY101" fmla="*/ 354726 h 411066"/>
              <a:gd name="connsiteX102" fmla="*/ 495565 w 537155"/>
              <a:gd name="connsiteY102" fmla="*/ 375059 h 411066"/>
              <a:gd name="connsiteX103" fmla="*/ 87192 w 537155"/>
              <a:gd name="connsiteY103" fmla="*/ 411066 h 411066"/>
              <a:gd name="connsiteX104" fmla="*/ 82119 w 537155"/>
              <a:gd name="connsiteY104" fmla="*/ 411066 h 411066"/>
              <a:gd name="connsiteX105" fmla="*/ 45340 w 537155"/>
              <a:gd name="connsiteY105" fmla="*/ 397934 h 411066"/>
              <a:gd name="connsiteX106" fmla="*/ 24626 w 537155"/>
              <a:gd name="connsiteY106" fmla="*/ 358115 h 411066"/>
              <a:gd name="connsiteX107" fmla="*/ 529 w 537155"/>
              <a:gd name="connsiteY107" fmla="*/ 85730 h 411066"/>
              <a:gd name="connsiteX108" fmla="*/ 952 w 537155"/>
              <a:gd name="connsiteY108" fmla="*/ 85730 h 411066"/>
              <a:gd name="connsiteX109" fmla="*/ 107 w 537155"/>
              <a:gd name="connsiteY109" fmla="*/ 81918 h 411066"/>
              <a:gd name="connsiteX110" fmla="*/ 10675 w 537155"/>
              <a:gd name="connsiteY110" fmla="*/ 48876 h 411066"/>
              <a:gd name="connsiteX111" fmla="*/ 41536 w 537155"/>
              <a:gd name="connsiteY111" fmla="*/ 33202 h 41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537155" h="411066">
                <a:moveTo>
                  <a:pt x="367016" y="241769"/>
                </a:moveTo>
                <a:cubicBezTo>
                  <a:pt x="369785" y="241769"/>
                  <a:pt x="372950" y="244217"/>
                  <a:pt x="373346" y="247889"/>
                </a:cubicBezTo>
                <a:cubicBezTo>
                  <a:pt x="373741" y="251153"/>
                  <a:pt x="370972" y="254009"/>
                  <a:pt x="367807" y="254417"/>
                </a:cubicBezTo>
                <a:cubicBezTo>
                  <a:pt x="364642" y="254417"/>
                  <a:pt x="361872" y="252377"/>
                  <a:pt x="361477" y="248705"/>
                </a:cubicBezTo>
                <a:cubicBezTo>
                  <a:pt x="361081" y="245441"/>
                  <a:pt x="363455" y="242177"/>
                  <a:pt x="367016" y="241769"/>
                </a:cubicBezTo>
                <a:close/>
                <a:moveTo>
                  <a:pt x="366118" y="231615"/>
                </a:moveTo>
                <a:cubicBezTo>
                  <a:pt x="357158" y="232455"/>
                  <a:pt x="350332" y="240434"/>
                  <a:pt x="350758" y="249253"/>
                </a:cubicBezTo>
                <a:cubicBezTo>
                  <a:pt x="352038" y="258492"/>
                  <a:pt x="359718" y="265212"/>
                  <a:pt x="369104" y="264372"/>
                </a:cubicBezTo>
                <a:cubicBezTo>
                  <a:pt x="373798" y="263952"/>
                  <a:pt x="377637" y="261852"/>
                  <a:pt x="380624" y="258492"/>
                </a:cubicBezTo>
                <a:cubicBezTo>
                  <a:pt x="383611" y="255133"/>
                  <a:pt x="384464" y="250933"/>
                  <a:pt x="384464" y="246734"/>
                </a:cubicBezTo>
                <a:cubicBezTo>
                  <a:pt x="383611" y="237915"/>
                  <a:pt x="376357" y="231615"/>
                  <a:pt x="367824" y="231615"/>
                </a:cubicBezTo>
                <a:cubicBezTo>
                  <a:pt x="367398" y="231615"/>
                  <a:pt x="366544" y="231615"/>
                  <a:pt x="366118" y="231615"/>
                </a:cubicBezTo>
                <a:close/>
                <a:moveTo>
                  <a:pt x="365264" y="217337"/>
                </a:moveTo>
                <a:cubicBezTo>
                  <a:pt x="382331" y="215657"/>
                  <a:pt x="397263" y="228676"/>
                  <a:pt x="398543" y="245474"/>
                </a:cubicBezTo>
                <a:cubicBezTo>
                  <a:pt x="399823" y="253453"/>
                  <a:pt x="396837" y="261432"/>
                  <a:pt x="391717" y="267731"/>
                </a:cubicBezTo>
                <a:cubicBezTo>
                  <a:pt x="386170" y="274031"/>
                  <a:pt x="378917" y="277810"/>
                  <a:pt x="370384" y="278650"/>
                </a:cubicBezTo>
                <a:cubicBezTo>
                  <a:pt x="369531" y="278650"/>
                  <a:pt x="368678" y="278650"/>
                  <a:pt x="367824" y="278650"/>
                </a:cubicBezTo>
                <a:cubicBezTo>
                  <a:pt x="352038" y="278650"/>
                  <a:pt x="337959" y="266891"/>
                  <a:pt x="336679" y="250513"/>
                </a:cubicBezTo>
                <a:cubicBezTo>
                  <a:pt x="334972" y="233715"/>
                  <a:pt x="347772" y="219017"/>
                  <a:pt x="365264" y="217337"/>
                </a:cubicBezTo>
                <a:close/>
                <a:moveTo>
                  <a:pt x="499756" y="126976"/>
                </a:moveTo>
                <a:lnTo>
                  <a:pt x="494241" y="127397"/>
                </a:lnTo>
                <a:lnTo>
                  <a:pt x="494665" y="131609"/>
                </a:lnTo>
                <a:lnTo>
                  <a:pt x="495089" y="140032"/>
                </a:lnTo>
                <a:cubicBezTo>
                  <a:pt x="496362" y="150982"/>
                  <a:pt x="488301" y="160247"/>
                  <a:pt x="477696" y="161089"/>
                </a:cubicBezTo>
                <a:lnTo>
                  <a:pt x="371639" y="170354"/>
                </a:lnTo>
                <a:cubicBezTo>
                  <a:pt x="356367" y="171618"/>
                  <a:pt x="342792" y="178777"/>
                  <a:pt x="332611" y="190569"/>
                </a:cubicBezTo>
                <a:cubicBezTo>
                  <a:pt x="322854" y="202361"/>
                  <a:pt x="318187" y="217101"/>
                  <a:pt x="319460" y="232263"/>
                </a:cubicBezTo>
                <a:lnTo>
                  <a:pt x="321581" y="255847"/>
                </a:lnTo>
                <a:cubicBezTo>
                  <a:pt x="322854" y="271008"/>
                  <a:pt x="330065" y="284485"/>
                  <a:pt x="341944" y="294171"/>
                </a:cubicBezTo>
                <a:cubicBezTo>
                  <a:pt x="353822" y="303857"/>
                  <a:pt x="368246" y="308490"/>
                  <a:pt x="383942" y="307226"/>
                </a:cubicBezTo>
                <a:lnTo>
                  <a:pt x="515452" y="295856"/>
                </a:lnTo>
                <a:cubicBezTo>
                  <a:pt x="517997" y="295434"/>
                  <a:pt x="520543" y="294592"/>
                  <a:pt x="522239" y="292065"/>
                </a:cubicBezTo>
                <a:cubicBezTo>
                  <a:pt x="523936" y="289960"/>
                  <a:pt x="524785" y="287854"/>
                  <a:pt x="524361" y="284906"/>
                </a:cubicBezTo>
                <a:lnTo>
                  <a:pt x="511210" y="136663"/>
                </a:lnTo>
                <a:cubicBezTo>
                  <a:pt x="510785" y="130345"/>
                  <a:pt x="505695" y="126134"/>
                  <a:pt x="499756" y="126976"/>
                </a:cubicBezTo>
                <a:close/>
                <a:moveTo>
                  <a:pt x="470369" y="85527"/>
                </a:moveTo>
                <a:lnTo>
                  <a:pt x="456851" y="86372"/>
                </a:lnTo>
                <a:lnTo>
                  <a:pt x="232944" y="106235"/>
                </a:lnTo>
                <a:lnTo>
                  <a:pt x="231677" y="106235"/>
                </a:lnTo>
                <a:lnTo>
                  <a:pt x="50017" y="121871"/>
                </a:lnTo>
                <a:cubicBezTo>
                  <a:pt x="48327" y="122294"/>
                  <a:pt x="47060" y="122294"/>
                  <a:pt x="45793" y="122294"/>
                </a:cubicBezTo>
                <a:cubicBezTo>
                  <a:pt x="35231" y="122294"/>
                  <a:pt x="25514" y="118490"/>
                  <a:pt x="17910" y="112574"/>
                </a:cubicBezTo>
                <a:lnTo>
                  <a:pt x="39033" y="355154"/>
                </a:lnTo>
                <a:cubicBezTo>
                  <a:pt x="40301" y="366987"/>
                  <a:pt x="45793" y="377552"/>
                  <a:pt x="54664" y="384737"/>
                </a:cubicBezTo>
                <a:cubicBezTo>
                  <a:pt x="63536" y="392767"/>
                  <a:pt x="74520" y="396147"/>
                  <a:pt x="86349" y="394880"/>
                </a:cubicBezTo>
                <a:lnTo>
                  <a:pt x="494450" y="359380"/>
                </a:lnTo>
                <a:cubicBezTo>
                  <a:pt x="496985" y="358957"/>
                  <a:pt x="498675" y="356844"/>
                  <a:pt x="498252" y="354309"/>
                </a:cubicBezTo>
                <a:lnTo>
                  <a:pt x="494872" y="312470"/>
                </a:lnTo>
                <a:lnTo>
                  <a:pt x="384187" y="322190"/>
                </a:lnTo>
                <a:cubicBezTo>
                  <a:pt x="382074" y="322190"/>
                  <a:pt x="379962" y="322613"/>
                  <a:pt x="377850" y="322613"/>
                </a:cubicBezTo>
                <a:cubicBezTo>
                  <a:pt x="360951" y="322613"/>
                  <a:pt x="344898" y="316274"/>
                  <a:pt x="331801" y="305708"/>
                </a:cubicBezTo>
                <a:cubicBezTo>
                  <a:pt x="317437" y="293452"/>
                  <a:pt x="308143" y="276125"/>
                  <a:pt x="306876" y="257108"/>
                </a:cubicBezTo>
                <a:lnTo>
                  <a:pt x="304763" y="233864"/>
                </a:lnTo>
                <a:cubicBezTo>
                  <a:pt x="302651" y="214424"/>
                  <a:pt x="308988" y="196251"/>
                  <a:pt x="320817" y="181460"/>
                </a:cubicBezTo>
                <a:cubicBezTo>
                  <a:pt x="333069" y="167091"/>
                  <a:pt x="350390" y="157794"/>
                  <a:pt x="369400" y="156103"/>
                </a:cubicBezTo>
                <a:lnTo>
                  <a:pt x="475017" y="147228"/>
                </a:lnTo>
                <a:cubicBezTo>
                  <a:pt x="477974" y="146806"/>
                  <a:pt x="479664" y="144270"/>
                  <a:pt x="479664" y="141312"/>
                </a:cubicBezTo>
                <a:lnTo>
                  <a:pt x="479241" y="136663"/>
                </a:lnTo>
                <a:lnTo>
                  <a:pt x="478819" y="132859"/>
                </a:lnTo>
                <a:lnTo>
                  <a:pt x="477551" y="114264"/>
                </a:lnTo>
                <a:lnTo>
                  <a:pt x="475439" y="89330"/>
                </a:lnTo>
                <a:cubicBezTo>
                  <a:pt x="475017" y="86794"/>
                  <a:pt x="472904" y="85104"/>
                  <a:pt x="470369" y="85527"/>
                </a:cubicBezTo>
                <a:close/>
                <a:moveTo>
                  <a:pt x="419735" y="14653"/>
                </a:moveTo>
                <a:lnTo>
                  <a:pt x="42909" y="47543"/>
                </a:lnTo>
                <a:cubicBezTo>
                  <a:pt x="34460" y="48386"/>
                  <a:pt x="26856" y="52181"/>
                  <a:pt x="21786" y="58506"/>
                </a:cubicBezTo>
                <a:cubicBezTo>
                  <a:pt x="16717" y="65253"/>
                  <a:pt x="14182" y="72842"/>
                  <a:pt x="14604" y="81276"/>
                </a:cubicBezTo>
                <a:cubicBezTo>
                  <a:pt x="16294" y="98142"/>
                  <a:pt x="31503" y="110792"/>
                  <a:pt x="48401" y="109106"/>
                </a:cubicBezTo>
                <a:lnTo>
                  <a:pt x="411708" y="77481"/>
                </a:lnTo>
                <a:lnTo>
                  <a:pt x="410864" y="70312"/>
                </a:lnTo>
                <a:lnTo>
                  <a:pt x="93180" y="98142"/>
                </a:lnTo>
                <a:cubicBezTo>
                  <a:pt x="92758" y="98142"/>
                  <a:pt x="92758" y="98142"/>
                  <a:pt x="92758" y="98142"/>
                </a:cubicBezTo>
                <a:cubicBezTo>
                  <a:pt x="88533" y="98142"/>
                  <a:pt x="85576" y="95191"/>
                  <a:pt x="85154" y="91396"/>
                </a:cubicBezTo>
                <a:cubicBezTo>
                  <a:pt x="85154" y="87601"/>
                  <a:pt x="88111" y="84227"/>
                  <a:pt x="91491" y="83806"/>
                </a:cubicBezTo>
                <a:lnTo>
                  <a:pt x="409596" y="55976"/>
                </a:lnTo>
                <a:lnTo>
                  <a:pt x="409596" y="55133"/>
                </a:lnTo>
                <a:cubicBezTo>
                  <a:pt x="409596" y="53446"/>
                  <a:pt x="408329" y="51759"/>
                  <a:pt x="407484" y="50916"/>
                </a:cubicBezTo>
                <a:cubicBezTo>
                  <a:pt x="406217" y="50073"/>
                  <a:pt x="404527" y="49229"/>
                  <a:pt x="403259" y="49229"/>
                </a:cubicBezTo>
                <a:lnTo>
                  <a:pt x="53470" y="80011"/>
                </a:lnTo>
                <a:cubicBezTo>
                  <a:pt x="49668" y="80432"/>
                  <a:pt x="45866" y="77481"/>
                  <a:pt x="45443" y="73686"/>
                </a:cubicBezTo>
                <a:cubicBezTo>
                  <a:pt x="45443" y="69469"/>
                  <a:pt x="47978" y="66096"/>
                  <a:pt x="52203" y="66096"/>
                </a:cubicBezTo>
                <a:lnTo>
                  <a:pt x="401992" y="35314"/>
                </a:lnTo>
                <a:cubicBezTo>
                  <a:pt x="412976" y="34471"/>
                  <a:pt x="422692" y="42483"/>
                  <a:pt x="423960" y="53868"/>
                </a:cubicBezTo>
                <a:lnTo>
                  <a:pt x="424382" y="61879"/>
                </a:lnTo>
                <a:lnTo>
                  <a:pt x="425649" y="76216"/>
                </a:lnTo>
                <a:lnTo>
                  <a:pt x="440858" y="74951"/>
                </a:lnTo>
                <a:lnTo>
                  <a:pt x="437056" y="29411"/>
                </a:lnTo>
                <a:cubicBezTo>
                  <a:pt x="436211" y="25194"/>
                  <a:pt x="434521" y="20978"/>
                  <a:pt x="431141" y="18448"/>
                </a:cubicBezTo>
                <a:cubicBezTo>
                  <a:pt x="427762" y="15918"/>
                  <a:pt x="423960" y="14231"/>
                  <a:pt x="419735" y="14653"/>
                </a:cubicBezTo>
                <a:close/>
                <a:moveTo>
                  <a:pt x="418625" y="160"/>
                </a:moveTo>
                <a:cubicBezTo>
                  <a:pt x="426657" y="-687"/>
                  <a:pt x="434267" y="1855"/>
                  <a:pt x="440608" y="6938"/>
                </a:cubicBezTo>
                <a:cubicBezTo>
                  <a:pt x="446949" y="12021"/>
                  <a:pt x="450754" y="19647"/>
                  <a:pt x="451176" y="27695"/>
                </a:cubicBezTo>
                <a:lnTo>
                  <a:pt x="455404" y="73446"/>
                </a:lnTo>
                <a:lnTo>
                  <a:pt x="468932" y="72175"/>
                </a:lnTo>
                <a:cubicBezTo>
                  <a:pt x="479500" y="71328"/>
                  <a:pt x="488378" y="78953"/>
                  <a:pt x="489224" y="89119"/>
                </a:cubicBezTo>
                <a:lnTo>
                  <a:pt x="491337" y="114536"/>
                </a:lnTo>
                <a:lnTo>
                  <a:pt x="496833" y="113689"/>
                </a:lnTo>
                <a:cubicBezTo>
                  <a:pt x="510784" y="112418"/>
                  <a:pt x="522620" y="123008"/>
                  <a:pt x="523889" y="136141"/>
                </a:cubicBezTo>
                <a:lnTo>
                  <a:pt x="536994" y="285677"/>
                </a:lnTo>
                <a:cubicBezTo>
                  <a:pt x="537839" y="292031"/>
                  <a:pt x="535303" y="298809"/>
                  <a:pt x="531075" y="303892"/>
                </a:cubicBezTo>
                <a:cubicBezTo>
                  <a:pt x="527271" y="308552"/>
                  <a:pt x="521352" y="311517"/>
                  <a:pt x="515011" y="312364"/>
                </a:cubicBezTo>
                <a:lnTo>
                  <a:pt x="508670" y="312788"/>
                </a:lnTo>
                <a:lnTo>
                  <a:pt x="512475" y="354726"/>
                </a:lnTo>
                <a:cubicBezTo>
                  <a:pt x="513320" y="365316"/>
                  <a:pt x="505288" y="374212"/>
                  <a:pt x="495565" y="375059"/>
                </a:cubicBezTo>
                <a:lnTo>
                  <a:pt x="87192" y="411066"/>
                </a:lnTo>
                <a:cubicBezTo>
                  <a:pt x="85501" y="411066"/>
                  <a:pt x="83810" y="411066"/>
                  <a:pt x="82119" y="411066"/>
                </a:cubicBezTo>
                <a:cubicBezTo>
                  <a:pt x="68591" y="411066"/>
                  <a:pt x="55486" y="406407"/>
                  <a:pt x="45340" y="397934"/>
                </a:cubicBezTo>
                <a:cubicBezTo>
                  <a:pt x="33081" y="387768"/>
                  <a:pt x="25894" y="373788"/>
                  <a:pt x="24626" y="358115"/>
                </a:cubicBezTo>
                <a:lnTo>
                  <a:pt x="529" y="85730"/>
                </a:lnTo>
                <a:lnTo>
                  <a:pt x="952" y="85730"/>
                </a:lnTo>
                <a:cubicBezTo>
                  <a:pt x="529" y="84460"/>
                  <a:pt x="529" y="83189"/>
                  <a:pt x="107" y="81918"/>
                </a:cubicBezTo>
                <a:cubicBezTo>
                  <a:pt x="-739" y="70057"/>
                  <a:pt x="3488" y="58195"/>
                  <a:pt x="10675" y="48876"/>
                </a:cubicBezTo>
                <a:cubicBezTo>
                  <a:pt x="18707" y="39980"/>
                  <a:pt x="29276" y="34049"/>
                  <a:pt x="41536" y="33202"/>
                </a:cubicBezTo>
                <a:close/>
              </a:path>
            </a:pathLst>
          </a:custGeom>
          <a:solidFill>
            <a:srgbClr val="FFFFFF"/>
          </a:solidFill>
          <a:ln>
            <a:noFill/>
          </a:ln>
          <a:effectLst/>
        </p:spPr>
        <p:txBody>
          <a:bodyPr wrap="square" anchor="ctr">
            <a:noAutofit/>
          </a:bodyPr>
          <a:lstStyle/>
          <a:p>
            <a:endParaRPr lang="en-US" sz="725" dirty="0">
              <a:latin typeface="Poppins" panose="00000500000000000000" pitchFamily="2" charset="0"/>
            </a:endParaRPr>
          </a:p>
        </p:txBody>
      </p:sp>
      <p:sp>
        <p:nvSpPr>
          <p:cNvPr id="134" name="TextBox 133">
            <a:extLst>
              <a:ext uri="{FF2B5EF4-FFF2-40B4-BE49-F238E27FC236}">
                <a16:creationId xmlns:a16="http://schemas.microsoft.com/office/drawing/2014/main" id="{55AC2F52-CA74-4D28-9453-A64017D49506}"/>
              </a:ext>
            </a:extLst>
          </p:cNvPr>
          <p:cNvSpPr txBox="1"/>
          <p:nvPr/>
        </p:nvSpPr>
        <p:spPr>
          <a:xfrm>
            <a:off x="17199908" y="4876391"/>
            <a:ext cx="5787092" cy="14030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35" name="TextBox 134">
            <a:extLst>
              <a:ext uri="{FF2B5EF4-FFF2-40B4-BE49-F238E27FC236}">
                <a16:creationId xmlns:a16="http://schemas.microsoft.com/office/drawing/2014/main" id="{9B81C9D7-64C2-44BC-A7A0-A347F234C2E5}"/>
              </a:ext>
            </a:extLst>
          </p:cNvPr>
          <p:cNvSpPr txBox="1"/>
          <p:nvPr/>
        </p:nvSpPr>
        <p:spPr>
          <a:xfrm>
            <a:off x="17199908" y="4267460"/>
            <a:ext cx="5787092" cy="560666"/>
          </a:xfrm>
          <a:prstGeom prst="rect">
            <a:avLst/>
          </a:prstGeom>
          <a:noFill/>
        </p:spPr>
        <p:txBody>
          <a:bodyPr wrap="square" rtlCol="0" anchor="b">
            <a:spAutoFit/>
          </a:bodyPr>
          <a:lstStyle/>
          <a:p>
            <a:pPr>
              <a:lnSpc>
                <a:spcPts val="3600"/>
              </a:lnSpc>
            </a:pPr>
            <a:r>
              <a:rPr lang="en-US" sz="3400" b="1" spc="-30" dirty="0">
                <a:solidFill>
                  <a:schemeClr val="tx2"/>
                </a:solidFill>
                <a:latin typeface="Lato Black" panose="020F0502020204030203" pitchFamily="34" charset="77"/>
              </a:rPr>
              <a:t>TITLE 01</a:t>
            </a:r>
          </a:p>
        </p:txBody>
      </p:sp>
      <p:sp>
        <p:nvSpPr>
          <p:cNvPr id="136" name="TextBox 135">
            <a:extLst>
              <a:ext uri="{FF2B5EF4-FFF2-40B4-BE49-F238E27FC236}">
                <a16:creationId xmlns:a16="http://schemas.microsoft.com/office/drawing/2014/main" id="{445B2E19-7004-4FC9-8D4E-D0070CC421C8}"/>
              </a:ext>
            </a:extLst>
          </p:cNvPr>
          <p:cNvSpPr txBox="1"/>
          <p:nvPr/>
        </p:nvSpPr>
        <p:spPr>
          <a:xfrm>
            <a:off x="17199908" y="7920494"/>
            <a:ext cx="5787092" cy="14030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37" name="TextBox 136">
            <a:extLst>
              <a:ext uri="{FF2B5EF4-FFF2-40B4-BE49-F238E27FC236}">
                <a16:creationId xmlns:a16="http://schemas.microsoft.com/office/drawing/2014/main" id="{3CD8748F-AC05-439B-9F96-D9D775B0984D}"/>
              </a:ext>
            </a:extLst>
          </p:cNvPr>
          <p:cNvSpPr txBox="1"/>
          <p:nvPr/>
        </p:nvSpPr>
        <p:spPr>
          <a:xfrm>
            <a:off x="17199908" y="7311563"/>
            <a:ext cx="5787092" cy="560666"/>
          </a:xfrm>
          <a:prstGeom prst="rect">
            <a:avLst/>
          </a:prstGeom>
          <a:noFill/>
        </p:spPr>
        <p:txBody>
          <a:bodyPr wrap="square" rtlCol="0" anchor="b">
            <a:spAutoFit/>
          </a:bodyPr>
          <a:lstStyle/>
          <a:p>
            <a:pPr>
              <a:lnSpc>
                <a:spcPts val="3600"/>
              </a:lnSpc>
            </a:pPr>
            <a:r>
              <a:rPr lang="en-US" sz="3400" b="1" spc="-30" dirty="0">
                <a:solidFill>
                  <a:schemeClr val="tx2"/>
                </a:solidFill>
                <a:latin typeface="Lato Black" panose="020F0502020204030203" pitchFamily="34" charset="77"/>
              </a:rPr>
              <a:t>TITLE 02</a:t>
            </a:r>
          </a:p>
        </p:txBody>
      </p:sp>
      <p:sp>
        <p:nvSpPr>
          <p:cNvPr id="138" name="TextBox 137">
            <a:extLst>
              <a:ext uri="{FF2B5EF4-FFF2-40B4-BE49-F238E27FC236}">
                <a16:creationId xmlns:a16="http://schemas.microsoft.com/office/drawing/2014/main" id="{98C9A98D-3153-44E8-BD0A-62BD9707A4F7}"/>
              </a:ext>
            </a:extLst>
          </p:cNvPr>
          <p:cNvSpPr txBox="1"/>
          <p:nvPr/>
        </p:nvSpPr>
        <p:spPr>
          <a:xfrm>
            <a:off x="17199908" y="10942905"/>
            <a:ext cx="5787092" cy="14030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39" name="TextBox 138">
            <a:extLst>
              <a:ext uri="{FF2B5EF4-FFF2-40B4-BE49-F238E27FC236}">
                <a16:creationId xmlns:a16="http://schemas.microsoft.com/office/drawing/2014/main" id="{E4ABDAC4-57E0-4294-831E-B22661CCD3B6}"/>
              </a:ext>
            </a:extLst>
          </p:cNvPr>
          <p:cNvSpPr txBox="1"/>
          <p:nvPr/>
        </p:nvSpPr>
        <p:spPr>
          <a:xfrm>
            <a:off x="17199908" y="10333974"/>
            <a:ext cx="5787092" cy="560666"/>
          </a:xfrm>
          <a:prstGeom prst="rect">
            <a:avLst/>
          </a:prstGeom>
          <a:noFill/>
        </p:spPr>
        <p:txBody>
          <a:bodyPr wrap="square" rtlCol="0" anchor="b">
            <a:spAutoFit/>
          </a:bodyPr>
          <a:lstStyle/>
          <a:p>
            <a:pPr>
              <a:lnSpc>
                <a:spcPts val="3600"/>
              </a:lnSpc>
            </a:pPr>
            <a:r>
              <a:rPr lang="en-US" sz="3400" b="1" spc="-30" dirty="0">
                <a:solidFill>
                  <a:schemeClr val="tx2"/>
                </a:solidFill>
                <a:latin typeface="Lato Black" panose="020F0502020204030203" pitchFamily="34" charset="77"/>
              </a:rPr>
              <a:t>TITLE 03</a:t>
            </a:r>
          </a:p>
        </p:txBody>
      </p:sp>
      <p:sp>
        <p:nvSpPr>
          <p:cNvPr id="107" name="Rectangle 2">
            <a:extLst>
              <a:ext uri="{FF2B5EF4-FFF2-40B4-BE49-F238E27FC236}">
                <a16:creationId xmlns:a16="http://schemas.microsoft.com/office/drawing/2014/main" id="{34DDD847-144A-164F-918C-42B4BACB3826}"/>
              </a:ext>
            </a:extLst>
          </p:cNvPr>
          <p:cNvSpPr>
            <a:spLocks/>
          </p:cNvSpPr>
          <p:nvPr/>
        </p:nvSpPr>
        <p:spPr bwMode="auto">
          <a:xfrm>
            <a:off x="1185675" y="751743"/>
            <a:ext cx="1001235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MONEY </a:t>
            </a:r>
            <a:r>
              <a:rPr lang="en-US" sz="7200" b="1" dirty="0">
                <a:solidFill>
                  <a:schemeClr val="accent4"/>
                </a:solidFill>
                <a:latin typeface="Lato Black" panose="020F0A02020204030203" pitchFamily="34" charset="0"/>
                <a:cs typeface="Poppins" pitchFamily="2" charset="77"/>
                <a:sym typeface="Bebas Neue" charset="0"/>
              </a:rPr>
              <a:t>INFOGRAPHIC</a:t>
            </a:r>
          </a:p>
        </p:txBody>
      </p:sp>
      <p:grpSp>
        <p:nvGrpSpPr>
          <p:cNvPr id="108" name="Grupo 107">
            <a:extLst>
              <a:ext uri="{FF2B5EF4-FFF2-40B4-BE49-F238E27FC236}">
                <a16:creationId xmlns:a16="http://schemas.microsoft.com/office/drawing/2014/main" id="{A06D05BD-B4D0-724F-8D91-F91679D20F63}"/>
              </a:ext>
            </a:extLst>
          </p:cNvPr>
          <p:cNvGrpSpPr/>
          <p:nvPr/>
        </p:nvGrpSpPr>
        <p:grpSpPr>
          <a:xfrm>
            <a:off x="1206737" y="1765744"/>
            <a:ext cx="1030307" cy="187989"/>
            <a:chOff x="2053135" y="2686981"/>
            <a:chExt cx="2312732" cy="421979"/>
          </a:xfrm>
        </p:grpSpPr>
        <p:sp>
          <p:nvSpPr>
            <p:cNvPr id="109" name="Elipse 108">
              <a:extLst>
                <a:ext uri="{FF2B5EF4-FFF2-40B4-BE49-F238E27FC236}">
                  <a16:creationId xmlns:a16="http://schemas.microsoft.com/office/drawing/2014/main" id="{73399CCA-D277-6D42-B8F0-396F35B586F3}"/>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Elipse 109">
              <a:extLst>
                <a:ext uri="{FF2B5EF4-FFF2-40B4-BE49-F238E27FC236}">
                  <a16:creationId xmlns:a16="http://schemas.microsoft.com/office/drawing/2014/main" id="{15343710-D694-F447-B604-3120DB86C61B}"/>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Elipse 110">
              <a:extLst>
                <a:ext uri="{FF2B5EF4-FFF2-40B4-BE49-F238E27FC236}">
                  <a16:creationId xmlns:a16="http://schemas.microsoft.com/office/drawing/2014/main" id="{A825BCC9-2DF2-A141-943F-D8E81154223D}"/>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Elipse 111">
              <a:extLst>
                <a:ext uri="{FF2B5EF4-FFF2-40B4-BE49-F238E27FC236}">
                  <a16:creationId xmlns:a16="http://schemas.microsoft.com/office/drawing/2014/main" id="{82BCFB50-2ABA-E04A-A653-05400A5E9883}"/>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Elipse 112">
              <a:extLst>
                <a:ext uri="{FF2B5EF4-FFF2-40B4-BE49-F238E27FC236}">
                  <a16:creationId xmlns:a16="http://schemas.microsoft.com/office/drawing/2014/main" id="{90E92B4B-9FA2-0740-99A6-406C1530EAD1}"/>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4" name="Arco de bloque 113">
            <a:extLst>
              <a:ext uri="{FF2B5EF4-FFF2-40B4-BE49-F238E27FC236}">
                <a16:creationId xmlns:a16="http://schemas.microsoft.com/office/drawing/2014/main" id="{A6578668-D02F-894C-8972-A51E7F7E93E5}"/>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5" name="Arco de bloque 114">
            <a:extLst>
              <a:ext uri="{FF2B5EF4-FFF2-40B4-BE49-F238E27FC236}">
                <a16:creationId xmlns:a16="http://schemas.microsoft.com/office/drawing/2014/main" id="{9D522DB7-8C9C-C84E-842E-F690D96A9841}"/>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30549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DCE54D95-9A9B-2444-8AC5-52CE1EFA5B73}"/>
              </a:ext>
            </a:extLst>
          </p:cNvPr>
          <p:cNvGrpSpPr/>
          <p:nvPr/>
        </p:nvGrpSpPr>
        <p:grpSpPr>
          <a:xfrm>
            <a:off x="2630920" y="4287257"/>
            <a:ext cx="9464523" cy="7657307"/>
            <a:chOff x="2630920" y="4287257"/>
            <a:chExt cx="9464523" cy="7657307"/>
          </a:xfrm>
        </p:grpSpPr>
        <p:grpSp>
          <p:nvGrpSpPr>
            <p:cNvPr id="15" name="Group 14">
              <a:extLst>
                <a:ext uri="{FF2B5EF4-FFF2-40B4-BE49-F238E27FC236}">
                  <a16:creationId xmlns:a16="http://schemas.microsoft.com/office/drawing/2014/main" id="{7EC41D99-B82E-2840-9EC2-608592D241CA}"/>
                </a:ext>
              </a:extLst>
            </p:cNvPr>
            <p:cNvGrpSpPr/>
            <p:nvPr/>
          </p:nvGrpSpPr>
          <p:grpSpPr>
            <a:xfrm>
              <a:off x="4119537" y="4287257"/>
              <a:ext cx="7728716" cy="5416143"/>
              <a:chOff x="4119537" y="4287257"/>
              <a:chExt cx="7728716" cy="5416143"/>
            </a:xfrm>
          </p:grpSpPr>
          <p:sp>
            <p:nvSpPr>
              <p:cNvPr id="76" name="Freeform 2">
                <a:extLst>
                  <a:ext uri="{FF2B5EF4-FFF2-40B4-BE49-F238E27FC236}">
                    <a16:creationId xmlns:a16="http://schemas.microsoft.com/office/drawing/2014/main" id="{80E9F9BF-9D7D-494E-8CCA-C27926FC0992}"/>
                  </a:ext>
                </a:extLst>
              </p:cNvPr>
              <p:cNvSpPr>
                <a:spLocks noChangeArrowheads="1"/>
              </p:cNvSpPr>
              <p:nvPr/>
            </p:nvSpPr>
            <p:spPr bwMode="auto">
              <a:xfrm>
                <a:off x="4119537" y="4287257"/>
                <a:ext cx="7728716" cy="5416143"/>
              </a:xfrm>
              <a:custGeom>
                <a:avLst/>
                <a:gdLst>
                  <a:gd name="T0" fmla="*/ 0 w 6204"/>
                  <a:gd name="T1" fmla="*/ 2018 h 4350"/>
                  <a:gd name="T2" fmla="*/ 0 w 6204"/>
                  <a:gd name="T3" fmla="*/ 2018 h 4350"/>
                  <a:gd name="T4" fmla="*/ 3299 w 6204"/>
                  <a:gd name="T5" fmla="*/ 946 h 4350"/>
                  <a:gd name="T6" fmla="*/ 3299 w 6204"/>
                  <a:gd name="T7" fmla="*/ 946 h 4350"/>
                  <a:gd name="T8" fmla="*/ 5425 w 6204"/>
                  <a:gd name="T9" fmla="*/ 0 h 4350"/>
                  <a:gd name="T10" fmla="*/ 6203 w 6204"/>
                  <a:gd name="T11" fmla="*/ 2359 h 4350"/>
                  <a:gd name="T12" fmla="*/ 6203 w 6204"/>
                  <a:gd name="T13" fmla="*/ 2359 h 4350"/>
                  <a:gd name="T14" fmla="*/ 3630 w 6204"/>
                  <a:gd name="T15" fmla="*/ 3278 h 4350"/>
                  <a:gd name="T16" fmla="*/ 3630 w 6204"/>
                  <a:gd name="T17" fmla="*/ 3278 h 4350"/>
                  <a:gd name="T18" fmla="*/ 912 w 6204"/>
                  <a:gd name="T19" fmla="*/ 4349 h 4350"/>
                  <a:gd name="T20" fmla="*/ 0 w 6204"/>
                  <a:gd name="T21" fmla="*/ 2018 h 4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04" h="4350">
                    <a:moveTo>
                      <a:pt x="0" y="2018"/>
                    </a:moveTo>
                    <a:lnTo>
                      <a:pt x="0" y="2018"/>
                    </a:lnTo>
                    <a:cubicBezTo>
                      <a:pt x="0" y="2018"/>
                      <a:pt x="2280" y="902"/>
                      <a:pt x="3299" y="946"/>
                    </a:cubicBezTo>
                    <a:lnTo>
                      <a:pt x="3299" y="946"/>
                    </a:lnTo>
                    <a:cubicBezTo>
                      <a:pt x="4319" y="989"/>
                      <a:pt x="5425" y="0"/>
                      <a:pt x="5425" y="0"/>
                    </a:cubicBezTo>
                    <a:lnTo>
                      <a:pt x="6203" y="2359"/>
                    </a:lnTo>
                    <a:lnTo>
                      <a:pt x="6203" y="2359"/>
                    </a:lnTo>
                    <a:cubicBezTo>
                      <a:pt x="6203" y="2359"/>
                      <a:pt x="4867" y="3156"/>
                      <a:pt x="3630" y="3278"/>
                    </a:cubicBezTo>
                    <a:lnTo>
                      <a:pt x="3630" y="3278"/>
                    </a:lnTo>
                    <a:cubicBezTo>
                      <a:pt x="2392" y="3400"/>
                      <a:pt x="912" y="4349"/>
                      <a:pt x="912" y="4349"/>
                    </a:cubicBezTo>
                    <a:lnTo>
                      <a:pt x="0" y="2018"/>
                    </a:ln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3">
                <a:extLst>
                  <a:ext uri="{FF2B5EF4-FFF2-40B4-BE49-F238E27FC236}">
                    <a16:creationId xmlns:a16="http://schemas.microsoft.com/office/drawing/2014/main" id="{B19F4C51-9C2E-BD4D-8F7D-D5E4D153DC67}"/>
                  </a:ext>
                </a:extLst>
              </p:cNvPr>
              <p:cNvSpPr>
                <a:spLocks noChangeArrowheads="1"/>
              </p:cNvSpPr>
              <p:nvPr/>
            </p:nvSpPr>
            <p:spPr bwMode="auto">
              <a:xfrm>
                <a:off x="4504052" y="4792616"/>
                <a:ext cx="6998141" cy="4443877"/>
              </a:xfrm>
              <a:custGeom>
                <a:avLst/>
                <a:gdLst>
                  <a:gd name="T0" fmla="*/ 5615 w 5616"/>
                  <a:gd name="T1" fmla="*/ 1574 h 3567"/>
                  <a:gd name="T2" fmla="*/ 5128 w 5616"/>
                  <a:gd name="T3" fmla="*/ 96 h 3567"/>
                  <a:gd name="T4" fmla="*/ 5128 w 5616"/>
                  <a:gd name="T5" fmla="*/ 96 h 3567"/>
                  <a:gd name="T6" fmla="*/ 5112 w 5616"/>
                  <a:gd name="T7" fmla="*/ 102 h 3567"/>
                  <a:gd name="T8" fmla="*/ 5112 w 5616"/>
                  <a:gd name="T9" fmla="*/ 102 h 3567"/>
                  <a:gd name="T10" fmla="*/ 4782 w 5616"/>
                  <a:gd name="T11" fmla="*/ 0 h 3567"/>
                  <a:gd name="T12" fmla="*/ 4782 w 5616"/>
                  <a:gd name="T13" fmla="*/ 0 h 3567"/>
                  <a:gd name="T14" fmla="*/ 3019 w 5616"/>
                  <a:gd name="T15" fmla="*/ 734 h 3567"/>
                  <a:gd name="T16" fmla="*/ 3019 w 5616"/>
                  <a:gd name="T17" fmla="*/ 733 h 3567"/>
                  <a:gd name="T18" fmla="*/ 3019 w 5616"/>
                  <a:gd name="T19" fmla="*/ 733 h 3567"/>
                  <a:gd name="T20" fmla="*/ 2786 w 5616"/>
                  <a:gd name="T21" fmla="*/ 743 h 3567"/>
                  <a:gd name="T22" fmla="*/ 2786 w 5616"/>
                  <a:gd name="T23" fmla="*/ 743 h 3567"/>
                  <a:gd name="T24" fmla="*/ 2016 w 5616"/>
                  <a:gd name="T25" fmla="*/ 857 h 3567"/>
                  <a:gd name="T26" fmla="*/ 2016 w 5616"/>
                  <a:gd name="T27" fmla="*/ 857 h 3567"/>
                  <a:gd name="T28" fmla="*/ 169 w 5616"/>
                  <a:gd name="T29" fmla="*/ 1553 h 3567"/>
                  <a:gd name="T30" fmla="*/ 169 w 5616"/>
                  <a:gd name="T31" fmla="*/ 1553 h 3567"/>
                  <a:gd name="T32" fmla="*/ 186 w 5616"/>
                  <a:gd name="T33" fmla="*/ 1598 h 3567"/>
                  <a:gd name="T34" fmla="*/ 186 w 5616"/>
                  <a:gd name="T35" fmla="*/ 1598 h 3567"/>
                  <a:gd name="T36" fmla="*/ 0 w 5616"/>
                  <a:gd name="T37" fmla="*/ 1975 h 3567"/>
                  <a:gd name="T38" fmla="*/ 576 w 5616"/>
                  <a:gd name="T39" fmla="*/ 3446 h 3567"/>
                  <a:gd name="T40" fmla="*/ 576 w 5616"/>
                  <a:gd name="T41" fmla="*/ 3446 h 3567"/>
                  <a:gd name="T42" fmla="*/ 617 w 5616"/>
                  <a:gd name="T43" fmla="*/ 3430 h 3567"/>
                  <a:gd name="T44" fmla="*/ 617 w 5616"/>
                  <a:gd name="T45" fmla="*/ 3430 h 3567"/>
                  <a:gd name="T46" fmla="*/ 971 w 5616"/>
                  <a:gd name="T47" fmla="*/ 3566 h 3567"/>
                  <a:gd name="T48" fmla="*/ 971 w 5616"/>
                  <a:gd name="T49" fmla="*/ 3566 h 3567"/>
                  <a:gd name="T50" fmla="*/ 1030 w 5616"/>
                  <a:gd name="T51" fmla="*/ 3534 h 3567"/>
                  <a:gd name="T52" fmla="*/ 1030 w 5616"/>
                  <a:gd name="T53" fmla="*/ 3534 h 3567"/>
                  <a:gd name="T54" fmla="*/ 2616 w 5616"/>
                  <a:gd name="T55" fmla="*/ 2875 h 3567"/>
                  <a:gd name="T56" fmla="*/ 2616 w 5616"/>
                  <a:gd name="T57" fmla="*/ 2875 h 3567"/>
                  <a:gd name="T58" fmla="*/ 3077 w 5616"/>
                  <a:gd name="T59" fmla="*/ 2793 h 3567"/>
                  <a:gd name="T60" fmla="*/ 3077 w 5616"/>
                  <a:gd name="T61" fmla="*/ 2793 h 3567"/>
                  <a:gd name="T62" fmla="*/ 4029 w 5616"/>
                  <a:gd name="T63" fmla="*/ 2576 h 3567"/>
                  <a:gd name="T64" fmla="*/ 4029 w 5616"/>
                  <a:gd name="T65" fmla="*/ 2576 h 3567"/>
                  <a:gd name="T66" fmla="*/ 5442 w 5616"/>
                  <a:gd name="T67" fmla="*/ 2022 h 3567"/>
                  <a:gd name="T68" fmla="*/ 5442 w 5616"/>
                  <a:gd name="T69" fmla="*/ 2022 h 3567"/>
                  <a:gd name="T70" fmla="*/ 5414 w 5616"/>
                  <a:gd name="T71" fmla="*/ 1957 h 3567"/>
                  <a:gd name="T72" fmla="*/ 5414 w 5616"/>
                  <a:gd name="T73" fmla="*/ 1957 h 3567"/>
                  <a:gd name="T74" fmla="*/ 5615 w 5616"/>
                  <a:gd name="T75" fmla="*/ 1574 h 3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616" h="3567">
                    <a:moveTo>
                      <a:pt x="5615" y="1574"/>
                    </a:moveTo>
                    <a:lnTo>
                      <a:pt x="5128" y="96"/>
                    </a:lnTo>
                    <a:lnTo>
                      <a:pt x="5128" y="96"/>
                    </a:lnTo>
                    <a:cubicBezTo>
                      <a:pt x="5122" y="99"/>
                      <a:pt x="5117" y="100"/>
                      <a:pt x="5112" y="102"/>
                    </a:cubicBezTo>
                    <a:lnTo>
                      <a:pt x="5112" y="102"/>
                    </a:lnTo>
                    <a:cubicBezTo>
                      <a:pt x="4988" y="138"/>
                      <a:pt x="4859" y="94"/>
                      <a:pt x="4782" y="0"/>
                    </a:cubicBezTo>
                    <a:lnTo>
                      <a:pt x="4782" y="0"/>
                    </a:lnTo>
                    <a:cubicBezTo>
                      <a:pt x="4437" y="254"/>
                      <a:pt x="3769" y="670"/>
                      <a:pt x="3019" y="734"/>
                    </a:cubicBezTo>
                    <a:lnTo>
                      <a:pt x="3019" y="733"/>
                    </a:lnTo>
                    <a:lnTo>
                      <a:pt x="3019" y="733"/>
                    </a:lnTo>
                    <a:cubicBezTo>
                      <a:pt x="2941" y="742"/>
                      <a:pt x="2864" y="746"/>
                      <a:pt x="2786" y="743"/>
                    </a:cubicBezTo>
                    <a:lnTo>
                      <a:pt x="2786" y="743"/>
                    </a:lnTo>
                    <a:cubicBezTo>
                      <a:pt x="2577" y="734"/>
                      <a:pt x="2307" y="781"/>
                      <a:pt x="2016" y="857"/>
                    </a:cubicBezTo>
                    <a:lnTo>
                      <a:pt x="2016" y="857"/>
                    </a:lnTo>
                    <a:cubicBezTo>
                      <a:pt x="1350" y="1034"/>
                      <a:pt x="575" y="1368"/>
                      <a:pt x="169" y="1553"/>
                    </a:cubicBezTo>
                    <a:lnTo>
                      <a:pt x="169" y="1553"/>
                    </a:lnTo>
                    <a:cubicBezTo>
                      <a:pt x="176" y="1568"/>
                      <a:pt x="181" y="1582"/>
                      <a:pt x="186" y="1598"/>
                    </a:cubicBezTo>
                    <a:lnTo>
                      <a:pt x="186" y="1598"/>
                    </a:lnTo>
                    <a:cubicBezTo>
                      <a:pt x="232" y="1752"/>
                      <a:pt x="150" y="1916"/>
                      <a:pt x="0" y="1975"/>
                    </a:cubicBezTo>
                    <a:lnTo>
                      <a:pt x="576" y="3446"/>
                    </a:lnTo>
                    <a:lnTo>
                      <a:pt x="576" y="3446"/>
                    </a:lnTo>
                    <a:cubicBezTo>
                      <a:pt x="589" y="3440"/>
                      <a:pt x="603" y="3434"/>
                      <a:pt x="617" y="3430"/>
                    </a:cubicBezTo>
                    <a:lnTo>
                      <a:pt x="617" y="3430"/>
                    </a:lnTo>
                    <a:cubicBezTo>
                      <a:pt x="756" y="3389"/>
                      <a:pt x="900" y="3449"/>
                      <a:pt x="971" y="3566"/>
                    </a:cubicBezTo>
                    <a:lnTo>
                      <a:pt x="971" y="3566"/>
                    </a:lnTo>
                    <a:cubicBezTo>
                      <a:pt x="990" y="3556"/>
                      <a:pt x="1010" y="3545"/>
                      <a:pt x="1030" y="3534"/>
                    </a:cubicBezTo>
                    <a:lnTo>
                      <a:pt x="1030" y="3534"/>
                    </a:lnTo>
                    <a:cubicBezTo>
                      <a:pt x="1395" y="3331"/>
                      <a:pt x="2006" y="3027"/>
                      <a:pt x="2616" y="2875"/>
                    </a:cubicBezTo>
                    <a:lnTo>
                      <a:pt x="2616" y="2875"/>
                    </a:lnTo>
                    <a:cubicBezTo>
                      <a:pt x="2771" y="2836"/>
                      <a:pt x="2926" y="2807"/>
                      <a:pt x="3077" y="2793"/>
                    </a:cubicBezTo>
                    <a:lnTo>
                      <a:pt x="3077" y="2793"/>
                    </a:lnTo>
                    <a:cubicBezTo>
                      <a:pt x="3398" y="2761"/>
                      <a:pt x="3726" y="2678"/>
                      <a:pt x="4029" y="2576"/>
                    </a:cubicBezTo>
                    <a:lnTo>
                      <a:pt x="4029" y="2576"/>
                    </a:lnTo>
                    <a:cubicBezTo>
                      <a:pt x="4601" y="2430"/>
                      <a:pt x="5134" y="2181"/>
                      <a:pt x="5442" y="2022"/>
                    </a:cubicBezTo>
                    <a:lnTo>
                      <a:pt x="5442" y="2022"/>
                    </a:lnTo>
                    <a:cubicBezTo>
                      <a:pt x="5431" y="2002"/>
                      <a:pt x="5421" y="1980"/>
                      <a:pt x="5414" y="1957"/>
                    </a:cubicBezTo>
                    <a:lnTo>
                      <a:pt x="5414" y="1957"/>
                    </a:lnTo>
                    <a:cubicBezTo>
                      <a:pt x="5366" y="1795"/>
                      <a:pt x="5456" y="1626"/>
                      <a:pt x="5615" y="1574"/>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78" name="Freeform 77">
                <a:extLst>
                  <a:ext uri="{FF2B5EF4-FFF2-40B4-BE49-F238E27FC236}">
                    <a16:creationId xmlns:a16="http://schemas.microsoft.com/office/drawing/2014/main" id="{4C86452D-6969-4149-9A30-780DB6299FD3}"/>
                  </a:ext>
                </a:extLst>
              </p:cNvPr>
              <p:cNvSpPr>
                <a:spLocks noChangeArrowheads="1"/>
              </p:cNvSpPr>
              <p:nvPr/>
            </p:nvSpPr>
            <p:spPr bwMode="auto">
              <a:xfrm>
                <a:off x="6947501" y="5950801"/>
                <a:ext cx="2076933" cy="2076828"/>
              </a:xfrm>
              <a:custGeom>
                <a:avLst/>
                <a:gdLst>
                  <a:gd name="connsiteX0" fmla="*/ 1122623 w 2076933"/>
                  <a:gd name="connsiteY0" fmla="*/ 1149959 h 2076828"/>
                  <a:gd name="connsiteX1" fmla="*/ 1183676 w 2076933"/>
                  <a:gd name="connsiteY1" fmla="*/ 1354581 h 2076828"/>
                  <a:gd name="connsiteX2" fmla="*/ 1245975 w 2076933"/>
                  <a:gd name="connsiteY2" fmla="*/ 1224821 h 2076828"/>
                  <a:gd name="connsiteX3" fmla="*/ 1122623 w 2076933"/>
                  <a:gd name="connsiteY3" fmla="*/ 1149959 h 2076828"/>
                  <a:gd name="connsiteX4" fmla="*/ 897100 w 2076933"/>
                  <a:gd name="connsiteY4" fmla="*/ 733228 h 2076828"/>
                  <a:gd name="connsiteX5" fmla="*/ 839785 w 2076933"/>
                  <a:gd name="connsiteY5" fmla="*/ 855502 h 2076828"/>
                  <a:gd name="connsiteX6" fmla="*/ 956907 w 2076933"/>
                  <a:gd name="connsiteY6" fmla="*/ 931612 h 2076828"/>
                  <a:gd name="connsiteX7" fmla="*/ 898346 w 2076933"/>
                  <a:gd name="connsiteY7" fmla="*/ 396349 h 2076828"/>
                  <a:gd name="connsiteX8" fmla="*/ 933234 w 2076933"/>
                  <a:gd name="connsiteY8" fmla="*/ 512385 h 2076828"/>
                  <a:gd name="connsiteX9" fmla="*/ 1359360 w 2076933"/>
                  <a:gd name="connsiteY9" fmla="*/ 713264 h 2076828"/>
                  <a:gd name="connsiteX10" fmla="*/ 1095211 w 2076933"/>
                  <a:gd name="connsiteY10" fmla="*/ 791869 h 2076828"/>
                  <a:gd name="connsiteX11" fmla="*/ 991795 w 2076933"/>
                  <a:gd name="connsiteY11" fmla="*/ 712017 h 2076828"/>
                  <a:gd name="connsiteX12" fmla="*/ 1057832 w 2076933"/>
                  <a:gd name="connsiteY12" fmla="*/ 934107 h 2076828"/>
                  <a:gd name="connsiteX13" fmla="*/ 1501402 w 2076933"/>
                  <a:gd name="connsiteY13" fmla="*/ 1138729 h 2076828"/>
                  <a:gd name="connsiteX14" fmla="*/ 1239745 w 2076933"/>
                  <a:gd name="connsiteY14" fmla="*/ 1546727 h 2076828"/>
                  <a:gd name="connsiteX15" fmla="*/ 1274633 w 2076933"/>
                  <a:gd name="connsiteY15" fmla="*/ 1664010 h 2076828"/>
                  <a:gd name="connsiteX16" fmla="*/ 1182430 w 2076933"/>
                  <a:gd name="connsiteY16" fmla="*/ 1691459 h 2076828"/>
                  <a:gd name="connsiteX17" fmla="*/ 1147543 w 2076933"/>
                  <a:gd name="connsiteY17" fmla="*/ 1572928 h 2076828"/>
                  <a:gd name="connsiteX18" fmla="*/ 710203 w 2076933"/>
                  <a:gd name="connsiteY18" fmla="*/ 1369553 h 2076828"/>
                  <a:gd name="connsiteX19" fmla="*/ 973105 w 2076933"/>
                  <a:gd name="connsiteY19" fmla="*/ 1292196 h 2076828"/>
                  <a:gd name="connsiteX20" fmla="*/ 1088982 w 2076933"/>
                  <a:gd name="connsiteY20" fmla="*/ 1378287 h 2076828"/>
                  <a:gd name="connsiteX21" fmla="*/ 1021698 w 2076933"/>
                  <a:gd name="connsiteY21" fmla="*/ 1149959 h 2076828"/>
                  <a:gd name="connsiteX22" fmla="*/ 581867 w 2076933"/>
                  <a:gd name="connsiteY22" fmla="*/ 942841 h 2076828"/>
                  <a:gd name="connsiteX23" fmla="*/ 841031 w 2076933"/>
                  <a:gd name="connsiteY23" fmla="*/ 541082 h 2076828"/>
                  <a:gd name="connsiteX24" fmla="*/ 806143 w 2076933"/>
                  <a:gd name="connsiteY24" fmla="*/ 423799 h 2076828"/>
                  <a:gd name="connsiteX25" fmla="*/ 1050353 w 2076933"/>
                  <a:gd name="connsiteY25" fmla="*/ 103910 h 2076828"/>
                  <a:gd name="connsiteX26" fmla="*/ 772247 w 2076933"/>
                  <a:gd name="connsiteY26" fmla="*/ 142544 h 2076828"/>
                  <a:gd name="connsiteX27" fmla="*/ 141405 w 2076933"/>
                  <a:gd name="connsiteY27" fmla="*/ 1304688 h 2076828"/>
                  <a:gd name="connsiteX28" fmla="*/ 1303549 w 2076933"/>
                  <a:gd name="connsiteY28" fmla="*/ 1935530 h 2076828"/>
                  <a:gd name="connsiteX29" fmla="*/ 1935635 w 2076933"/>
                  <a:gd name="connsiteY29" fmla="*/ 773387 h 2076828"/>
                  <a:gd name="connsiteX30" fmla="*/ 1050353 w 2076933"/>
                  <a:gd name="connsiteY30" fmla="*/ 103910 h 2076828"/>
                  <a:gd name="connsiteX31" fmla="*/ 1051831 w 2076933"/>
                  <a:gd name="connsiteY31" fmla="*/ 101 h 2076828"/>
                  <a:gd name="connsiteX32" fmla="*/ 2033932 w 2076933"/>
                  <a:gd name="connsiteY32" fmla="*/ 743524 h 2076828"/>
                  <a:gd name="connsiteX33" fmla="*/ 1333411 w 2076933"/>
                  <a:gd name="connsiteY33" fmla="*/ 2033827 h 2076828"/>
                  <a:gd name="connsiteX34" fmla="*/ 43108 w 2076933"/>
                  <a:gd name="connsiteY34" fmla="*/ 1333306 h 2076828"/>
                  <a:gd name="connsiteX35" fmla="*/ 742385 w 2076933"/>
                  <a:gd name="connsiteY35" fmla="*/ 43003 h 2076828"/>
                  <a:gd name="connsiteX36" fmla="*/ 1051831 w 2076933"/>
                  <a:gd name="connsiteY36" fmla="*/ 101 h 2076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076933" h="2076828">
                    <a:moveTo>
                      <a:pt x="1122623" y="1149959"/>
                    </a:moveTo>
                    <a:lnTo>
                      <a:pt x="1183676" y="1354581"/>
                    </a:lnTo>
                    <a:cubicBezTo>
                      <a:pt x="1237254" y="1327132"/>
                      <a:pt x="1262173" y="1278472"/>
                      <a:pt x="1245975" y="1224821"/>
                    </a:cubicBezTo>
                    <a:cubicBezTo>
                      <a:pt x="1231024" y="1172417"/>
                      <a:pt x="1184922" y="1154949"/>
                      <a:pt x="1122623" y="1149959"/>
                    </a:cubicBezTo>
                    <a:close/>
                    <a:moveTo>
                      <a:pt x="897100" y="733228"/>
                    </a:moveTo>
                    <a:cubicBezTo>
                      <a:pt x="847261" y="756934"/>
                      <a:pt x="823587" y="798108"/>
                      <a:pt x="839785" y="855502"/>
                    </a:cubicBezTo>
                    <a:cubicBezTo>
                      <a:pt x="854737" y="905410"/>
                      <a:pt x="898346" y="924125"/>
                      <a:pt x="956907" y="931612"/>
                    </a:cubicBezTo>
                    <a:close/>
                    <a:moveTo>
                      <a:pt x="898346" y="396349"/>
                    </a:moveTo>
                    <a:lnTo>
                      <a:pt x="933234" y="512385"/>
                    </a:lnTo>
                    <a:cubicBezTo>
                      <a:pt x="1135083" y="469963"/>
                      <a:pt x="1292077" y="533596"/>
                      <a:pt x="1359360" y="713264"/>
                    </a:cubicBezTo>
                    <a:lnTo>
                      <a:pt x="1095211" y="791869"/>
                    </a:lnTo>
                    <a:cubicBezTo>
                      <a:pt x="1074030" y="739466"/>
                      <a:pt x="1036650" y="714512"/>
                      <a:pt x="991795" y="712017"/>
                    </a:cubicBezTo>
                    <a:lnTo>
                      <a:pt x="1057832" y="934107"/>
                    </a:lnTo>
                    <a:cubicBezTo>
                      <a:pt x="1226040" y="931612"/>
                      <a:pt x="1435365" y="915392"/>
                      <a:pt x="1501402" y="1138729"/>
                    </a:cubicBezTo>
                    <a:cubicBezTo>
                      <a:pt x="1548749" y="1294692"/>
                      <a:pt x="1464022" y="1469369"/>
                      <a:pt x="1239745" y="1546727"/>
                    </a:cubicBezTo>
                    <a:lnTo>
                      <a:pt x="1274633" y="1664010"/>
                    </a:lnTo>
                    <a:lnTo>
                      <a:pt x="1182430" y="1691459"/>
                    </a:lnTo>
                    <a:lnTo>
                      <a:pt x="1147543" y="1572928"/>
                    </a:lnTo>
                    <a:cubicBezTo>
                      <a:pt x="945694" y="1614102"/>
                      <a:pt x="772502" y="1554213"/>
                      <a:pt x="710203" y="1369553"/>
                    </a:cubicBezTo>
                    <a:lnTo>
                      <a:pt x="973105" y="1292196"/>
                    </a:lnTo>
                    <a:cubicBezTo>
                      <a:pt x="995533" y="1348343"/>
                      <a:pt x="1035404" y="1377040"/>
                      <a:pt x="1088982" y="1378287"/>
                    </a:cubicBezTo>
                    <a:lnTo>
                      <a:pt x="1021698" y="1149959"/>
                    </a:lnTo>
                    <a:cubicBezTo>
                      <a:pt x="855983" y="1154949"/>
                      <a:pt x="650396" y="1169922"/>
                      <a:pt x="581867" y="942841"/>
                    </a:cubicBezTo>
                    <a:cubicBezTo>
                      <a:pt x="528289" y="763172"/>
                      <a:pt x="647904" y="610953"/>
                      <a:pt x="841031" y="541082"/>
                    </a:cubicBezTo>
                    <a:lnTo>
                      <a:pt x="806143" y="423799"/>
                    </a:lnTo>
                    <a:close/>
                    <a:moveTo>
                      <a:pt x="1050353" y="103910"/>
                    </a:moveTo>
                    <a:cubicBezTo>
                      <a:pt x="958450" y="102621"/>
                      <a:pt x="864867" y="115015"/>
                      <a:pt x="772247" y="142544"/>
                    </a:cubicBezTo>
                    <a:cubicBezTo>
                      <a:pt x="278274" y="289367"/>
                      <a:pt x="-5418" y="810715"/>
                      <a:pt x="141405" y="1304688"/>
                    </a:cubicBezTo>
                    <a:cubicBezTo>
                      <a:pt x="286984" y="1798661"/>
                      <a:pt x="809575" y="2081109"/>
                      <a:pt x="1303549" y="1935530"/>
                    </a:cubicBezTo>
                    <a:cubicBezTo>
                      <a:pt x="1798766" y="1788707"/>
                      <a:pt x="2081214" y="1266116"/>
                      <a:pt x="1935635" y="773387"/>
                    </a:cubicBezTo>
                    <a:cubicBezTo>
                      <a:pt x="1815331" y="372033"/>
                      <a:pt x="1448603" y="109498"/>
                      <a:pt x="1050353" y="103910"/>
                    </a:cubicBezTo>
                    <a:close/>
                    <a:moveTo>
                      <a:pt x="1051831" y="101"/>
                    </a:moveTo>
                    <a:cubicBezTo>
                      <a:pt x="1494708" y="6278"/>
                      <a:pt x="1901495" y="297688"/>
                      <a:pt x="2033932" y="743524"/>
                    </a:cubicBezTo>
                    <a:cubicBezTo>
                      <a:pt x="2196931" y="1291001"/>
                      <a:pt x="1882132" y="1870828"/>
                      <a:pt x="1333411" y="2033827"/>
                    </a:cubicBezTo>
                    <a:cubicBezTo>
                      <a:pt x="784690" y="2196826"/>
                      <a:pt x="204862" y="1882027"/>
                      <a:pt x="43108" y="1333306"/>
                    </a:cubicBezTo>
                    <a:cubicBezTo>
                      <a:pt x="-119891" y="785829"/>
                      <a:pt x="193664" y="206002"/>
                      <a:pt x="742385" y="43003"/>
                    </a:cubicBezTo>
                    <a:cubicBezTo>
                      <a:pt x="845504" y="12441"/>
                      <a:pt x="949628" y="-1324"/>
                      <a:pt x="1051831" y="101"/>
                    </a:cubicBezTo>
                    <a:close/>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9" name="Freeform 6">
                <a:extLst>
                  <a:ext uri="{FF2B5EF4-FFF2-40B4-BE49-F238E27FC236}">
                    <a16:creationId xmlns:a16="http://schemas.microsoft.com/office/drawing/2014/main" id="{3E10EF81-256D-3941-99E5-B5B6229A48B7}"/>
                  </a:ext>
                </a:extLst>
              </p:cNvPr>
              <p:cNvSpPr>
                <a:spLocks noChangeArrowheads="1"/>
              </p:cNvSpPr>
              <p:nvPr/>
            </p:nvSpPr>
            <p:spPr bwMode="auto">
              <a:xfrm>
                <a:off x="5333499" y="6995328"/>
                <a:ext cx="1142554" cy="1142554"/>
              </a:xfrm>
              <a:custGeom>
                <a:avLst/>
                <a:gdLst>
                  <a:gd name="T0" fmla="*/ 850 w 916"/>
                  <a:gd name="T1" fmla="*/ 341 h 916"/>
                  <a:gd name="T2" fmla="*/ 850 w 916"/>
                  <a:gd name="T3" fmla="*/ 341 h 916"/>
                  <a:gd name="T4" fmla="*/ 574 w 916"/>
                  <a:gd name="T5" fmla="*/ 851 h 916"/>
                  <a:gd name="T6" fmla="*/ 574 w 916"/>
                  <a:gd name="T7" fmla="*/ 851 h 916"/>
                  <a:gd name="T8" fmla="*/ 64 w 916"/>
                  <a:gd name="T9" fmla="*/ 574 h 916"/>
                  <a:gd name="T10" fmla="*/ 64 w 916"/>
                  <a:gd name="T11" fmla="*/ 574 h 916"/>
                  <a:gd name="T12" fmla="*/ 341 w 916"/>
                  <a:gd name="T13" fmla="*/ 65 h 916"/>
                  <a:gd name="T14" fmla="*/ 341 w 916"/>
                  <a:gd name="T15" fmla="*/ 65 h 916"/>
                  <a:gd name="T16" fmla="*/ 850 w 916"/>
                  <a:gd name="T17" fmla="*/ 341 h 9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6" h="916">
                    <a:moveTo>
                      <a:pt x="850" y="341"/>
                    </a:moveTo>
                    <a:lnTo>
                      <a:pt x="850" y="341"/>
                    </a:lnTo>
                    <a:cubicBezTo>
                      <a:pt x="915" y="558"/>
                      <a:pt x="791" y="786"/>
                      <a:pt x="574" y="851"/>
                    </a:cubicBezTo>
                    <a:lnTo>
                      <a:pt x="574" y="851"/>
                    </a:lnTo>
                    <a:cubicBezTo>
                      <a:pt x="357" y="915"/>
                      <a:pt x="128" y="791"/>
                      <a:pt x="64" y="574"/>
                    </a:cubicBezTo>
                    <a:lnTo>
                      <a:pt x="64" y="574"/>
                    </a:lnTo>
                    <a:cubicBezTo>
                      <a:pt x="0" y="358"/>
                      <a:pt x="123" y="129"/>
                      <a:pt x="341" y="65"/>
                    </a:cubicBezTo>
                    <a:lnTo>
                      <a:pt x="341" y="65"/>
                    </a:lnTo>
                    <a:cubicBezTo>
                      <a:pt x="558" y="0"/>
                      <a:pt x="786" y="124"/>
                      <a:pt x="850" y="341"/>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7">
                <a:extLst>
                  <a:ext uri="{FF2B5EF4-FFF2-40B4-BE49-F238E27FC236}">
                    <a16:creationId xmlns:a16="http://schemas.microsoft.com/office/drawing/2014/main" id="{76ACA8E4-8CF5-9541-9957-FC08A7C553F1}"/>
                  </a:ext>
                </a:extLst>
              </p:cNvPr>
              <p:cNvSpPr>
                <a:spLocks noChangeArrowheads="1"/>
              </p:cNvSpPr>
              <p:nvPr/>
            </p:nvSpPr>
            <p:spPr bwMode="auto">
              <a:xfrm>
                <a:off x="9283001" y="5731929"/>
                <a:ext cx="1142554" cy="1137059"/>
              </a:xfrm>
              <a:custGeom>
                <a:avLst/>
                <a:gdLst>
                  <a:gd name="T0" fmla="*/ 850 w 916"/>
                  <a:gd name="T1" fmla="*/ 341 h 915"/>
                  <a:gd name="T2" fmla="*/ 850 w 916"/>
                  <a:gd name="T3" fmla="*/ 341 h 915"/>
                  <a:gd name="T4" fmla="*/ 574 w 916"/>
                  <a:gd name="T5" fmla="*/ 850 h 915"/>
                  <a:gd name="T6" fmla="*/ 574 w 916"/>
                  <a:gd name="T7" fmla="*/ 850 h 915"/>
                  <a:gd name="T8" fmla="*/ 65 w 916"/>
                  <a:gd name="T9" fmla="*/ 574 h 915"/>
                  <a:gd name="T10" fmla="*/ 65 w 916"/>
                  <a:gd name="T11" fmla="*/ 574 h 915"/>
                  <a:gd name="T12" fmla="*/ 341 w 916"/>
                  <a:gd name="T13" fmla="*/ 65 h 915"/>
                  <a:gd name="T14" fmla="*/ 341 w 916"/>
                  <a:gd name="T15" fmla="*/ 65 h 915"/>
                  <a:gd name="T16" fmla="*/ 850 w 916"/>
                  <a:gd name="T17" fmla="*/ 341 h 9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6" h="915">
                    <a:moveTo>
                      <a:pt x="850" y="341"/>
                    </a:moveTo>
                    <a:lnTo>
                      <a:pt x="850" y="341"/>
                    </a:lnTo>
                    <a:cubicBezTo>
                      <a:pt x="915" y="558"/>
                      <a:pt x="791" y="786"/>
                      <a:pt x="574" y="850"/>
                    </a:cubicBezTo>
                    <a:lnTo>
                      <a:pt x="574" y="850"/>
                    </a:lnTo>
                    <a:cubicBezTo>
                      <a:pt x="357" y="914"/>
                      <a:pt x="129" y="791"/>
                      <a:pt x="65" y="574"/>
                    </a:cubicBezTo>
                    <a:lnTo>
                      <a:pt x="65" y="574"/>
                    </a:lnTo>
                    <a:cubicBezTo>
                      <a:pt x="0" y="357"/>
                      <a:pt x="124" y="129"/>
                      <a:pt x="341" y="65"/>
                    </a:cubicBezTo>
                    <a:lnTo>
                      <a:pt x="341" y="65"/>
                    </a:lnTo>
                    <a:cubicBezTo>
                      <a:pt x="558" y="0"/>
                      <a:pt x="786" y="124"/>
                      <a:pt x="850" y="341"/>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grpSp>
          <p:nvGrpSpPr>
            <p:cNvPr id="16" name="Group 15">
              <a:extLst>
                <a:ext uri="{FF2B5EF4-FFF2-40B4-BE49-F238E27FC236}">
                  <a16:creationId xmlns:a16="http://schemas.microsoft.com/office/drawing/2014/main" id="{A3CC22F7-0AF4-0C43-8578-5BB94D03B66E}"/>
                </a:ext>
              </a:extLst>
            </p:cNvPr>
            <p:cNvGrpSpPr/>
            <p:nvPr/>
          </p:nvGrpSpPr>
          <p:grpSpPr>
            <a:xfrm>
              <a:off x="4872084" y="5836295"/>
              <a:ext cx="7223359" cy="3663864"/>
              <a:chOff x="4872084" y="5836295"/>
              <a:chExt cx="7223359" cy="3663864"/>
            </a:xfrm>
          </p:grpSpPr>
          <p:sp>
            <p:nvSpPr>
              <p:cNvPr id="71" name="Freeform 8">
                <a:extLst>
                  <a:ext uri="{FF2B5EF4-FFF2-40B4-BE49-F238E27FC236}">
                    <a16:creationId xmlns:a16="http://schemas.microsoft.com/office/drawing/2014/main" id="{D5F6083B-A81C-D441-9E5D-A4C3449BA94D}"/>
                  </a:ext>
                </a:extLst>
              </p:cNvPr>
              <p:cNvSpPr>
                <a:spLocks noChangeArrowheads="1"/>
              </p:cNvSpPr>
              <p:nvPr/>
            </p:nvSpPr>
            <p:spPr bwMode="auto">
              <a:xfrm>
                <a:off x="4872084" y="5836295"/>
                <a:ext cx="7223359" cy="3663864"/>
              </a:xfrm>
              <a:custGeom>
                <a:avLst/>
                <a:gdLst>
                  <a:gd name="T0" fmla="*/ 0 w 5798"/>
                  <a:gd name="T1" fmla="*/ 361 h 2942"/>
                  <a:gd name="T2" fmla="*/ 0 w 5798"/>
                  <a:gd name="T3" fmla="*/ 361 h 2942"/>
                  <a:gd name="T4" fmla="*/ 3469 w 5798"/>
                  <a:gd name="T5" fmla="*/ 355 h 2942"/>
                  <a:gd name="T6" fmla="*/ 3469 w 5798"/>
                  <a:gd name="T7" fmla="*/ 355 h 2942"/>
                  <a:gd name="T8" fmla="*/ 5782 w 5798"/>
                  <a:gd name="T9" fmla="*/ 110 h 2942"/>
                  <a:gd name="T10" fmla="*/ 5797 w 5798"/>
                  <a:gd name="T11" fmla="*/ 2593 h 2942"/>
                  <a:gd name="T12" fmla="*/ 5797 w 5798"/>
                  <a:gd name="T13" fmla="*/ 2593 h 2942"/>
                  <a:gd name="T14" fmla="*/ 3065 w 5798"/>
                  <a:gd name="T15" fmla="*/ 2676 h 2942"/>
                  <a:gd name="T16" fmla="*/ 3065 w 5798"/>
                  <a:gd name="T17" fmla="*/ 2676 h 2942"/>
                  <a:gd name="T18" fmla="*/ 150 w 5798"/>
                  <a:gd name="T19" fmla="*/ 2860 h 2942"/>
                  <a:gd name="T20" fmla="*/ 0 w 5798"/>
                  <a:gd name="T21" fmla="*/ 361 h 2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98" h="2942">
                    <a:moveTo>
                      <a:pt x="0" y="361"/>
                    </a:moveTo>
                    <a:lnTo>
                      <a:pt x="0" y="361"/>
                    </a:lnTo>
                    <a:cubicBezTo>
                      <a:pt x="0" y="361"/>
                      <a:pt x="2512" y="0"/>
                      <a:pt x="3469" y="355"/>
                    </a:cubicBezTo>
                    <a:lnTo>
                      <a:pt x="3469" y="355"/>
                    </a:lnTo>
                    <a:cubicBezTo>
                      <a:pt x="4425" y="710"/>
                      <a:pt x="5782" y="110"/>
                      <a:pt x="5782" y="110"/>
                    </a:cubicBezTo>
                    <a:lnTo>
                      <a:pt x="5797" y="2593"/>
                    </a:lnTo>
                    <a:lnTo>
                      <a:pt x="5797" y="2593"/>
                    </a:lnTo>
                    <a:cubicBezTo>
                      <a:pt x="5797" y="2593"/>
                      <a:pt x="4280" y="2941"/>
                      <a:pt x="3065" y="2676"/>
                    </a:cubicBezTo>
                    <a:lnTo>
                      <a:pt x="3065" y="2676"/>
                    </a:lnTo>
                    <a:cubicBezTo>
                      <a:pt x="1850" y="2411"/>
                      <a:pt x="150" y="2860"/>
                      <a:pt x="150" y="2860"/>
                    </a:cubicBezTo>
                    <a:lnTo>
                      <a:pt x="0" y="361"/>
                    </a:ln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9">
                <a:extLst>
                  <a:ext uri="{FF2B5EF4-FFF2-40B4-BE49-F238E27FC236}">
                    <a16:creationId xmlns:a16="http://schemas.microsoft.com/office/drawing/2014/main" id="{6C83D496-A467-9A4C-961B-53F2BEC66E57}"/>
                  </a:ext>
                </a:extLst>
              </p:cNvPr>
              <p:cNvSpPr>
                <a:spLocks noChangeArrowheads="1"/>
              </p:cNvSpPr>
              <p:nvPr/>
            </p:nvSpPr>
            <p:spPr bwMode="auto">
              <a:xfrm>
                <a:off x="5091806" y="6237288"/>
                <a:ext cx="6811378" cy="2900329"/>
              </a:xfrm>
              <a:custGeom>
                <a:avLst/>
                <a:gdLst>
                  <a:gd name="T0" fmla="*/ 5466 w 5467"/>
                  <a:gd name="T1" fmla="*/ 1825 h 2330"/>
                  <a:gd name="T2" fmla="*/ 5457 w 5467"/>
                  <a:gd name="T3" fmla="*/ 270 h 2330"/>
                  <a:gd name="T4" fmla="*/ 5457 w 5467"/>
                  <a:gd name="T5" fmla="*/ 270 h 2330"/>
                  <a:gd name="T6" fmla="*/ 5439 w 5467"/>
                  <a:gd name="T7" fmla="*/ 270 h 2330"/>
                  <a:gd name="T8" fmla="*/ 5439 w 5467"/>
                  <a:gd name="T9" fmla="*/ 270 h 2330"/>
                  <a:gd name="T10" fmla="*/ 5157 w 5467"/>
                  <a:gd name="T11" fmla="*/ 72 h 2330"/>
                  <a:gd name="T12" fmla="*/ 5157 w 5467"/>
                  <a:gd name="T13" fmla="*/ 72 h 2330"/>
                  <a:gd name="T14" fmla="*/ 3254 w 5467"/>
                  <a:gd name="T15" fmla="*/ 228 h 2330"/>
                  <a:gd name="T16" fmla="*/ 3254 w 5467"/>
                  <a:gd name="T17" fmla="*/ 228 h 2330"/>
                  <a:gd name="T18" fmla="*/ 3254 w 5467"/>
                  <a:gd name="T19" fmla="*/ 228 h 2330"/>
                  <a:gd name="T20" fmla="*/ 3029 w 5467"/>
                  <a:gd name="T21" fmla="*/ 165 h 2330"/>
                  <a:gd name="T22" fmla="*/ 3029 w 5467"/>
                  <a:gd name="T23" fmla="*/ 165 h 2330"/>
                  <a:gd name="T24" fmla="*/ 2261 w 5467"/>
                  <a:gd name="T25" fmla="*/ 38 h 2330"/>
                  <a:gd name="T26" fmla="*/ 2261 w 5467"/>
                  <a:gd name="T27" fmla="*/ 38 h 2330"/>
                  <a:gd name="T28" fmla="*/ 290 w 5467"/>
                  <a:gd name="T29" fmla="*/ 131 h 2330"/>
                  <a:gd name="T30" fmla="*/ 290 w 5467"/>
                  <a:gd name="T31" fmla="*/ 131 h 2330"/>
                  <a:gd name="T32" fmla="*/ 293 w 5467"/>
                  <a:gd name="T33" fmla="*/ 178 h 2330"/>
                  <a:gd name="T34" fmla="*/ 293 w 5467"/>
                  <a:gd name="T35" fmla="*/ 178 h 2330"/>
                  <a:gd name="T36" fmla="*/ 0 w 5467"/>
                  <a:gd name="T37" fmla="*/ 481 h 2330"/>
                  <a:gd name="T38" fmla="*/ 94 w 5467"/>
                  <a:gd name="T39" fmla="*/ 2057 h 2330"/>
                  <a:gd name="T40" fmla="*/ 94 w 5467"/>
                  <a:gd name="T41" fmla="*/ 2057 h 2330"/>
                  <a:gd name="T42" fmla="*/ 138 w 5467"/>
                  <a:gd name="T43" fmla="*/ 2055 h 2330"/>
                  <a:gd name="T44" fmla="*/ 138 w 5467"/>
                  <a:gd name="T45" fmla="*/ 2055 h 2330"/>
                  <a:gd name="T46" fmla="*/ 434 w 5467"/>
                  <a:gd name="T47" fmla="*/ 2293 h 2330"/>
                  <a:gd name="T48" fmla="*/ 434 w 5467"/>
                  <a:gd name="T49" fmla="*/ 2293 h 2330"/>
                  <a:gd name="T50" fmla="*/ 499 w 5467"/>
                  <a:gd name="T51" fmla="*/ 2280 h 2330"/>
                  <a:gd name="T52" fmla="*/ 499 w 5467"/>
                  <a:gd name="T53" fmla="*/ 2280 h 2330"/>
                  <a:gd name="T54" fmla="*/ 2211 w 5467"/>
                  <a:gd name="T55" fmla="*/ 2141 h 2330"/>
                  <a:gd name="T56" fmla="*/ 2211 w 5467"/>
                  <a:gd name="T57" fmla="*/ 2141 h 2330"/>
                  <a:gd name="T58" fmla="*/ 2675 w 5467"/>
                  <a:gd name="T59" fmla="*/ 2204 h 2330"/>
                  <a:gd name="T60" fmla="*/ 2675 w 5467"/>
                  <a:gd name="T61" fmla="*/ 2204 h 2330"/>
                  <a:gd name="T62" fmla="*/ 3648 w 5467"/>
                  <a:gd name="T63" fmla="*/ 2292 h 2330"/>
                  <a:gd name="T64" fmla="*/ 3648 w 5467"/>
                  <a:gd name="T65" fmla="*/ 2292 h 2330"/>
                  <a:gd name="T66" fmla="*/ 5162 w 5467"/>
                  <a:gd name="T67" fmla="*/ 2199 h 2330"/>
                  <a:gd name="T68" fmla="*/ 5162 w 5467"/>
                  <a:gd name="T69" fmla="*/ 2199 h 2330"/>
                  <a:gd name="T70" fmla="*/ 5156 w 5467"/>
                  <a:gd name="T71" fmla="*/ 2129 h 2330"/>
                  <a:gd name="T72" fmla="*/ 5156 w 5467"/>
                  <a:gd name="T73" fmla="*/ 2129 h 2330"/>
                  <a:gd name="T74" fmla="*/ 5466 w 5467"/>
                  <a:gd name="T75" fmla="*/ 1825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467" h="2330">
                    <a:moveTo>
                      <a:pt x="5466" y="1825"/>
                    </a:moveTo>
                    <a:lnTo>
                      <a:pt x="5457" y="270"/>
                    </a:lnTo>
                    <a:lnTo>
                      <a:pt x="5457" y="270"/>
                    </a:lnTo>
                    <a:cubicBezTo>
                      <a:pt x="5450" y="270"/>
                      <a:pt x="5445" y="270"/>
                      <a:pt x="5439" y="270"/>
                    </a:cubicBezTo>
                    <a:lnTo>
                      <a:pt x="5439" y="270"/>
                    </a:lnTo>
                    <a:cubicBezTo>
                      <a:pt x="5310" y="268"/>
                      <a:pt x="5201" y="185"/>
                      <a:pt x="5157" y="72"/>
                    </a:cubicBezTo>
                    <a:lnTo>
                      <a:pt x="5157" y="72"/>
                    </a:lnTo>
                    <a:cubicBezTo>
                      <a:pt x="4750" y="208"/>
                      <a:pt x="3987" y="398"/>
                      <a:pt x="3254" y="228"/>
                    </a:cubicBezTo>
                    <a:lnTo>
                      <a:pt x="3254" y="228"/>
                    </a:lnTo>
                    <a:lnTo>
                      <a:pt x="3254" y="228"/>
                    </a:lnTo>
                    <a:cubicBezTo>
                      <a:pt x="3177" y="213"/>
                      <a:pt x="3102" y="192"/>
                      <a:pt x="3029" y="165"/>
                    </a:cubicBezTo>
                    <a:lnTo>
                      <a:pt x="3029" y="165"/>
                    </a:lnTo>
                    <a:cubicBezTo>
                      <a:pt x="2833" y="92"/>
                      <a:pt x="2561" y="53"/>
                      <a:pt x="2261" y="38"/>
                    </a:cubicBezTo>
                    <a:lnTo>
                      <a:pt x="2261" y="38"/>
                    </a:lnTo>
                    <a:cubicBezTo>
                      <a:pt x="1574" y="0"/>
                      <a:pt x="734" y="80"/>
                      <a:pt x="290" y="131"/>
                    </a:cubicBezTo>
                    <a:lnTo>
                      <a:pt x="290" y="131"/>
                    </a:lnTo>
                    <a:cubicBezTo>
                      <a:pt x="292" y="146"/>
                      <a:pt x="293" y="162"/>
                      <a:pt x="293" y="178"/>
                    </a:cubicBezTo>
                    <a:lnTo>
                      <a:pt x="293" y="178"/>
                    </a:lnTo>
                    <a:cubicBezTo>
                      <a:pt x="288" y="342"/>
                      <a:pt x="160" y="472"/>
                      <a:pt x="0" y="481"/>
                    </a:cubicBezTo>
                    <a:lnTo>
                      <a:pt x="94" y="2057"/>
                    </a:lnTo>
                    <a:lnTo>
                      <a:pt x="94" y="2057"/>
                    </a:lnTo>
                    <a:cubicBezTo>
                      <a:pt x="109" y="2055"/>
                      <a:pt x="124" y="2055"/>
                      <a:pt x="138" y="2055"/>
                    </a:cubicBezTo>
                    <a:lnTo>
                      <a:pt x="138" y="2055"/>
                    </a:lnTo>
                    <a:cubicBezTo>
                      <a:pt x="283" y="2058"/>
                      <a:pt x="401" y="2159"/>
                      <a:pt x="434" y="2293"/>
                    </a:cubicBezTo>
                    <a:lnTo>
                      <a:pt x="434" y="2293"/>
                    </a:lnTo>
                    <a:cubicBezTo>
                      <a:pt x="455" y="2289"/>
                      <a:pt x="477" y="2285"/>
                      <a:pt x="499" y="2280"/>
                    </a:cubicBezTo>
                    <a:lnTo>
                      <a:pt x="499" y="2280"/>
                    </a:lnTo>
                    <a:cubicBezTo>
                      <a:pt x="909" y="2200"/>
                      <a:pt x="1584" y="2098"/>
                      <a:pt x="2211" y="2141"/>
                    </a:cubicBezTo>
                    <a:lnTo>
                      <a:pt x="2211" y="2141"/>
                    </a:lnTo>
                    <a:cubicBezTo>
                      <a:pt x="2371" y="2152"/>
                      <a:pt x="2527" y="2173"/>
                      <a:pt x="2675" y="2204"/>
                    </a:cubicBezTo>
                    <a:lnTo>
                      <a:pt x="2675" y="2204"/>
                    </a:lnTo>
                    <a:cubicBezTo>
                      <a:pt x="2990" y="2274"/>
                      <a:pt x="3328" y="2295"/>
                      <a:pt x="3648" y="2292"/>
                    </a:cubicBezTo>
                    <a:lnTo>
                      <a:pt x="3648" y="2292"/>
                    </a:lnTo>
                    <a:cubicBezTo>
                      <a:pt x="4237" y="2329"/>
                      <a:pt x="4821" y="2256"/>
                      <a:pt x="5162" y="2199"/>
                    </a:cubicBezTo>
                    <a:lnTo>
                      <a:pt x="5162" y="2199"/>
                    </a:lnTo>
                    <a:cubicBezTo>
                      <a:pt x="5158" y="2176"/>
                      <a:pt x="5156" y="2152"/>
                      <a:pt x="5156" y="2129"/>
                    </a:cubicBezTo>
                    <a:lnTo>
                      <a:pt x="5156" y="2129"/>
                    </a:lnTo>
                    <a:cubicBezTo>
                      <a:pt x="5161" y="1960"/>
                      <a:pt x="5298" y="1826"/>
                      <a:pt x="5466" y="1825"/>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73" name="Freeform 72">
                <a:extLst>
                  <a:ext uri="{FF2B5EF4-FFF2-40B4-BE49-F238E27FC236}">
                    <a16:creationId xmlns:a16="http://schemas.microsoft.com/office/drawing/2014/main" id="{9E78D852-0200-E74B-B52D-B2A2B4EF87DF}"/>
                  </a:ext>
                </a:extLst>
              </p:cNvPr>
              <p:cNvSpPr>
                <a:spLocks noChangeArrowheads="1"/>
              </p:cNvSpPr>
              <p:nvPr/>
            </p:nvSpPr>
            <p:spPr bwMode="auto">
              <a:xfrm>
                <a:off x="7450742" y="6618706"/>
                <a:ext cx="2080087" cy="2075827"/>
              </a:xfrm>
              <a:custGeom>
                <a:avLst/>
                <a:gdLst>
                  <a:gd name="connsiteX0" fmla="*/ 1082105 w 2080087"/>
                  <a:gd name="connsiteY0" fmla="*/ 1164940 h 2075827"/>
                  <a:gd name="connsiteX1" fmla="*/ 1077123 w 2080087"/>
                  <a:gd name="connsiteY1" fmla="*/ 1377897 h 2075827"/>
                  <a:gd name="connsiteX2" fmla="*/ 1176757 w 2080087"/>
                  <a:gd name="connsiteY2" fmla="*/ 1273286 h 2075827"/>
                  <a:gd name="connsiteX3" fmla="*/ 1082105 w 2080087"/>
                  <a:gd name="connsiteY3" fmla="*/ 1164940 h 2075827"/>
                  <a:gd name="connsiteX4" fmla="*/ 997417 w 2080087"/>
                  <a:gd name="connsiteY4" fmla="*/ 697928 h 2075827"/>
                  <a:gd name="connsiteX5" fmla="*/ 904010 w 2080087"/>
                  <a:gd name="connsiteY5" fmla="*/ 795067 h 2075827"/>
                  <a:gd name="connsiteX6" fmla="*/ 992435 w 2080087"/>
                  <a:gd name="connsiteY6" fmla="*/ 905904 h 2075827"/>
                  <a:gd name="connsiteX7" fmla="*/ 1004889 w 2080087"/>
                  <a:gd name="connsiteY7" fmla="*/ 376624 h 2075827"/>
                  <a:gd name="connsiteX8" fmla="*/ 1102032 w 2080087"/>
                  <a:gd name="connsiteY8" fmla="*/ 377870 h 2075827"/>
                  <a:gd name="connsiteX9" fmla="*/ 1098296 w 2080087"/>
                  <a:gd name="connsiteY9" fmla="*/ 499915 h 2075827"/>
                  <a:gd name="connsiteX10" fmla="*/ 1442031 w 2080087"/>
                  <a:gd name="connsiteY10" fmla="*/ 821219 h 2075827"/>
                  <a:gd name="connsiteX11" fmla="*/ 1168039 w 2080087"/>
                  <a:gd name="connsiteY11" fmla="*/ 813747 h 2075827"/>
                  <a:gd name="connsiteX12" fmla="*/ 1093314 w 2080087"/>
                  <a:gd name="connsiteY12" fmla="*/ 707891 h 2075827"/>
                  <a:gd name="connsiteX13" fmla="*/ 1088332 w 2080087"/>
                  <a:gd name="connsiteY13" fmla="*/ 940774 h 2075827"/>
                  <a:gd name="connsiteX14" fmla="*/ 1447013 w 2080087"/>
                  <a:gd name="connsiteY14" fmla="*/ 1270796 h 2075827"/>
                  <a:gd name="connsiteX15" fmla="*/ 1072142 w 2080087"/>
                  <a:gd name="connsiteY15" fmla="*/ 1577155 h 2075827"/>
                  <a:gd name="connsiteX16" fmla="*/ 1069651 w 2080087"/>
                  <a:gd name="connsiteY16" fmla="*/ 1699201 h 2075827"/>
                  <a:gd name="connsiteX17" fmla="*/ 973754 w 2080087"/>
                  <a:gd name="connsiteY17" fmla="*/ 1696710 h 2075827"/>
                  <a:gd name="connsiteX18" fmla="*/ 976245 w 2080087"/>
                  <a:gd name="connsiteY18" fmla="*/ 1573419 h 2075827"/>
                  <a:gd name="connsiteX19" fmla="*/ 623791 w 2080087"/>
                  <a:gd name="connsiteY19" fmla="*/ 1245888 h 2075827"/>
                  <a:gd name="connsiteX20" fmla="*/ 896538 w 2080087"/>
                  <a:gd name="connsiteY20" fmla="*/ 1252115 h 2075827"/>
                  <a:gd name="connsiteX21" fmla="*/ 981226 w 2080087"/>
                  <a:gd name="connsiteY21" fmla="*/ 1370425 h 2075827"/>
                  <a:gd name="connsiteX22" fmla="*/ 987453 w 2080087"/>
                  <a:gd name="connsiteY22" fmla="*/ 1132560 h 2075827"/>
                  <a:gd name="connsiteX23" fmla="*/ 632509 w 2080087"/>
                  <a:gd name="connsiteY23" fmla="*/ 801293 h 2075827"/>
                  <a:gd name="connsiteX24" fmla="*/ 1002398 w 2080087"/>
                  <a:gd name="connsiteY24" fmla="*/ 497425 h 2075827"/>
                  <a:gd name="connsiteX25" fmla="*/ 1063065 w 2080087"/>
                  <a:gd name="connsiteY25" fmla="*/ 103566 h 2075827"/>
                  <a:gd name="connsiteX26" fmla="*/ 103713 w 2080087"/>
                  <a:gd name="connsiteY26" fmla="*/ 1014276 h 2075827"/>
                  <a:gd name="connsiteX27" fmla="*/ 1016967 w 2080087"/>
                  <a:gd name="connsiteY27" fmla="*/ 1972263 h 2075827"/>
                  <a:gd name="connsiteX28" fmla="*/ 1976319 w 2080087"/>
                  <a:gd name="connsiteY28" fmla="*/ 1060309 h 2075827"/>
                  <a:gd name="connsiteX29" fmla="*/ 1063065 w 2080087"/>
                  <a:gd name="connsiteY29" fmla="*/ 103566 h 2075827"/>
                  <a:gd name="connsiteX30" fmla="*/ 1065557 w 2080087"/>
                  <a:gd name="connsiteY30" fmla="*/ 303 h 2075827"/>
                  <a:gd name="connsiteX31" fmla="*/ 2079730 w 2080087"/>
                  <a:gd name="connsiteY31" fmla="*/ 1062797 h 2075827"/>
                  <a:gd name="connsiteX32" fmla="*/ 1015721 w 2080087"/>
                  <a:gd name="connsiteY32" fmla="*/ 2075526 h 2075827"/>
                  <a:gd name="connsiteX33" fmla="*/ 302 w 2080087"/>
                  <a:gd name="connsiteY33" fmla="*/ 1011788 h 2075827"/>
                  <a:gd name="connsiteX34" fmla="*/ 1065557 w 2080087"/>
                  <a:gd name="connsiteY34" fmla="*/ 303 h 2075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080087" h="2075827">
                    <a:moveTo>
                      <a:pt x="1082105" y="1164940"/>
                    </a:moveTo>
                    <a:lnTo>
                      <a:pt x="1077123" y="1377897"/>
                    </a:lnTo>
                    <a:cubicBezTo>
                      <a:pt x="1138149" y="1367934"/>
                      <a:pt x="1175512" y="1329328"/>
                      <a:pt x="1176757" y="1273286"/>
                    </a:cubicBezTo>
                    <a:cubicBezTo>
                      <a:pt x="1179248" y="1218490"/>
                      <a:pt x="1140640" y="1187356"/>
                      <a:pt x="1082105" y="1164940"/>
                    </a:cubicBezTo>
                    <a:close/>
                    <a:moveTo>
                      <a:pt x="997417" y="697928"/>
                    </a:moveTo>
                    <a:cubicBezTo>
                      <a:pt x="941373" y="705400"/>
                      <a:pt x="906501" y="736534"/>
                      <a:pt x="904010" y="795067"/>
                    </a:cubicBezTo>
                    <a:cubicBezTo>
                      <a:pt x="904010" y="848617"/>
                      <a:pt x="938882" y="880997"/>
                      <a:pt x="992435" y="905904"/>
                    </a:cubicBezTo>
                    <a:close/>
                    <a:moveTo>
                      <a:pt x="1004889" y="376624"/>
                    </a:moveTo>
                    <a:lnTo>
                      <a:pt x="1102032" y="377870"/>
                    </a:lnTo>
                    <a:lnTo>
                      <a:pt x="1098296" y="499915"/>
                    </a:lnTo>
                    <a:cubicBezTo>
                      <a:pt x="1303790" y="521086"/>
                      <a:pt x="1433313" y="629433"/>
                      <a:pt x="1442031" y="821219"/>
                    </a:cubicBezTo>
                    <a:lnTo>
                      <a:pt x="1168039" y="813747"/>
                    </a:lnTo>
                    <a:cubicBezTo>
                      <a:pt x="1163057" y="758951"/>
                      <a:pt x="1135658" y="722835"/>
                      <a:pt x="1093314" y="707891"/>
                    </a:cubicBezTo>
                    <a:lnTo>
                      <a:pt x="1088332" y="940774"/>
                    </a:lnTo>
                    <a:cubicBezTo>
                      <a:pt x="1247746" y="989343"/>
                      <a:pt x="1451995" y="1037913"/>
                      <a:pt x="1447013" y="1270796"/>
                    </a:cubicBezTo>
                    <a:cubicBezTo>
                      <a:pt x="1443277" y="1432693"/>
                      <a:pt x="1310017" y="1572174"/>
                      <a:pt x="1072142" y="1577155"/>
                    </a:cubicBezTo>
                    <a:lnTo>
                      <a:pt x="1069651" y="1699201"/>
                    </a:lnTo>
                    <a:lnTo>
                      <a:pt x="973754" y="1696710"/>
                    </a:lnTo>
                    <a:lnTo>
                      <a:pt x="976245" y="1573419"/>
                    </a:lnTo>
                    <a:cubicBezTo>
                      <a:pt x="771996" y="1551002"/>
                      <a:pt x="626282" y="1440165"/>
                      <a:pt x="623791" y="1245888"/>
                    </a:cubicBezTo>
                    <a:lnTo>
                      <a:pt x="896538" y="1252115"/>
                    </a:lnTo>
                    <a:cubicBezTo>
                      <a:pt x="901520" y="1314383"/>
                      <a:pt x="930164" y="1352990"/>
                      <a:pt x="981226" y="1370425"/>
                    </a:cubicBezTo>
                    <a:lnTo>
                      <a:pt x="987453" y="1132560"/>
                    </a:lnTo>
                    <a:cubicBezTo>
                      <a:pt x="826795" y="1087727"/>
                      <a:pt x="626282" y="1036667"/>
                      <a:pt x="632509" y="801293"/>
                    </a:cubicBezTo>
                    <a:cubicBezTo>
                      <a:pt x="637491" y="613243"/>
                      <a:pt x="798150" y="506142"/>
                      <a:pt x="1002398" y="497425"/>
                    </a:cubicBezTo>
                    <a:close/>
                    <a:moveTo>
                      <a:pt x="1063065" y="103566"/>
                    </a:moveTo>
                    <a:cubicBezTo>
                      <a:pt x="546012" y="91125"/>
                      <a:pt x="116172" y="499202"/>
                      <a:pt x="103713" y="1014276"/>
                    </a:cubicBezTo>
                    <a:cubicBezTo>
                      <a:pt x="91254" y="1530594"/>
                      <a:pt x="501159" y="1959821"/>
                      <a:pt x="1016967" y="1972263"/>
                    </a:cubicBezTo>
                    <a:cubicBezTo>
                      <a:pt x="1534020" y="1984704"/>
                      <a:pt x="1963860" y="1575383"/>
                      <a:pt x="1976319" y="1060309"/>
                    </a:cubicBezTo>
                    <a:cubicBezTo>
                      <a:pt x="1988779" y="545236"/>
                      <a:pt x="1580119" y="116008"/>
                      <a:pt x="1063065" y="103566"/>
                    </a:cubicBezTo>
                    <a:close/>
                    <a:moveTo>
                      <a:pt x="1065557" y="303"/>
                    </a:moveTo>
                    <a:cubicBezTo>
                      <a:pt x="1638677" y="13988"/>
                      <a:pt x="2094681" y="490494"/>
                      <a:pt x="2079730" y="1062797"/>
                    </a:cubicBezTo>
                    <a:cubicBezTo>
                      <a:pt x="2066025" y="1635101"/>
                      <a:pt x="1587595" y="2089212"/>
                      <a:pt x="1015721" y="2075526"/>
                    </a:cubicBezTo>
                    <a:cubicBezTo>
                      <a:pt x="441355" y="2060597"/>
                      <a:pt x="-13403" y="1584092"/>
                      <a:pt x="302" y="1011788"/>
                    </a:cubicBezTo>
                    <a:cubicBezTo>
                      <a:pt x="14007" y="439484"/>
                      <a:pt x="492438" y="-13383"/>
                      <a:pt x="1065557" y="303"/>
                    </a:cubicBezTo>
                    <a:close/>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4" name="Freeform 12">
                <a:extLst>
                  <a:ext uri="{FF2B5EF4-FFF2-40B4-BE49-F238E27FC236}">
                    <a16:creationId xmlns:a16="http://schemas.microsoft.com/office/drawing/2014/main" id="{DA558C7A-7A45-9942-A8FA-CA5746916940}"/>
                  </a:ext>
                </a:extLst>
              </p:cNvPr>
              <p:cNvSpPr>
                <a:spLocks noChangeArrowheads="1"/>
              </p:cNvSpPr>
              <p:nvPr/>
            </p:nvSpPr>
            <p:spPr bwMode="auto">
              <a:xfrm>
                <a:off x="5816888" y="7044764"/>
                <a:ext cx="1038187" cy="1032693"/>
              </a:xfrm>
              <a:custGeom>
                <a:avLst/>
                <a:gdLst>
                  <a:gd name="T0" fmla="*/ 825 w 832"/>
                  <a:gd name="T1" fmla="*/ 425 h 831"/>
                  <a:gd name="T2" fmla="*/ 825 w 832"/>
                  <a:gd name="T3" fmla="*/ 425 h 831"/>
                  <a:gd name="T4" fmla="*/ 406 w 832"/>
                  <a:gd name="T5" fmla="*/ 824 h 831"/>
                  <a:gd name="T6" fmla="*/ 406 w 832"/>
                  <a:gd name="T7" fmla="*/ 824 h 831"/>
                  <a:gd name="T8" fmla="*/ 6 w 832"/>
                  <a:gd name="T9" fmla="*/ 405 h 831"/>
                  <a:gd name="T10" fmla="*/ 6 w 832"/>
                  <a:gd name="T11" fmla="*/ 405 h 831"/>
                  <a:gd name="T12" fmla="*/ 425 w 832"/>
                  <a:gd name="T13" fmla="*/ 5 h 831"/>
                  <a:gd name="T14" fmla="*/ 425 w 832"/>
                  <a:gd name="T15" fmla="*/ 5 h 831"/>
                  <a:gd name="T16" fmla="*/ 825 w 832"/>
                  <a:gd name="T17" fmla="*/ 425 h 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2" h="831">
                    <a:moveTo>
                      <a:pt x="825" y="425"/>
                    </a:moveTo>
                    <a:lnTo>
                      <a:pt x="825" y="425"/>
                    </a:lnTo>
                    <a:cubicBezTo>
                      <a:pt x="820" y="651"/>
                      <a:pt x="632" y="830"/>
                      <a:pt x="406" y="824"/>
                    </a:cubicBezTo>
                    <a:lnTo>
                      <a:pt x="406" y="824"/>
                    </a:lnTo>
                    <a:cubicBezTo>
                      <a:pt x="179" y="819"/>
                      <a:pt x="0" y="631"/>
                      <a:pt x="6" y="405"/>
                    </a:cubicBezTo>
                    <a:lnTo>
                      <a:pt x="6" y="405"/>
                    </a:lnTo>
                    <a:cubicBezTo>
                      <a:pt x="11" y="179"/>
                      <a:pt x="199" y="0"/>
                      <a:pt x="425" y="5"/>
                    </a:cubicBezTo>
                    <a:lnTo>
                      <a:pt x="425" y="5"/>
                    </a:lnTo>
                    <a:cubicBezTo>
                      <a:pt x="652" y="11"/>
                      <a:pt x="831" y="198"/>
                      <a:pt x="825" y="425"/>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13">
                <a:extLst>
                  <a:ext uri="{FF2B5EF4-FFF2-40B4-BE49-F238E27FC236}">
                    <a16:creationId xmlns:a16="http://schemas.microsoft.com/office/drawing/2014/main" id="{0CB33072-8B98-C64E-9645-EA7D957D3124}"/>
                  </a:ext>
                </a:extLst>
              </p:cNvPr>
              <p:cNvSpPr>
                <a:spLocks noChangeArrowheads="1"/>
              </p:cNvSpPr>
              <p:nvPr/>
            </p:nvSpPr>
            <p:spPr bwMode="auto">
              <a:xfrm>
                <a:off x="9958645" y="7055751"/>
                <a:ext cx="1038187" cy="1032693"/>
              </a:xfrm>
              <a:custGeom>
                <a:avLst/>
                <a:gdLst>
                  <a:gd name="T0" fmla="*/ 826 w 833"/>
                  <a:gd name="T1" fmla="*/ 425 h 831"/>
                  <a:gd name="T2" fmla="*/ 826 w 833"/>
                  <a:gd name="T3" fmla="*/ 425 h 831"/>
                  <a:gd name="T4" fmla="*/ 406 w 833"/>
                  <a:gd name="T5" fmla="*/ 825 h 831"/>
                  <a:gd name="T6" fmla="*/ 406 w 833"/>
                  <a:gd name="T7" fmla="*/ 825 h 831"/>
                  <a:gd name="T8" fmla="*/ 6 w 833"/>
                  <a:gd name="T9" fmla="*/ 405 h 831"/>
                  <a:gd name="T10" fmla="*/ 6 w 833"/>
                  <a:gd name="T11" fmla="*/ 405 h 831"/>
                  <a:gd name="T12" fmla="*/ 426 w 833"/>
                  <a:gd name="T13" fmla="*/ 5 h 831"/>
                  <a:gd name="T14" fmla="*/ 426 w 833"/>
                  <a:gd name="T15" fmla="*/ 5 h 831"/>
                  <a:gd name="T16" fmla="*/ 826 w 833"/>
                  <a:gd name="T17" fmla="*/ 425 h 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3" h="831">
                    <a:moveTo>
                      <a:pt x="826" y="425"/>
                    </a:moveTo>
                    <a:lnTo>
                      <a:pt x="826" y="425"/>
                    </a:lnTo>
                    <a:cubicBezTo>
                      <a:pt x="821" y="652"/>
                      <a:pt x="632" y="830"/>
                      <a:pt x="406" y="825"/>
                    </a:cubicBezTo>
                    <a:lnTo>
                      <a:pt x="406" y="825"/>
                    </a:lnTo>
                    <a:cubicBezTo>
                      <a:pt x="179" y="819"/>
                      <a:pt x="0" y="631"/>
                      <a:pt x="6" y="405"/>
                    </a:cubicBezTo>
                    <a:lnTo>
                      <a:pt x="6" y="405"/>
                    </a:lnTo>
                    <a:cubicBezTo>
                      <a:pt x="12" y="179"/>
                      <a:pt x="200" y="0"/>
                      <a:pt x="426" y="5"/>
                    </a:cubicBezTo>
                    <a:lnTo>
                      <a:pt x="426" y="5"/>
                    </a:lnTo>
                    <a:cubicBezTo>
                      <a:pt x="652" y="11"/>
                      <a:pt x="832" y="199"/>
                      <a:pt x="826" y="425"/>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grpSp>
          <p:nvGrpSpPr>
            <p:cNvPr id="17" name="Group 16">
              <a:extLst>
                <a:ext uri="{FF2B5EF4-FFF2-40B4-BE49-F238E27FC236}">
                  <a16:creationId xmlns:a16="http://schemas.microsoft.com/office/drawing/2014/main" id="{1D064038-0B4F-8D4B-83D7-D56639077D86}"/>
                </a:ext>
              </a:extLst>
            </p:cNvPr>
            <p:cNvGrpSpPr/>
            <p:nvPr/>
          </p:nvGrpSpPr>
          <p:grpSpPr>
            <a:xfrm>
              <a:off x="8684256" y="9796783"/>
              <a:ext cx="2735541" cy="1027199"/>
              <a:chOff x="8684256" y="9796783"/>
              <a:chExt cx="2735541" cy="1027199"/>
            </a:xfrm>
          </p:grpSpPr>
          <p:sp>
            <p:nvSpPr>
              <p:cNvPr id="66" name="Freeform 144">
                <a:extLst>
                  <a:ext uri="{FF2B5EF4-FFF2-40B4-BE49-F238E27FC236}">
                    <a16:creationId xmlns:a16="http://schemas.microsoft.com/office/drawing/2014/main" id="{0D3F9D14-232A-9346-A21E-C707B1794E1E}"/>
                  </a:ext>
                </a:extLst>
              </p:cNvPr>
              <p:cNvSpPr>
                <a:spLocks noChangeArrowheads="1"/>
              </p:cNvSpPr>
              <p:nvPr/>
            </p:nvSpPr>
            <p:spPr bwMode="auto">
              <a:xfrm>
                <a:off x="8684259" y="10137353"/>
                <a:ext cx="2735538" cy="686629"/>
              </a:xfrm>
              <a:custGeom>
                <a:avLst/>
                <a:gdLst>
                  <a:gd name="T0" fmla="*/ 2049 w 2197"/>
                  <a:gd name="T1" fmla="*/ 137 h 550"/>
                  <a:gd name="T2" fmla="*/ 2049 w 2197"/>
                  <a:gd name="T3" fmla="*/ 137 h 550"/>
                  <a:gd name="T4" fmla="*/ 1098 w 2197"/>
                  <a:gd name="T5" fmla="*/ 275 h 550"/>
                  <a:gd name="T6" fmla="*/ 1098 w 2197"/>
                  <a:gd name="T7" fmla="*/ 275 h 550"/>
                  <a:gd name="T8" fmla="*/ 147 w 2197"/>
                  <a:gd name="T9" fmla="*/ 137 h 550"/>
                  <a:gd name="T10" fmla="*/ 147 w 2197"/>
                  <a:gd name="T11" fmla="*/ 137 h 550"/>
                  <a:gd name="T12" fmla="*/ 0 w 2197"/>
                  <a:gd name="T13" fmla="*/ 0 h 550"/>
                  <a:gd name="T14" fmla="*/ 0 w 2197"/>
                  <a:gd name="T15" fmla="*/ 275 h 550"/>
                  <a:gd name="T16" fmla="*/ 0 w 2197"/>
                  <a:gd name="T17" fmla="*/ 275 h 550"/>
                  <a:gd name="T18" fmla="*/ 1098 w 2197"/>
                  <a:gd name="T19" fmla="*/ 549 h 550"/>
                  <a:gd name="T20" fmla="*/ 1098 w 2197"/>
                  <a:gd name="T21" fmla="*/ 549 h 550"/>
                  <a:gd name="T22" fmla="*/ 2196 w 2197"/>
                  <a:gd name="T23" fmla="*/ 275 h 550"/>
                  <a:gd name="T24" fmla="*/ 2196 w 2197"/>
                  <a:gd name="T25" fmla="*/ 0 h 550"/>
                  <a:gd name="T26" fmla="*/ 2196 w 2197"/>
                  <a:gd name="T27" fmla="*/ 0 h 550"/>
                  <a:gd name="T28" fmla="*/ 2049 w 2197"/>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7" h="550">
                    <a:moveTo>
                      <a:pt x="2049" y="137"/>
                    </a:moveTo>
                    <a:lnTo>
                      <a:pt x="2049" y="137"/>
                    </a:lnTo>
                    <a:cubicBezTo>
                      <a:pt x="1860" y="220"/>
                      <a:pt x="1504" y="275"/>
                      <a:pt x="1098" y="275"/>
                    </a:cubicBezTo>
                    <a:lnTo>
                      <a:pt x="1098" y="275"/>
                    </a:lnTo>
                    <a:cubicBezTo>
                      <a:pt x="692" y="275"/>
                      <a:pt x="337" y="220"/>
                      <a:pt x="147" y="137"/>
                    </a:cubicBezTo>
                    <a:lnTo>
                      <a:pt x="147" y="137"/>
                    </a:lnTo>
                    <a:cubicBezTo>
                      <a:pt x="53" y="97"/>
                      <a:pt x="0" y="50"/>
                      <a:pt x="0" y="0"/>
                    </a:cubicBezTo>
                    <a:lnTo>
                      <a:pt x="0" y="275"/>
                    </a:lnTo>
                    <a:lnTo>
                      <a:pt x="0" y="275"/>
                    </a:lnTo>
                    <a:cubicBezTo>
                      <a:pt x="0" y="426"/>
                      <a:pt x="492" y="549"/>
                      <a:pt x="1098" y="549"/>
                    </a:cubicBezTo>
                    <a:lnTo>
                      <a:pt x="1098" y="549"/>
                    </a:lnTo>
                    <a:cubicBezTo>
                      <a:pt x="1704" y="549"/>
                      <a:pt x="2196" y="426"/>
                      <a:pt x="2196" y="275"/>
                    </a:cubicBezTo>
                    <a:lnTo>
                      <a:pt x="2196" y="0"/>
                    </a:lnTo>
                    <a:lnTo>
                      <a:pt x="2196" y="0"/>
                    </a:lnTo>
                    <a:cubicBezTo>
                      <a:pt x="2196" y="50"/>
                      <a:pt x="2143" y="97"/>
                      <a:pt x="2049" y="137"/>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45">
                <a:extLst>
                  <a:ext uri="{FF2B5EF4-FFF2-40B4-BE49-F238E27FC236}">
                    <a16:creationId xmlns:a16="http://schemas.microsoft.com/office/drawing/2014/main" id="{01696ED6-09F3-2140-872D-D153C7605361}"/>
                  </a:ext>
                </a:extLst>
              </p:cNvPr>
              <p:cNvSpPr>
                <a:spLocks noChangeArrowheads="1"/>
              </p:cNvSpPr>
              <p:nvPr/>
            </p:nvSpPr>
            <p:spPr bwMode="auto">
              <a:xfrm>
                <a:off x="8684259" y="9796783"/>
                <a:ext cx="2735538" cy="686629"/>
              </a:xfrm>
              <a:custGeom>
                <a:avLst/>
                <a:gdLst>
                  <a:gd name="T0" fmla="*/ 1921 w 2197"/>
                  <a:gd name="T1" fmla="*/ 93 h 551"/>
                  <a:gd name="T2" fmla="*/ 1921 w 2197"/>
                  <a:gd name="T3" fmla="*/ 93 h 551"/>
                  <a:gd name="T4" fmla="*/ 1098 w 2197"/>
                  <a:gd name="T5" fmla="*/ 0 h 551"/>
                  <a:gd name="T6" fmla="*/ 1098 w 2197"/>
                  <a:gd name="T7" fmla="*/ 0 h 551"/>
                  <a:gd name="T8" fmla="*/ 275 w 2197"/>
                  <a:gd name="T9" fmla="*/ 93 h 551"/>
                  <a:gd name="T10" fmla="*/ 275 w 2197"/>
                  <a:gd name="T11" fmla="*/ 93 h 551"/>
                  <a:gd name="T12" fmla="*/ 0 w 2197"/>
                  <a:gd name="T13" fmla="*/ 275 h 551"/>
                  <a:gd name="T14" fmla="*/ 0 w 2197"/>
                  <a:gd name="T15" fmla="*/ 275 h 551"/>
                  <a:gd name="T16" fmla="*/ 147 w 2197"/>
                  <a:gd name="T17" fmla="*/ 412 h 551"/>
                  <a:gd name="T18" fmla="*/ 147 w 2197"/>
                  <a:gd name="T19" fmla="*/ 412 h 551"/>
                  <a:gd name="T20" fmla="*/ 1098 w 2197"/>
                  <a:gd name="T21" fmla="*/ 550 h 551"/>
                  <a:gd name="T22" fmla="*/ 1098 w 2197"/>
                  <a:gd name="T23" fmla="*/ 550 h 551"/>
                  <a:gd name="T24" fmla="*/ 2049 w 2197"/>
                  <a:gd name="T25" fmla="*/ 412 h 551"/>
                  <a:gd name="T26" fmla="*/ 2049 w 2197"/>
                  <a:gd name="T27" fmla="*/ 412 h 551"/>
                  <a:gd name="T28" fmla="*/ 2196 w 2197"/>
                  <a:gd name="T29" fmla="*/ 275 h 551"/>
                  <a:gd name="T30" fmla="*/ 2196 w 2197"/>
                  <a:gd name="T31" fmla="*/ 275 h 551"/>
                  <a:gd name="T32" fmla="*/ 1921 w 2197"/>
                  <a:gd name="T33" fmla="*/ 93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97" h="551">
                    <a:moveTo>
                      <a:pt x="1921" y="93"/>
                    </a:moveTo>
                    <a:lnTo>
                      <a:pt x="1921" y="93"/>
                    </a:lnTo>
                    <a:cubicBezTo>
                      <a:pt x="1720" y="36"/>
                      <a:pt x="1426" y="0"/>
                      <a:pt x="1098" y="0"/>
                    </a:cubicBezTo>
                    <a:lnTo>
                      <a:pt x="1098" y="0"/>
                    </a:lnTo>
                    <a:cubicBezTo>
                      <a:pt x="770" y="0"/>
                      <a:pt x="476" y="36"/>
                      <a:pt x="275" y="93"/>
                    </a:cubicBezTo>
                    <a:lnTo>
                      <a:pt x="275" y="93"/>
                    </a:lnTo>
                    <a:cubicBezTo>
                      <a:pt x="104" y="142"/>
                      <a:pt x="0" y="205"/>
                      <a:pt x="0" y="275"/>
                    </a:cubicBezTo>
                    <a:lnTo>
                      <a:pt x="0" y="275"/>
                    </a:lnTo>
                    <a:cubicBezTo>
                      <a:pt x="0" y="325"/>
                      <a:pt x="53" y="372"/>
                      <a:pt x="147" y="412"/>
                    </a:cubicBezTo>
                    <a:lnTo>
                      <a:pt x="147" y="412"/>
                    </a:lnTo>
                    <a:cubicBezTo>
                      <a:pt x="337" y="495"/>
                      <a:pt x="692" y="550"/>
                      <a:pt x="1098" y="550"/>
                    </a:cubicBezTo>
                    <a:lnTo>
                      <a:pt x="1098" y="550"/>
                    </a:lnTo>
                    <a:cubicBezTo>
                      <a:pt x="1504" y="550"/>
                      <a:pt x="1860" y="495"/>
                      <a:pt x="2049" y="412"/>
                    </a:cubicBezTo>
                    <a:lnTo>
                      <a:pt x="2049" y="412"/>
                    </a:lnTo>
                    <a:cubicBezTo>
                      <a:pt x="2143" y="372"/>
                      <a:pt x="2196" y="325"/>
                      <a:pt x="2196" y="275"/>
                    </a:cubicBezTo>
                    <a:lnTo>
                      <a:pt x="2196" y="275"/>
                    </a:lnTo>
                    <a:cubicBezTo>
                      <a:pt x="2196" y="205"/>
                      <a:pt x="2092" y="142"/>
                      <a:pt x="1921" y="93"/>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46">
                <a:extLst>
                  <a:ext uri="{FF2B5EF4-FFF2-40B4-BE49-F238E27FC236}">
                    <a16:creationId xmlns:a16="http://schemas.microsoft.com/office/drawing/2014/main" id="{AC36BDA0-7708-5541-A65C-CCCC07A7C898}"/>
                  </a:ext>
                </a:extLst>
              </p:cNvPr>
              <p:cNvSpPr>
                <a:spLocks noChangeArrowheads="1"/>
              </p:cNvSpPr>
              <p:nvPr/>
            </p:nvSpPr>
            <p:spPr bwMode="auto">
              <a:xfrm>
                <a:off x="8821586" y="9868191"/>
                <a:ext cx="2460884" cy="543814"/>
              </a:xfrm>
              <a:custGeom>
                <a:avLst/>
                <a:gdLst>
                  <a:gd name="T0" fmla="*/ 1727 w 1975"/>
                  <a:gd name="T1" fmla="*/ 73 h 435"/>
                  <a:gd name="T2" fmla="*/ 1727 w 1975"/>
                  <a:gd name="T3" fmla="*/ 73 h 435"/>
                  <a:gd name="T4" fmla="*/ 987 w 1975"/>
                  <a:gd name="T5" fmla="*/ 0 h 435"/>
                  <a:gd name="T6" fmla="*/ 987 w 1975"/>
                  <a:gd name="T7" fmla="*/ 0 h 435"/>
                  <a:gd name="T8" fmla="*/ 246 w 1975"/>
                  <a:gd name="T9" fmla="*/ 73 h 435"/>
                  <a:gd name="T10" fmla="*/ 246 w 1975"/>
                  <a:gd name="T11" fmla="*/ 73 h 435"/>
                  <a:gd name="T12" fmla="*/ 0 w 1975"/>
                  <a:gd name="T13" fmla="*/ 217 h 435"/>
                  <a:gd name="T14" fmla="*/ 0 w 1975"/>
                  <a:gd name="T15" fmla="*/ 217 h 435"/>
                  <a:gd name="T16" fmla="*/ 132 w 1975"/>
                  <a:gd name="T17" fmla="*/ 326 h 435"/>
                  <a:gd name="T18" fmla="*/ 132 w 1975"/>
                  <a:gd name="T19" fmla="*/ 326 h 435"/>
                  <a:gd name="T20" fmla="*/ 987 w 1975"/>
                  <a:gd name="T21" fmla="*/ 434 h 435"/>
                  <a:gd name="T22" fmla="*/ 987 w 1975"/>
                  <a:gd name="T23" fmla="*/ 434 h 435"/>
                  <a:gd name="T24" fmla="*/ 1842 w 1975"/>
                  <a:gd name="T25" fmla="*/ 326 h 435"/>
                  <a:gd name="T26" fmla="*/ 1842 w 1975"/>
                  <a:gd name="T27" fmla="*/ 326 h 435"/>
                  <a:gd name="T28" fmla="*/ 1974 w 1975"/>
                  <a:gd name="T29" fmla="*/ 217 h 435"/>
                  <a:gd name="T30" fmla="*/ 1974 w 1975"/>
                  <a:gd name="T31" fmla="*/ 217 h 435"/>
                  <a:gd name="T32" fmla="*/ 1727 w 1975"/>
                  <a:gd name="T33" fmla="*/ 73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75" h="435">
                    <a:moveTo>
                      <a:pt x="1727" y="73"/>
                    </a:moveTo>
                    <a:lnTo>
                      <a:pt x="1727" y="73"/>
                    </a:lnTo>
                    <a:cubicBezTo>
                      <a:pt x="1547" y="28"/>
                      <a:pt x="1282" y="0"/>
                      <a:pt x="987" y="0"/>
                    </a:cubicBezTo>
                    <a:lnTo>
                      <a:pt x="987" y="0"/>
                    </a:lnTo>
                    <a:cubicBezTo>
                      <a:pt x="692" y="0"/>
                      <a:pt x="428" y="28"/>
                      <a:pt x="246" y="73"/>
                    </a:cubicBezTo>
                    <a:lnTo>
                      <a:pt x="246" y="73"/>
                    </a:lnTo>
                    <a:cubicBezTo>
                      <a:pt x="93" y="112"/>
                      <a:pt x="0" y="162"/>
                      <a:pt x="0" y="217"/>
                    </a:cubicBezTo>
                    <a:lnTo>
                      <a:pt x="0" y="217"/>
                    </a:lnTo>
                    <a:cubicBezTo>
                      <a:pt x="0" y="257"/>
                      <a:pt x="48" y="293"/>
                      <a:pt x="132" y="326"/>
                    </a:cubicBezTo>
                    <a:lnTo>
                      <a:pt x="132" y="326"/>
                    </a:lnTo>
                    <a:cubicBezTo>
                      <a:pt x="303" y="391"/>
                      <a:pt x="621" y="434"/>
                      <a:pt x="987" y="434"/>
                    </a:cubicBezTo>
                    <a:lnTo>
                      <a:pt x="987" y="434"/>
                    </a:lnTo>
                    <a:cubicBezTo>
                      <a:pt x="1353" y="434"/>
                      <a:pt x="1671" y="391"/>
                      <a:pt x="1842" y="326"/>
                    </a:cubicBezTo>
                    <a:lnTo>
                      <a:pt x="1842" y="326"/>
                    </a:lnTo>
                    <a:cubicBezTo>
                      <a:pt x="1927" y="293"/>
                      <a:pt x="1974" y="257"/>
                      <a:pt x="1974" y="217"/>
                    </a:cubicBezTo>
                    <a:lnTo>
                      <a:pt x="1974" y="217"/>
                    </a:lnTo>
                    <a:cubicBezTo>
                      <a:pt x="1974" y="162"/>
                      <a:pt x="1881" y="112"/>
                      <a:pt x="1727" y="73"/>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9" name="Freeform 147">
                <a:extLst>
                  <a:ext uri="{FF2B5EF4-FFF2-40B4-BE49-F238E27FC236}">
                    <a16:creationId xmlns:a16="http://schemas.microsoft.com/office/drawing/2014/main" id="{EC59B673-6CBD-5A4B-B816-424D49348E2B}"/>
                  </a:ext>
                </a:extLst>
              </p:cNvPr>
              <p:cNvSpPr>
                <a:spLocks noChangeArrowheads="1"/>
              </p:cNvSpPr>
              <p:nvPr/>
            </p:nvSpPr>
            <p:spPr bwMode="auto">
              <a:xfrm>
                <a:off x="8684259" y="10137353"/>
                <a:ext cx="2735538" cy="686629"/>
              </a:xfrm>
              <a:custGeom>
                <a:avLst/>
                <a:gdLst>
                  <a:gd name="T0" fmla="*/ 2049 w 2197"/>
                  <a:gd name="T1" fmla="*/ 137 h 550"/>
                  <a:gd name="T2" fmla="*/ 2049 w 2197"/>
                  <a:gd name="T3" fmla="*/ 137 h 550"/>
                  <a:gd name="T4" fmla="*/ 1098 w 2197"/>
                  <a:gd name="T5" fmla="*/ 275 h 550"/>
                  <a:gd name="T6" fmla="*/ 1098 w 2197"/>
                  <a:gd name="T7" fmla="*/ 275 h 550"/>
                  <a:gd name="T8" fmla="*/ 147 w 2197"/>
                  <a:gd name="T9" fmla="*/ 137 h 550"/>
                  <a:gd name="T10" fmla="*/ 147 w 2197"/>
                  <a:gd name="T11" fmla="*/ 137 h 550"/>
                  <a:gd name="T12" fmla="*/ 0 w 2197"/>
                  <a:gd name="T13" fmla="*/ 0 h 550"/>
                  <a:gd name="T14" fmla="*/ 0 w 2197"/>
                  <a:gd name="T15" fmla="*/ 275 h 550"/>
                  <a:gd name="T16" fmla="*/ 0 w 2197"/>
                  <a:gd name="T17" fmla="*/ 275 h 550"/>
                  <a:gd name="T18" fmla="*/ 1098 w 2197"/>
                  <a:gd name="T19" fmla="*/ 549 h 550"/>
                  <a:gd name="T20" fmla="*/ 1098 w 2197"/>
                  <a:gd name="T21" fmla="*/ 549 h 550"/>
                  <a:gd name="T22" fmla="*/ 2196 w 2197"/>
                  <a:gd name="T23" fmla="*/ 275 h 550"/>
                  <a:gd name="T24" fmla="*/ 2196 w 2197"/>
                  <a:gd name="T25" fmla="*/ 0 h 550"/>
                  <a:gd name="T26" fmla="*/ 2196 w 2197"/>
                  <a:gd name="T27" fmla="*/ 0 h 550"/>
                  <a:gd name="T28" fmla="*/ 2049 w 2197"/>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7" h="550">
                    <a:moveTo>
                      <a:pt x="2049" y="137"/>
                    </a:moveTo>
                    <a:lnTo>
                      <a:pt x="2049" y="137"/>
                    </a:lnTo>
                    <a:cubicBezTo>
                      <a:pt x="1860" y="220"/>
                      <a:pt x="1504" y="275"/>
                      <a:pt x="1098" y="275"/>
                    </a:cubicBezTo>
                    <a:lnTo>
                      <a:pt x="1098" y="275"/>
                    </a:lnTo>
                    <a:cubicBezTo>
                      <a:pt x="692" y="275"/>
                      <a:pt x="337" y="220"/>
                      <a:pt x="147" y="137"/>
                    </a:cubicBezTo>
                    <a:lnTo>
                      <a:pt x="147" y="137"/>
                    </a:lnTo>
                    <a:cubicBezTo>
                      <a:pt x="53" y="97"/>
                      <a:pt x="0" y="50"/>
                      <a:pt x="0" y="0"/>
                    </a:cubicBezTo>
                    <a:lnTo>
                      <a:pt x="0" y="275"/>
                    </a:lnTo>
                    <a:lnTo>
                      <a:pt x="0" y="275"/>
                    </a:lnTo>
                    <a:cubicBezTo>
                      <a:pt x="0" y="426"/>
                      <a:pt x="492" y="549"/>
                      <a:pt x="1098" y="549"/>
                    </a:cubicBezTo>
                    <a:lnTo>
                      <a:pt x="1098" y="549"/>
                    </a:lnTo>
                    <a:cubicBezTo>
                      <a:pt x="1704" y="549"/>
                      <a:pt x="2196" y="426"/>
                      <a:pt x="2196" y="275"/>
                    </a:cubicBezTo>
                    <a:lnTo>
                      <a:pt x="2196" y="0"/>
                    </a:lnTo>
                    <a:lnTo>
                      <a:pt x="2196" y="0"/>
                    </a:lnTo>
                    <a:cubicBezTo>
                      <a:pt x="2196" y="50"/>
                      <a:pt x="2143" y="97"/>
                      <a:pt x="2049" y="137"/>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70" name="Freeform 69">
                <a:extLst>
                  <a:ext uri="{FF2B5EF4-FFF2-40B4-BE49-F238E27FC236}">
                    <a16:creationId xmlns:a16="http://schemas.microsoft.com/office/drawing/2014/main" id="{8C1CEB44-3223-3F4E-AAF3-92035621B483}"/>
                  </a:ext>
                </a:extLst>
              </p:cNvPr>
              <p:cNvSpPr>
                <a:spLocks noChangeArrowheads="1"/>
              </p:cNvSpPr>
              <p:nvPr/>
            </p:nvSpPr>
            <p:spPr bwMode="auto">
              <a:xfrm>
                <a:off x="8684256" y="10137353"/>
                <a:ext cx="2734326" cy="685373"/>
              </a:xfrm>
              <a:custGeom>
                <a:avLst/>
                <a:gdLst>
                  <a:gd name="connsiteX0" fmla="*/ 1509362 w 2734326"/>
                  <a:gd name="connsiteY0" fmla="*/ 340567 h 685373"/>
                  <a:gd name="connsiteX1" fmla="*/ 1509362 w 2734326"/>
                  <a:gd name="connsiteY1" fmla="*/ 684119 h 685373"/>
                  <a:gd name="connsiteX2" fmla="*/ 1395234 w 2734326"/>
                  <a:gd name="connsiteY2" fmla="*/ 685373 h 685373"/>
                  <a:gd name="connsiteX3" fmla="*/ 1395234 w 2734326"/>
                  <a:gd name="connsiteY3" fmla="*/ 343075 h 685373"/>
                  <a:gd name="connsiteX4" fmla="*/ 1509362 w 2734326"/>
                  <a:gd name="connsiteY4" fmla="*/ 340567 h 685373"/>
                  <a:gd name="connsiteX5" fmla="*/ 1219458 w 2734326"/>
                  <a:gd name="connsiteY5" fmla="*/ 340567 h 685373"/>
                  <a:gd name="connsiteX6" fmla="*/ 1333586 w 2734326"/>
                  <a:gd name="connsiteY6" fmla="*/ 343075 h 685373"/>
                  <a:gd name="connsiteX7" fmla="*/ 1333586 w 2734326"/>
                  <a:gd name="connsiteY7" fmla="*/ 685373 h 685373"/>
                  <a:gd name="connsiteX8" fmla="*/ 1219458 w 2734326"/>
                  <a:gd name="connsiteY8" fmla="*/ 684119 h 685373"/>
                  <a:gd name="connsiteX9" fmla="*/ 1690632 w 2734326"/>
                  <a:gd name="connsiteY9" fmla="*/ 335075 h 685373"/>
                  <a:gd name="connsiteX10" fmla="*/ 1690632 w 2734326"/>
                  <a:gd name="connsiteY10" fmla="*/ 673723 h 685373"/>
                  <a:gd name="connsiteX11" fmla="*/ 1576508 w 2734326"/>
                  <a:gd name="connsiteY11" fmla="*/ 679903 h 685373"/>
                  <a:gd name="connsiteX12" fmla="*/ 1576508 w 2734326"/>
                  <a:gd name="connsiteY12" fmla="*/ 340019 h 685373"/>
                  <a:gd name="connsiteX13" fmla="*/ 1690632 w 2734326"/>
                  <a:gd name="connsiteY13" fmla="*/ 335075 h 685373"/>
                  <a:gd name="connsiteX14" fmla="*/ 1038191 w 2734326"/>
                  <a:gd name="connsiteY14" fmla="*/ 335075 h 685373"/>
                  <a:gd name="connsiteX15" fmla="*/ 1152315 w 2734326"/>
                  <a:gd name="connsiteY15" fmla="*/ 340019 h 685373"/>
                  <a:gd name="connsiteX16" fmla="*/ 1152315 w 2734326"/>
                  <a:gd name="connsiteY16" fmla="*/ 679903 h 685373"/>
                  <a:gd name="connsiteX17" fmla="*/ 1038191 w 2734326"/>
                  <a:gd name="connsiteY17" fmla="*/ 673723 h 685373"/>
                  <a:gd name="connsiteX18" fmla="*/ 1871903 w 2734326"/>
                  <a:gd name="connsiteY18" fmla="*/ 318595 h 685373"/>
                  <a:gd name="connsiteX19" fmla="*/ 1871903 w 2734326"/>
                  <a:gd name="connsiteY19" fmla="*/ 659008 h 685373"/>
                  <a:gd name="connsiteX20" fmla="*/ 1757775 w 2734326"/>
                  <a:gd name="connsiteY20" fmla="*/ 668911 h 685373"/>
                  <a:gd name="connsiteX21" fmla="*/ 1757775 w 2734326"/>
                  <a:gd name="connsiteY21" fmla="*/ 328498 h 685373"/>
                  <a:gd name="connsiteX22" fmla="*/ 1871903 w 2734326"/>
                  <a:gd name="connsiteY22" fmla="*/ 318595 h 685373"/>
                  <a:gd name="connsiteX23" fmla="*/ 862413 w 2734326"/>
                  <a:gd name="connsiteY23" fmla="*/ 318595 h 685373"/>
                  <a:gd name="connsiteX24" fmla="*/ 976537 w 2734326"/>
                  <a:gd name="connsiteY24" fmla="*/ 328498 h 685373"/>
                  <a:gd name="connsiteX25" fmla="*/ 976537 w 2734326"/>
                  <a:gd name="connsiteY25" fmla="*/ 668911 h 685373"/>
                  <a:gd name="connsiteX26" fmla="*/ 862413 w 2734326"/>
                  <a:gd name="connsiteY26" fmla="*/ 659008 h 685373"/>
                  <a:gd name="connsiteX27" fmla="*/ 2047681 w 2734326"/>
                  <a:gd name="connsiteY27" fmla="*/ 296624 h 685373"/>
                  <a:gd name="connsiteX28" fmla="*/ 2047681 w 2734326"/>
                  <a:gd name="connsiteY28" fmla="*/ 637498 h 685373"/>
                  <a:gd name="connsiteX29" fmla="*/ 1933553 w 2734326"/>
                  <a:gd name="connsiteY29" fmla="*/ 652427 h 685373"/>
                  <a:gd name="connsiteX30" fmla="*/ 1933553 w 2734326"/>
                  <a:gd name="connsiteY30" fmla="*/ 310309 h 685373"/>
                  <a:gd name="connsiteX31" fmla="*/ 2047681 w 2734326"/>
                  <a:gd name="connsiteY31" fmla="*/ 296624 h 685373"/>
                  <a:gd name="connsiteX32" fmla="*/ 681139 w 2734326"/>
                  <a:gd name="connsiteY32" fmla="*/ 296624 h 685373"/>
                  <a:gd name="connsiteX33" fmla="*/ 795267 w 2734326"/>
                  <a:gd name="connsiteY33" fmla="*/ 310309 h 685373"/>
                  <a:gd name="connsiteX34" fmla="*/ 795267 w 2734326"/>
                  <a:gd name="connsiteY34" fmla="*/ 652427 h 685373"/>
                  <a:gd name="connsiteX35" fmla="*/ 681139 w 2734326"/>
                  <a:gd name="connsiteY35" fmla="*/ 637498 h 685373"/>
                  <a:gd name="connsiteX36" fmla="*/ 2228952 w 2734326"/>
                  <a:gd name="connsiteY36" fmla="*/ 269157 h 685373"/>
                  <a:gd name="connsiteX37" fmla="*/ 2228952 w 2734326"/>
                  <a:gd name="connsiteY37" fmla="*/ 609426 h 685373"/>
                  <a:gd name="connsiteX38" fmla="*/ 2114828 w 2734326"/>
                  <a:gd name="connsiteY38" fmla="*/ 630461 h 685373"/>
                  <a:gd name="connsiteX39" fmla="*/ 2114828 w 2734326"/>
                  <a:gd name="connsiteY39" fmla="*/ 290192 h 685373"/>
                  <a:gd name="connsiteX40" fmla="*/ 2228952 w 2734326"/>
                  <a:gd name="connsiteY40" fmla="*/ 269157 h 685373"/>
                  <a:gd name="connsiteX41" fmla="*/ 505360 w 2734326"/>
                  <a:gd name="connsiteY41" fmla="*/ 269157 h 685373"/>
                  <a:gd name="connsiteX42" fmla="*/ 619488 w 2734326"/>
                  <a:gd name="connsiteY42" fmla="*/ 290192 h 685373"/>
                  <a:gd name="connsiteX43" fmla="*/ 619488 w 2734326"/>
                  <a:gd name="connsiteY43" fmla="*/ 630461 h 685373"/>
                  <a:gd name="connsiteX44" fmla="*/ 505360 w 2734326"/>
                  <a:gd name="connsiteY44" fmla="*/ 609426 h 685373"/>
                  <a:gd name="connsiteX45" fmla="*/ 2404730 w 2734326"/>
                  <a:gd name="connsiteY45" fmla="*/ 225212 h 685373"/>
                  <a:gd name="connsiteX46" fmla="*/ 2404730 w 2734326"/>
                  <a:gd name="connsiteY46" fmla="*/ 567613 h 685373"/>
                  <a:gd name="connsiteX47" fmla="*/ 2290606 w 2734326"/>
                  <a:gd name="connsiteY47" fmla="*/ 597495 h 685373"/>
                  <a:gd name="connsiteX48" fmla="*/ 2290606 w 2734326"/>
                  <a:gd name="connsiteY48" fmla="*/ 255094 h 685373"/>
                  <a:gd name="connsiteX49" fmla="*/ 2404730 w 2734326"/>
                  <a:gd name="connsiteY49" fmla="*/ 225212 h 685373"/>
                  <a:gd name="connsiteX50" fmla="*/ 324094 w 2734326"/>
                  <a:gd name="connsiteY50" fmla="*/ 225212 h 685373"/>
                  <a:gd name="connsiteX51" fmla="*/ 438218 w 2734326"/>
                  <a:gd name="connsiteY51" fmla="*/ 255094 h 685373"/>
                  <a:gd name="connsiteX52" fmla="*/ 438218 w 2734326"/>
                  <a:gd name="connsiteY52" fmla="*/ 597495 h 685373"/>
                  <a:gd name="connsiteX53" fmla="*/ 324094 w 2734326"/>
                  <a:gd name="connsiteY53" fmla="*/ 567613 h 685373"/>
                  <a:gd name="connsiteX54" fmla="*/ 2586001 w 2734326"/>
                  <a:gd name="connsiteY54" fmla="*/ 153804 h 685373"/>
                  <a:gd name="connsiteX55" fmla="*/ 2586001 w 2734326"/>
                  <a:gd name="connsiteY55" fmla="*/ 496460 h 685373"/>
                  <a:gd name="connsiteX56" fmla="*/ 2471873 w 2734326"/>
                  <a:gd name="connsiteY56" fmla="*/ 542563 h 685373"/>
                  <a:gd name="connsiteX57" fmla="*/ 2471873 w 2734326"/>
                  <a:gd name="connsiteY57" fmla="*/ 201153 h 685373"/>
                  <a:gd name="connsiteX58" fmla="*/ 2550413 w 2734326"/>
                  <a:gd name="connsiteY58" fmla="*/ 170002 h 685373"/>
                  <a:gd name="connsiteX59" fmla="*/ 2586001 w 2734326"/>
                  <a:gd name="connsiteY59" fmla="*/ 153804 h 685373"/>
                  <a:gd name="connsiteX60" fmla="*/ 148317 w 2734326"/>
                  <a:gd name="connsiteY60" fmla="*/ 153804 h 685373"/>
                  <a:gd name="connsiteX61" fmla="*/ 183904 w 2734326"/>
                  <a:gd name="connsiteY61" fmla="*/ 170002 h 685373"/>
                  <a:gd name="connsiteX62" fmla="*/ 262441 w 2734326"/>
                  <a:gd name="connsiteY62" fmla="*/ 201153 h 685373"/>
                  <a:gd name="connsiteX63" fmla="*/ 262441 w 2734326"/>
                  <a:gd name="connsiteY63" fmla="*/ 542563 h 685373"/>
                  <a:gd name="connsiteX64" fmla="*/ 148317 w 2734326"/>
                  <a:gd name="connsiteY64" fmla="*/ 496460 h 685373"/>
                  <a:gd name="connsiteX65" fmla="*/ 2734326 w 2734326"/>
                  <a:gd name="connsiteY65" fmla="*/ 0 h 685373"/>
                  <a:gd name="connsiteX66" fmla="*/ 2734326 w 2734326"/>
                  <a:gd name="connsiteY66" fmla="*/ 342944 h 685373"/>
                  <a:gd name="connsiteX67" fmla="*/ 2653143 w 2734326"/>
                  <a:gd name="connsiteY67" fmla="*/ 460168 h 685373"/>
                  <a:gd name="connsiteX68" fmla="*/ 2653143 w 2734326"/>
                  <a:gd name="connsiteY68" fmla="*/ 118471 h 685373"/>
                  <a:gd name="connsiteX69" fmla="*/ 2734326 w 2734326"/>
                  <a:gd name="connsiteY69" fmla="*/ 0 h 685373"/>
                  <a:gd name="connsiteX70" fmla="*/ 0 w 2734326"/>
                  <a:gd name="connsiteY70" fmla="*/ 0 h 685373"/>
                  <a:gd name="connsiteX71" fmla="*/ 86615 w 2734326"/>
                  <a:gd name="connsiteY71" fmla="*/ 118471 h 685373"/>
                  <a:gd name="connsiteX72" fmla="*/ 86615 w 2734326"/>
                  <a:gd name="connsiteY72" fmla="*/ 460168 h 685373"/>
                  <a:gd name="connsiteX73" fmla="*/ 0 w 2734326"/>
                  <a:gd name="connsiteY73" fmla="*/ 342944 h 685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2734326" h="685373">
                    <a:moveTo>
                      <a:pt x="1509362" y="340567"/>
                    </a:moveTo>
                    <a:lnTo>
                      <a:pt x="1509362" y="684119"/>
                    </a:lnTo>
                    <a:cubicBezTo>
                      <a:pt x="1471319" y="685373"/>
                      <a:pt x="1434504" y="685373"/>
                      <a:pt x="1395234" y="685373"/>
                    </a:cubicBezTo>
                    <a:lnTo>
                      <a:pt x="1395234" y="343075"/>
                    </a:lnTo>
                    <a:cubicBezTo>
                      <a:pt x="1434504" y="341821"/>
                      <a:pt x="1471319" y="341821"/>
                      <a:pt x="1509362" y="340567"/>
                    </a:cubicBezTo>
                    <a:close/>
                    <a:moveTo>
                      <a:pt x="1219458" y="340567"/>
                    </a:moveTo>
                    <a:cubicBezTo>
                      <a:pt x="1257501" y="341821"/>
                      <a:pt x="1294316" y="341821"/>
                      <a:pt x="1333586" y="343075"/>
                    </a:cubicBezTo>
                    <a:lnTo>
                      <a:pt x="1333586" y="685373"/>
                    </a:lnTo>
                    <a:cubicBezTo>
                      <a:pt x="1294316" y="685373"/>
                      <a:pt x="1257501" y="685373"/>
                      <a:pt x="1219458" y="684119"/>
                    </a:cubicBezTo>
                    <a:close/>
                    <a:moveTo>
                      <a:pt x="1690632" y="335075"/>
                    </a:moveTo>
                    <a:lnTo>
                      <a:pt x="1690632" y="673723"/>
                    </a:lnTo>
                    <a:cubicBezTo>
                      <a:pt x="1652591" y="676195"/>
                      <a:pt x="1615776" y="677431"/>
                      <a:pt x="1576508" y="679903"/>
                    </a:cubicBezTo>
                    <a:lnTo>
                      <a:pt x="1576508" y="340019"/>
                    </a:lnTo>
                    <a:cubicBezTo>
                      <a:pt x="1615776" y="338783"/>
                      <a:pt x="1652591" y="337547"/>
                      <a:pt x="1690632" y="335075"/>
                    </a:cubicBezTo>
                    <a:close/>
                    <a:moveTo>
                      <a:pt x="1038191" y="335075"/>
                    </a:moveTo>
                    <a:cubicBezTo>
                      <a:pt x="1076232" y="337547"/>
                      <a:pt x="1113046" y="338783"/>
                      <a:pt x="1152315" y="340019"/>
                    </a:cubicBezTo>
                    <a:lnTo>
                      <a:pt x="1152315" y="679903"/>
                    </a:lnTo>
                    <a:cubicBezTo>
                      <a:pt x="1113046" y="677431"/>
                      <a:pt x="1076232" y="676195"/>
                      <a:pt x="1038191" y="673723"/>
                    </a:cubicBezTo>
                    <a:close/>
                    <a:moveTo>
                      <a:pt x="1871903" y="318595"/>
                    </a:moveTo>
                    <a:lnTo>
                      <a:pt x="1871903" y="659008"/>
                    </a:lnTo>
                    <a:cubicBezTo>
                      <a:pt x="1833860" y="662722"/>
                      <a:pt x="1795818" y="665198"/>
                      <a:pt x="1757775" y="668911"/>
                    </a:cubicBezTo>
                    <a:lnTo>
                      <a:pt x="1757775" y="328498"/>
                    </a:lnTo>
                    <a:cubicBezTo>
                      <a:pt x="1795818" y="324784"/>
                      <a:pt x="1833860" y="322309"/>
                      <a:pt x="1871903" y="318595"/>
                    </a:cubicBezTo>
                    <a:close/>
                    <a:moveTo>
                      <a:pt x="862413" y="318595"/>
                    </a:moveTo>
                    <a:cubicBezTo>
                      <a:pt x="899227" y="322309"/>
                      <a:pt x="937268" y="324784"/>
                      <a:pt x="976537" y="328498"/>
                    </a:cubicBezTo>
                    <a:lnTo>
                      <a:pt x="976537" y="668911"/>
                    </a:lnTo>
                    <a:cubicBezTo>
                      <a:pt x="937268" y="665198"/>
                      <a:pt x="899227" y="662722"/>
                      <a:pt x="862413" y="659008"/>
                    </a:cubicBezTo>
                    <a:close/>
                    <a:moveTo>
                      <a:pt x="2047681" y="296624"/>
                    </a:moveTo>
                    <a:lnTo>
                      <a:pt x="2047681" y="637498"/>
                    </a:lnTo>
                    <a:cubicBezTo>
                      <a:pt x="2010865" y="643718"/>
                      <a:pt x="1972823" y="647451"/>
                      <a:pt x="1933553" y="652427"/>
                    </a:cubicBezTo>
                    <a:lnTo>
                      <a:pt x="1933553" y="310309"/>
                    </a:lnTo>
                    <a:cubicBezTo>
                      <a:pt x="1972823" y="306577"/>
                      <a:pt x="2010865" y="301600"/>
                      <a:pt x="2047681" y="296624"/>
                    </a:cubicBezTo>
                    <a:close/>
                    <a:moveTo>
                      <a:pt x="681139" y="296624"/>
                    </a:moveTo>
                    <a:cubicBezTo>
                      <a:pt x="719182" y="301600"/>
                      <a:pt x="755997" y="306577"/>
                      <a:pt x="795267" y="310309"/>
                    </a:cubicBezTo>
                    <a:lnTo>
                      <a:pt x="795267" y="652427"/>
                    </a:lnTo>
                    <a:cubicBezTo>
                      <a:pt x="755997" y="647451"/>
                      <a:pt x="719182" y="643718"/>
                      <a:pt x="681139" y="637498"/>
                    </a:cubicBezTo>
                    <a:close/>
                    <a:moveTo>
                      <a:pt x="2228952" y="269157"/>
                    </a:moveTo>
                    <a:lnTo>
                      <a:pt x="2228952" y="609426"/>
                    </a:lnTo>
                    <a:cubicBezTo>
                      <a:pt x="2193365" y="616850"/>
                      <a:pt x="2155324" y="623037"/>
                      <a:pt x="2114828" y="630461"/>
                    </a:cubicBezTo>
                    <a:lnTo>
                      <a:pt x="2114828" y="290192"/>
                    </a:lnTo>
                    <a:cubicBezTo>
                      <a:pt x="2155324" y="284005"/>
                      <a:pt x="2193365" y="276581"/>
                      <a:pt x="2228952" y="269157"/>
                    </a:cubicBezTo>
                    <a:close/>
                    <a:moveTo>
                      <a:pt x="505360" y="269157"/>
                    </a:moveTo>
                    <a:cubicBezTo>
                      <a:pt x="540948" y="276581"/>
                      <a:pt x="578991" y="284005"/>
                      <a:pt x="619488" y="290192"/>
                    </a:cubicBezTo>
                    <a:lnTo>
                      <a:pt x="619488" y="630461"/>
                    </a:lnTo>
                    <a:cubicBezTo>
                      <a:pt x="578991" y="623037"/>
                      <a:pt x="540948" y="616850"/>
                      <a:pt x="505360" y="609426"/>
                    </a:cubicBezTo>
                    <a:close/>
                    <a:moveTo>
                      <a:pt x="2404730" y="225212"/>
                    </a:moveTo>
                    <a:lnTo>
                      <a:pt x="2404730" y="567613"/>
                    </a:lnTo>
                    <a:cubicBezTo>
                      <a:pt x="2369143" y="577573"/>
                      <a:pt x="2331102" y="587534"/>
                      <a:pt x="2290606" y="597495"/>
                    </a:cubicBezTo>
                    <a:lnTo>
                      <a:pt x="2290606" y="255094"/>
                    </a:lnTo>
                    <a:cubicBezTo>
                      <a:pt x="2331102" y="246379"/>
                      <a:pt x="2369143" y="235173"/>
                      <a:pt x="2404730" y="225212"/>
                    </a:cubicBezTo>
                    <a:close/>
                    <a:moveTo>
                      <a:pt x="324094" y="225212"/>
                    </a:moveTo>
                    <a:cubicBezTo>
                      <a:pt x="359681" y="235173"/>
                      <a:pt x="397722" y="246379"/>
                      <a:pt x="438218" y="255094"/>
                    </a:cubicBezTo>
                    <a:lnTo>
                      <a:pt x="438218" y="597495"/>
                    </a:lnTo>
                    <a:cubicBezTo>
                      <a:pt x="397722" y="587534"/>
                      <a:pt x="359681" y="577573"/>
                      <a:pt x="324094" y="567613"/>
                    </a:cubicBezTo>
                    <a:close/>
                    <a:moveTo>
                      <a:pt x="2586001" y="153804"/>
                    </a:moveTo>
                    <a:lnTo>
                      <a:pt x="2586001" y="496460"/>
                    </a:lnTo>
                    <a:cubicBezTo>
                      <a:pt x="2552867" y="512658"/>
                      <a:pt x="2514824" y="528857"/>
                      <a:pt x="2471873" y="542563"/>
                    </a:cubicBezTo>
                    <a:lnTo>
                      <a:pt x="2471873" y="201153"/>
                    </a:lnTo>
                    <a:cubicBezTo>
                      <a:pt x="2500098" y="191185"/>
                      <a:pt x="2525869" y="179970"/>
                      <a:pt x="2550413" y="170002"/>
                    </a:cubicBezTo>
                    <a:cubicBezTo>
                      <a:pt x="2562684" y="165018"/>
                      <a:pt x="2574956" y="158788"/>
                      <a:pt x="2586001" y="153804"/>
                    </a:cubicBezTo>
                    <a:close/>
                    <a:moveTo>
                      <a:pt x="148317" y="153804"/>
                    </a:moveTo>
                    <a:cubicBezTo>
                      <a:pt x="159361" y="158788"/>
                      <a:pt x="171633" y="165018"/>
                      <a:pt x="183904" y="170002"/>
                    </a:cubicBezTo>
                    <a:cubicBezTo>
                      <a:pt x="208447" y="179970"/>
                      <a:pt x="234217" y="191185"/>
                      <a:pt x="262441" y="201153"/>
                    </a:cubicBezTo>
                    <a:lnTo>
                      <a:pt x="262441" y="542563"/>
                    </a:lnTo>
                    <a:cubicBezTo>
                      <a:pt x="219491" y="528857"/>
                      <a:pt x="181450" y="512658"/>
                      <a:pt x="148317" y="496460"/>
                    </a:cubicBezTo>
                    <a:close/>
                    <a:moveTo>
                      <a:pt x="2734326" y="0"/>
                    </a:moveTo>
                    <a:lnTo>
                      <a:pt x="2734326" y="342944"/>
                    </a:lnTo>
                    <a:cubicBezTo>
                      <a:pt x="2734326" y="384097"/>
                      <a:pt x="2705246" y="424003"/>
                      <a:pt x="2653143" y="460168"/>
                    </a:cubicBezTo>
                    <a:lnTo>
                      <a:pt x="2653143" y="118471"/>
                    </a:lnTo>
                    <a:cubicBezTo>
                      <a:pt x="2705246" y="81059"/>
                      <a:pt x="2734326" y="42400"/>
                      <a:pt x="2734326" y="0"/>
                    </a:cubicBezTo>
                    <a:close/>
                    <a:moveTo>
                      <a:pt x="0" y="0"/>
                    </a:moveTo>
                    <a:cubicBezTo>
                      <a:pt x="0" y="42400"/>
                      <a:pt x="30570" y="81059"/>
                      <a:pt x="86615" y="118471"/>
                    </a:cubicBezTo>
                    <a:lnTo>
                      <a:pt x="86615" y="460168"/>
                    </a:lnTo>
                    <a:cubicBezTo>
                      <a:pt x="30570" y="424003"/>
                      <a:pt x="0" y="384097"/>
                      <a:pt x="0" y="342944"/>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18" name="Group 17">
              <a:extLst>
                <a:ext uri="{FF2B5EF4-FFF2-40B4-BE49-F238E27FC236}">
                  <a16:creationId xmlns:a16="http://schemas.microsoft.com/office/drawing/2014/main" id="{B81A891A-F4BC-104E-9166-EBE73E1429A9}"/>
                </a:ext>
              </a:extLst>
            </p:cNvPr>
            <p:cNvGrpSpPr/>
            <p:nvPr/>
          </p:nvGrpSpPr>
          <p:grpSpPr>
            <a:xfrm>
              <a:off x="8953417" y="9285926"/>
              <a:ext cx="2735541" cy="1027203"/>
              <a:chOff x="8953417" y="9285926"/>
              <a:chExt cx="2735541" cy="1027203"/>
            </a:xfrm>
          </p:grpSpPr>
          <p:sp>
            <p:nvSpPr>
              <p:cNvPr id="61" name="Freeform 164">
                <a:extLst>
                  <a:ext uri="{FF2B5EF4-FFF2-40B4-BE49-F238E27FC236}">
                    <a16:creationId xmlns:a16="http://schemas.microsoft.com/office/drawing/2014/main" id="{EEF1B885-95F5-3848-B776-158F82145262}"/>
                  </a:ext>
                </a:extLst>
              </p:cNvPr>
              <p:cNvSpPr>
                <a:spLocks noChangeArrowheads="1"/>
              </p:cNvSpPr>
              <p:nvPr/>
            </p:nvSpPr>
            <p:spPr bwMode="auto">
              <a:xfrm>
                <a:off x="8953420" y="9626496"/>
                <a:ext cx="2735538" cy="686633"/>
              </a:xfrm>
              <a:custGeom>
                <a:avLst/>
                <a:gdLst>
                  <a:gd name="T0" fmla="*/ 2049 w 2197"/>
                  <a:gd name="T1" fmla="*/ 137 h 550"/>
                  <a:gd name="T2" fmla="*/ 2049 w 2197"/>
                  <a:gd name="T3" fmla="*/ 137 h 550"/>
                  <a:gd name="T4" fmla="*/ 1098 w 2197"/>
                  <a:gd name="T5" fmla="*/ 275 h 550"/>
                  <a:gd name="T6" fmla="*/ 1098 w 2197"/>
                  <a:gd name="T7" fmla="*/ 275 h 550"/>
                  <a:gd name="T8" fmla="*/ 147 w 2197"/>
                  <a:gd name="T9" fmla="*/ 137 h 550"/>
                  <a:gd name="T10" fmla="*/ 147 w 2197"/>
                  <a:gd name="T11" fmla="*/ 137 h 550"/>
                  <a:gd name="T12" fmla="*/ 0 w 2197"/>
                  <a:gd name="T13" fmla="*/ 0 h 550"/>
                  <a:gd name="T14" fmla="*/ 0 w 2197"/>
                  <a:gd name="T15" fmla="*/ 275 h 550"/>
                  <a:gd name="T16" fmla="*/ 0 w 2197"/>
                  <a:gd name="T17" fmla="*/ 275 h 550"/>
                  <a:gd name="T18" fmla="*/ 1098 w 2197"/>
                  <a:gd name="T19" fmla="*/ 549 h 550"/>
                  <a:gd name="T20" fmla="*/ 1098 w 2197"/>
                  <a:gd name="T21" fmla="*/ 549 h 550"/>
                  <a:gd name="T22" fmla="*/ 2196 w 2197"/>
                  <a:gd name="T23" fmla="*/ 275 h 550"/>
                  <a:gd name="T24" fmla="*/ 2196 w 2197"/>
                  <a:gd name="T25" fmla="*/ 0 h 550"/>
                  <a:gd name="T26" fmla="*/ 2196 w 2197"/>
                  <a:gd name="T27" fmla="*/ 0 h 550"/>
                  <a:gd name="T28" fmla="*/ 2049 w 2197"/>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7" h="550">
                    <a:moveTo>
                      <a:pt x="2049" y="137"/>
                    </a:moveTo>
                    <a:lnTo>
                      <a:pt x="2049" y="137"/>
                    </a:lnTo>
                    <a:cubicBezTo>
                      <a:pt x="1860" y="219"/>
                      <a:pt x="1505" y="275"/>
                      <a:pt x="1098" y="275"/>
                    </a:cubicBezTo>
                    <a:lnTo>
                      <a:pt x="1098" y="275"/>
                    </a:lnTo>
                    <a:cubicBezTo>
                      <a:pt x="692" y="275"/>
                      <a:pt x="338" y="219"/>
                      <a:pt x="147" y="137"/>
                    </a:cubicBezTo>
                    <a:lnTo>
                      <a:pt x="147" y="137"/>
                    </a:lnTo>
                    <a:cubicBezTo>
                      <a:pt x="54" y="97"/>
                      <a:pt x="0" y="51"/>
                      <a:pt x="0" y="0"/>
                    </a:cubicBezTo>
                    <a:lnTo>
                      <a:pt x="0" y="275"/>
                    </a:lnTo>
                    <a:lnTo>
                      <a:pt x="0" y="275"/>
                    </a:lnTo>
                    <a:cubicBezTo>
                      <a:pt x="0" y="426"/>
                      <a:pt x="492" y="549"/>
                      <a:pt x="1098" y="549"/>
                    </a:cubicBezTo>
                    <a:lnTo>
                      <a:pt x="1098" y="549"/>
                    </a:lnTo>
                    <a:cubicBezTo>
                      <a:pt x="1705" y="549"/>
                      <a:pt x="2196" y="426"/>
                      <a:pt x="2196" y="275"/>
                    </a:cubicBezTo>
                    <a:lnTo>
                      <a:pt x="2196" y="0"/>
                    </a:lnTo>
                    <a:lnTo>
                      <a:pt x="2196" y="0"/>
                    </a:lnTo>
                    <a:cubicBezTo>
                      <a:pt x="2196" y="51"/>
                      <a:pt x="2143" y="97"/>
                      <a:pt x="2049" y="137"/>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65">
                <a:extLst>
                  <a:ext uri="{FF2B5EF4-FFF2-40B4-BE49-F238E27FC236}">
                    <a16:creationId xmlns:a16="http://schemas.microsoft.com/office/drawing/2014/main" id="{25B19628-CAA0-134E-8925-027459FD696D}"/>
                  </a:ext>
                </a:extLst>
              </p:cNvPr>
              <p:cNvSpPr>
                <a:spLocks noChangeArrowheads="1"/>
              </p:cNvSpPr>
              <p:nvPr/>
            </p:nvSpPr>
            <p:spPr bwMode="auto">
              <a:xfrm>
                <a:off x="8953420" y="9285926"/>
                <a:ext cx="2735538" cy="686633"/>
              </a:xfrm>
              <a:custGeom>
                <a:avLst/>
                <a:gdLst>
                  <a:gd name="T0" fmla="*/ 1922 w 2197"/>
                  <a:gd name="T1" fmla="*/ 93 h 550"/>
                  <a:gd name="T2" fmla="*/ 1922 w 2197"/>
                  <a:gd name="T3" fmla="*/ 93 h 550"/>
                  <a:gd name="T4" fmla="*/ 1098 w 2197"/>
                  <a:gd name="T5" fmla="*/ 0 h 550"/>
                  <a:gd name="T6" fmla="*/ 1098 w 2197"/>
                  <a:gd name="T7" fmla="*/ 0 h 550"/>
                  <a:gd name="T8" fmla="*/ 275 w 2197"/>
                  <a:gd name="T9" fmla="*/ 93 h 550"/>
                  <a:gd name="T10" fmla="*/ 275 w 2197"/>
                  <a:gd name="T11" fmla="*/ 93 h 550"/>
                  <a:gd name="T12" fmla="*/ 0 w 2197"/>
                  <a:gd name="T13" fmla="*/ 274 h 550"/>
                  <a:gd name="T14" fmla="*/ 0 w 2197"/>
                  <a:gd name="T15" fmla="*/ 274 h 550"/>
                  <a:gd name="T16" fmla="*/ 147 w 2197"/>
                  <a:gd name="T17" fmla="*/ 411 h 550"/>
                  <a:gd name="T18" fmla="*/ 147 w 2197"/>
                  <a:gd name="T19" fmla="*/ 411 h 550"/>
                  <a:gd name="T20" fmla="*/ 1098 w 2197"/>
                  <a:gd name="T21" fmla="*/ 549 h 550"/>
                  <a:gd name="T22" fmla="*/ 1098 w 2197"/>
                  <a:gd name="T23" fmla="*/ 549 h 550"/>
                  <a:gd name="T24" fmla="*/ 2049 w 2197"/>
                  <a:gd name="T25" fmla="*/ 411 h 550"/>
                  <a:gd name="T26" fmla="*/ 2049 w 2197"/>
                  <a:gd name="T27" fmla="*/ 411 h 550"/>
                  <a:gd name="T28" fmla="*/ 2196 w 2197"/>
                  <a:gd name="T29" fmla="*/ 274 h 550"/>
                  <a:gd name="T30" fmla="*/ 2196 w 2197"/>
                  <a:gd name="T31" fmla="*/ 274 h 550"/>
                  <a:gd name="T32" fmla="*/ 1922 w 2197"/>
                  <a:gd name="T33" fmla="*/ 93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97" h="550">
                    <a:moveTo>
                      <a:pt x="1922" y="93"/>
                    </a:moveTo>
                    <a:lnTo>
                      <a:pt x="1922" y="93"/>
                    </a:lnTo>
                    <a:cubicBezTo>
                      <a:pt x="1720" y="36"/>
                      <a:pt x="1426" y="0"/>
                      <a:pt x="1098" y="0"/>
                    </a:cubicBezTo>
                    <a:lnTo>
                      <a:pt x="1098" y="0"/>
                    </a:lnTo>
                    <a:cubicBezTo>
                      <a:pt x="770" y="0"/>
                      <a:pt x="476" y="36"/>
                      <a:pt x="275" y="93"/>
                    </a:cubicBezTo>
                    <a:lnTo>
                      <a:pt x="275" y="93"/>
                    </a:lnTo>
                    <a:cubicBezTo>
                      <a:pt x="104" y="141"/>
                      <a:pt x="0" y="205"/>
                      <a:pt x="0" y="274"/>
                    </a:cubicBezTo>
                    <a:lnTo>
                      <a:pt x="0" y="274"/>
                    </a:lnTo>
                    <a:cubicBezTo>
                      <a:pt x="0" y="325"/>
                      <a:pt x="54" y="371"/>
                      <a:pt x="147" y="411"/>
                    </a:cubicBezTo>
                    <a:lnTo>
                      <a:pt x="147" y="411"/>
                    </a:lnTo>
                    <a:cubicBezTo>
                      <a:pt x="338" y="493"/>
                      <a:pt x="692" y="549"/>
                      <a:pt x="1098" y="549"/>
                    </a:cubicBezTo>
                    <a:lnTo>
                      <a:pt x="1098" y="549"/>
                    </a:lnTo>
                    <a:cubicBezTo>
                      <a:pt x="1505" y="549"/>
                      <a:pt x="1860" y="493"/>
                      <a:pt x="2049" y="411"/>
                    </a:cubicBezTo>
                    <a:lnTo>
                      <a:pt x="2049" y="411"/>
                    </a:lnTo>
                    <a:cubicBezTo>
                      <a:pt x="2143" y="371"/>
                      <a:pt x="2196" y="325"/>
                      <a:pt x="2196" y="274"/>
                    </a:cubicBezTo>
                    <a:lnTo>
                      <a:pt x="2196" y="274"/>
                    </a:lnTo>
                    <a:cubicBezTo>
                      <a:pt x="2196" y="205"/>
                      <a:pt x="2093" y="141"/>
                      <a:pt x="1922" y="93"/>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166">
                <a:extLst>
                  <a:ext uri="{FF2B5EF4-FFF2-40B4-BE49-F238E27FC236}">
                    <a16:creationId xmlns:a16="http://schemas.microsoft.com/office/drawing/2014/main" id="{3CC3A3BB-96F4-7B40-AF1E-16BAE85A9170}"/>
                  </a:ext>
                </a:extLst>
              </p:cNvPr>
              <p:cNvSpPr>
                <a:spLocks noChangeArrowheads="1"/>
              </p:cNvSpPr>
              <p:nvPr/>
            </p:nvSpPr>
            <p:spPr bwMode="auto">
              <a:xfrm>
                <a:off x="9090743" y="9357338"/>
                <a:ext cx="2460884" cy="543810"/>
              </a:xfrm>
              <a:custGeom>
                <a:avLst/>
                <a:gdLst>
                  <a:gd name="T0" fmla="*/ 1728 w 1975"/>
                  <a:gd name="T1" fmla="*/ 74 h 436"/>
                  <a:gd name="T2" fmla="*/ 1728 w 1975"/>
                  <a:gd name="T3" fmla="*/ 74 h 436"/>
                  <a:gd name="T4" fmla="*/ 987 w 1975"/>
                  <a:gd name="T5" fmla="*/ 0 h 436"/>
                  <a:gd name="T6" fmla="*/ 987 w 1975"/>
                  <a:gd name="T7" fmla="*/ 0 h 436"/>
                  <a:gd name="T8" fmla="*/ 247 w 1975"/>
                  <a:gd name="T9" fmla="*/ 74 h 436"/>
                  <a:gd name="T10" fmla="*/ 247 w 1975"/>
                  <a:gd name="T11" fmla="*/ 74 h 436"/>
                  <a:gd name="T12" fmla="*/ 0 w 1975"/>
                  <a:gd name="T13" fmla="*/ 217 h 436"/>
                  <a:gd name="T14" fmla="*/ 0 w 1975"/>
                  <a:gd name="T15" fmla="*/ 217 h 436"/>
                  <a:gd name="T16" fmla="*/ 132 w 1975"/>
                  <a:gd name="T17" fmla="*/ 326 h 436"/>
                  <a:gd name="T18" fmla="*/ 132 w 1975"/>
                  <a:gd name="T19" fmla="*/ 326 h 436"/>
                  <a:gd name="T20" fmla="*/ 987 w 1975"/>
                  <a:gd name="T21" fmla="*/ 435 h 436"/>
                  <a:gd name="T22" fmla="*/ 987 w 1975"/>
                  <a:gd name="T23" fmla="*/ 435 h 436"/>
                  <a:gd name="T24" fmla="*/ 1842 w 1975"/>
                  <a:gd name="T25" fmla="*/ 326 h 436"/>
                  <a:gd name="T26" fmla="*/ 1842 w 1975"/>
                  <a:gd name="T27" fmla="*/ 326 h 436"/>
                  <a:gd name="T28" fmla="*/ 1974 w 1975"/>
                  <a:gd name="T29" fmla="*/ 217 h 436"/>
                  <a:gd name="T30" fmla="*/ 1974 w 1975"/>
                  <a:gd name="T31" fmla="*/ 217 h 436"/>
                  <a:gd name="T32" fmla="*/ 1728 w 1975"/>
                  <a:gd name="T33" fmla="*/ 74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75" h="436">
                    <a:moveTo>
                      <a:pt x="1728" y="74"/>
                    </a:moveTo>
                    <a:lnTo>
                      <a:pt x="1728" y="74"/>
                    </a:lnTo>
                    <a:cubicBezTo>
                      <a:pt x="1547" y="28"/>
                      <a:pt x="1282" y="0"/>
                      <a:pt x="987" y="0"/>
                    </a:cubicBezTo>
                    <a:lnTo>
                      <a:pt x="987" y="0"/>
                    </a:lnTo>
                    <a:cubicBezTo>
                      <a:pt x="692" y="0"/>
                      <a:pt x="428" y="28"/>
                      <a:pt x="247" y="74"/>
                    </a:cubicBezTo>
                    <a:lnTo>
                      <a:pt x="247" y="74"/>
                    </a:lnTo>
                    <a:cubicBezTo>
                      <a:pt x="93" y="112"/>
                      <a:pt x="0" y="163"/>
                      <a:pt x="0" y="217"/>
                    </a:cubicBezTo>
                    <a:lnTo>
                      <a:pt x="0" y="217"/>
                    </a:lnTo>
                    <a:cubicBezTo>
                      <a:pt x="0" y="257"/>
                      <a:pt x="48" y="294"/>
                      <a:pt x="132" y="326"/>
                    </a:cubicBezTo>
                    <a:lnTo>
                      <a:pt x="132" y="326"/>
                    </a:lnTo>
                    <a:cubicBezTo>
                      <a:pt x="303" y="390"/>
                      <a:pt x="622" y="435"/>
                      <a:pt x="987" y="435"/>
                    </a:cubicBezTo>
                    <a:lnTo>
                      <a:pt x="987" y="435"/>
                    </a:lnTo>
                    <a:cubicBezTo>
                      <a:pt x="1353" y="435"/>
                      <a:pt x="1672" y="390"/>
                      <a:pt x="1842" y="326"/>
                    </a:cubicBezTo>
                    <a:lnTo>
                      <a:pt x="1842" y="326"/>
                    </a:lnTo>
                    <a:cubicBezTo>
                      <a:pt x="1927" y="294"/>
                      <a:pt x="1974" y="257"/>
                      <a:pt x="1974" y="217"/>
                    </a:cubicBezTo>
                    <a:lnTo>
                      <a:pt x="1974" y="217"/>
                    </a:lnTo>
                    <a:cubicBezTo>
                      <a:pt x="1974" y="163"/>
                      <a:pt x="1881" y="112"/>
                      <a:pt x="1728" y="74"/>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4" name="Freeform 167">
                <a:extLst>
                  <a:ext uri="{FF2B5EF4-FFF2-40B4-BE49-F238E27FC236}">
                    <a16:creationId xmlns:a16="http://schemas.microsoft.com/office/drawing/2014/main" id="{4F2BC4D6-65D4-984E-8E4F-F38BD7F723A3}"/>
                  </a:ext>
                </a:extLst>
              </p:cNvPr>
              <p:cNvSpPr>
                <a:spLocks noChangeArrowheads="1"/>
              </p:cNvSpPr>
              <p:nvPr/>
            </p:nvSpPr>
            <p:spPr bwMode="auto">
              <a:xfrm>
                <a:off x="8953420" y="9626496"/>
                <a:ext cx="2735538" cy="686633"/>
              </a:xfrm>
              <a:custGeom>
                <a:avLst/>
                <a:gdLst>
                  <a:gd name="T0" fmla="*/ 2049 w 2197"/>
                  <a:gd name="T1" fmla="*/ 137 h 550"/>
                  <a:gd name="T2" fmla="*/ 2049 w 2197"/>
                  <a:gd name="T3" fmla="*/ 137 h 550"/>
                  <a:gd name="T4" fmla="*/ 1098 w 2197"/>
                  <a:gd name="T5" fmla="*/ 275 h 550"/>
                  <a:gd name="T6" fmla="*/ 1098 w 2197"/>
                  <a:gd name="T7" fmla="*/ 275 h 550"/>
                  <a:gd name="T8" fmla="*/ 147 w 2197"/>
                  <a:gd name="T9" fmla="*/ 137 h 550"/>
                  <a:gd name="T10" fmla="*/ 147 w 2197"/>
                  <a:gd name="T11" fmla="*/ 137 h 550"/>
                  <a:gd name="T12" fmla="*/ 0 w 2197"/>
                  <a:gd name="T13" fmla="*/ 0 h 550"/>
                  <a:gd name="T14" fmla="*/ 0 w 2197"/>
                  <a:gd name="T15" fmla="*/ 275 h 550"/>
                  <a:gd name="T16" fmla="*/ 0 w 2197"/>
                  <a:gd name="T17" fmla="*/ 275 h 550"/>
                  <a:gd name="T18" fmla="*/ 1098 w 2197"/>
                  <a:gd name="T19" fmla="*/ 549 h 550"/>
                  <a:gd name="T20" fmla="*/ 1098 w 2197"/>
                  <a:gd name="T21" fmla="*/ 549 h 550"/>
                  <a:gd name="T22" fmla="*/ 2196 w 2197"/>
                  <a:gd name="T23" fmla="*/ 275 h 550"/>
                  <a:gd name="T24" fmla="*/ 2196 w 2197"/>
                  <a:gd name="T25" fmla="*/ 0 h 550"/>
                  <a:gd name="T26" fmla="*/ 2196 w 2197"/>
                  <a:gd name="T27" fmla="*/ 0 h 550"/>
                  <a:gd name="T28" fmla="*/ 2049 w 2197"/>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7" h="550">
                    <a:moveTo>
                      <a:pt x="2049" y="137"/>
                    </a:moveTo>
                    <a:lnTo>
                      <a:pt x="2049" y="137"/>
                    </a:lnTo>
                    <a:cubicBezTo>
                      <a:pt x="1860" y="219"/>
                      <a:pt x="1505" y="275"/>
                      <a:pt x="1098" y="275"/>
                    </a:cubicBezTo>
                    <a:lnTo>
                      <a:pt x="1098" y="275"/>
                    </a:lnTo>
                    <a:cubicBezTo>
                      <a:pt x="692" y="275"/>
                      <a:pt x="338" y="219"/>
                      <a:pt x="147" y="137"/>
                    </a:cubicBezTo>
                    <a:lnTo>
                      <a:pt x="147" y="137"/>
                    </a:lnTo>
                    <a:cubicBezTo>
                      <a:pt x="54" y="97"/>
                      <a:pt x="0" y="51"/>
                      <a:pt x="0" y="0"/>
                    </a:cubicBezTo>
                    <a:lnTo>
                      <a:pt x="0" y="275"/>
                    </a:lnTo>
                    <a:lnTo>
                      <a:pt x="0" y="275"/>
                    </a:lnTo>
                    <a:cubicBezTo>
                      <a:pt x="0" y="426"/>
                      <a:pt x="492" y="549"/>
                      <a:pt x="1098" y="549"/>
                    </a:cubicBezTo>
                    <a:lnTo>
                      <a:pt x="1098" y="549"/>
                    </a:lnTo>
                    <a:cubicBezTo>
                      <a:pt x="1705" y="549"/>
                      <a:pt x="2196" y="426"/>
                      <a:pt x="2196" y="275"/>
                    </a:cubicBezTo>
                    <a:lnTo>
                      <a:pt x="2196" y="0"/>
                    </a:lnTo>
                    <a:lnTo>
                      <a:pt x="2196" y="0"/>
                    </a:lnTo>
                    <a:cubicBezTo>
                      <a:pt x="2196" y="51"/>
                      <a:pt x="2143" y="97"/>
                      <a:pt x="2049" y="137"/>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5" name="Freeform 64">
                <a:extLst>
                  <a:ext uri="{FF2B5EF4-FFF2-40B4-BE49-F238E27FC236}">
                    <a16:creationId xmlns:a16="http://schemas.microsoft.com/office/drawing/2014/main" id="{ACC66BD6-E291-2E49-9CBE-7C86B03930FE}"/>
                  </a:ext>
                </a:extLst>
              </p:cNvPr>
              <p:cNvSpPr>
                <a:spLocks noChangeArrowheads="1"/>
              </p:cNvSpPr>
              <p:nvPr/>
            </p:nvSpPr>
            <p:spPr bwMode="auto">
              <a:xfrm>
                <a:off x="8953417" y="9626495"/>
                <a:ext cx="2728832" cy="685386"/>
              </a:xfrm>
              <a:custGeom>
                <a:avLst/>
                <a:gdLst>
                  <a:gd name="connsiteX0" fmla="*/ 1509347 w 2728832"/>
                  <a:gd name="connsiteY0" fmla="*/ 340571 h 685386"/>
                  <a:gd name="connsiteX1" fmla="*/ 1509347 w 2728832"/>
                  <a:gd name="connsiteY1" fmla="*/ 684136 h 685386"/>
                  <a:gd name="connsiteX2" fmla="*/ 1395236 w 2728832"/>
                  <a:gd name="connsiteY2" fmla="*/ 685386 h 685386"/>
                  <a:gd name="connsiteX3" fmla="*/ 1395236 w 2728832"/>
                  <a:gd name="connsiteY3" fmla="*/ 341820 h 685386"/>
                  <a:gd name="connsiteX4" fmla="*/ 1509347 w 2728832"/>
                  <a:gd name="connsiteY4" fmla="*/ 340571 h 685386"/>
                  <a:gd name="connsiteX5" fmla="*/ 1219460 w 2728832"/>
                  <a:gd name="connsiteY5" fmla="*/ 340571 h 685386"/>
                  <a:gd name="connsiteX6" fmla="*/ 1333584 w 2728832"/>
                  <a:gd name="connsiteY6" fmla="*/ 341820 h 685386"/>
                  <a:gd name="connsiteX7" fmla="*/ 1333584 w 2728832"/>
                  <a:gd name="connsiteY7" fmla="*/ 685386 h 685386"/>
                  <a:gd name="connsiteX8" fmla="*/ 1219460 w 2728832"/>
                  <a:gd name="connsiteY8" fmla="*/ 684136 h 685386"/>
                  <a:gd name="connsiteX9" fmla="*/ 1690631 w 2728832"/>
                  <a:gd name="connsiteY9" fmla="*/ 329584 h 685386"/>
                  <a:gd name="connsiteX10" fmla="*/ 1690631 w 2728832"/>
                  <a:gd name="connsiteY10" fmla="*/ 669468 h 685386"/>
                  <a:gd name="connsiteX11" fmla="*/ 1576503 w 2728832"/>
                  <a:gd name="connsiteY11" fmla="*/ 674412 h 685386"/>
                  <a:gd name="connsiteX12" fmla="*/ 1576503 w 2728832"/>
                  <a:gd name="connsiteY12" fmla="*/ 334528 h 685386"/>
                  <a:gd name="connsiteX13" fmla="*/ 1690631 w 2728832"/>
                  <a:gd name="connsiteY13" fmla="*/ 329584 h 685386"/>
                  <a:gd name="connsiteX14" fmla="*/ 1038186 w 2728832"/>
                  <a:gd name="connsiteY14" fmla="*/ 329584 h 685386"/>
                  <a:gd name="connsiteX15" fmla="*/ 1152301 w 2728832"/>
                  <a:gd name="connsiteY15" fmla="*/ 334528 h 685386"/>
                  <a:gd name="connsiteX16" fmla="*/ 1152301 w 2728832"/>
                  <a:gd name="connsiteY16" fmla="*/ 674412 h 685386"/>
                  <a:gd name="connsiteX17" fmla="*/ 1038186 w 2728832"/>
                  <a:gd name="connsiteY17" fmla="*/ 669468 h 685386"/>
                  <a:gd name="connsiteX18" fmla="*/ 1871902 w 2728832"/>
                  <a:gd name="connsiteY18" fmla="*/ 318597 h 685386"/>
                  <a:gd name="connsiteX19" fmla="*/ 1871902 w 2728832"/>
                  <a:gd name="connsiteY19" fmla="*/ 658971 h 685386"/>
                  <a:gd name="connsiteX20" fmla="*/ 1757778 w 2728832"/>
                  <a:gd name="connsiteY20" fmla="*/ 668909 h 685386"/>
                  <a:gd name="connsiteX21" fmla="*/ 1757778 w 2728832"/>
                  <a:gd name="connsiteY21" fmla="*/ 327293 h 685386"/>
                  <a:gd name="connsiteX22" fmla="*/ 1871902 w 2728832"/>
                  <a:gd name="connsiteY22" fmla="*/ 318597 h 685386"/>
                  <a:gd name="connsiteX23" fmla="*/ 862408 w 2728832"/>
                  <a:gd name="connsiteY23" fmla="*/ 318597 h 685386"/>
                  <a:gd name="connsiteX24" fmla="*/ 976536 w 2728832"/>
                  <a:gd name="connsiteY24" fmla="*/ 327293 h 685386"/>
                  <a:gd name="connsiteX25" fmla="*/ 976536 w 2728832"/>
                  <a:gd name="connsiteY25" fmla="*/ 668909 h 685386"/>
                  <a:gd name="connsiteX26" fmla="*/ 862408 w 2728832"/>
                  <a:gd name="connsiteY26" fmla="*/ 658971 h 685386"/>
                  <a:gd name="connsiteX27" fmla="*/ 2047667 w 2728832"/>
                  <a:gd name="connsiteY27" fmla="*/ 296624 h 685386"/>
                  <a:gd name="connsiteX28" fmla="*/ 2047667 w 2728832"/>
                  <a:gd name="connsiteY28" fmla="*/ 636318 h 685386"/>
                  <a:gd name="connsiteX29" fmla="*/ 1933556 w 2728832"/>
                  <a:gd name="connsiteY29" fmla="*/ 652435 h 685386"/>
                  <a:gd name="connsiteX30" fmla="*/ 1933556 w 2728832"/>
                  <a:gd name="connsiteY30" fmla="*/ 311501 h 685386"/>
                  <a:gd name="connsiteX31" fmla="*/ 2047667 w 2728832"/>
                  <a:gd name="connsiteY31" fmla="*/ 296624 h 685386"/>
                  <a:gd name="connsiteX32" fmla="*/ 681141 w 2728832"/>
                  <a:gd name="connsiteY32" fmla="*/ 296624 h 685386"/>
                  <a:gd name="connsiteX33" fmla="*/ 795252 w 2728832"/>
                  <a:gd name="connsiteY33" fmla="*/ 311501 h 685386"/>
                  <a:gd name="connsiteX34" fmla="*/ 795252 w 2728832"/>
                  <a:gd name="connsiteY34" fmla="*/ 652435 h 685386"/>
                  <a:gd name="connsiteX35" fmla="*/ 681141 w 2728832"/>
                  <a:gd name="connsiteY35" fmla="*/ 636318 h 685386"/>
                  <a:gd name="connsiteX36" fmla="*/ 2228950 w 2728832"/>
                  <a:gd name="connsiteY36" fmla="*/ 263669 h 685386"/>
                  <a:gd name="connsiteX37" fmla="*/ 2228950 w 2728832"/>
                  <a:gd name="connsiteY37" fmla="*/ 603938 h 685386"/>
                  <a:gd name="connsiteX38" fmla="*/ 2114822 w 2728832"/>
                  <a:gd name="connsiteY38" fmla="*/ 624973 h 685386"/>
                  <a:gd name="connsiteX39" fmla="*/ 2114822 w 2728832"/>
                  <a:gd name="connsiteY39" fmla="*/ 284704 h 685386"/>
                  <a:gd name="connsiteX40" fmla="*/ 2228950 w 2728832"/>
                  <a:gd name="connsiteY40" fmla="*/ 263669 h 685386"/>
                  <a:gd name="connsiteX41" fmla="*/ 505363 w 2728832"/>
                  <a:gd name="connsiteY41" fmla="*/ 263669 h 685386"/>
                  <a:gd name="connsiteX42" fmla="*/ 619487 w 2728832"/>
                  <a:gd name="connsiteY42" fmla="*/ 284704 h 685386"/>
                  <a:gd name="connsiteX43" fmla="*/ 619487 w 2728832"/>
                  <a:gd name="connsiteY43" fmla="*/ 624973 h 685386"/>
                  <a:gd name="connsiteX44" fmla="*/ 505363 w 2728832"/>
                  <a:gd name="connsiteY44" fmla="*/ 603938 h 685386"/>
                  <a:gd name="connsiteX45" fmla="*/ 2404729 w 2728832"/>
                  <a:gd name="connsiteY45" fmla="*/ 219721 h 685386"/>
                  <a:gd name="connsiteX46" fmla="*/ 2404729 w 2728832"/>
                  <a:gd name="connsiteY46" fmla="*/ 560877 h 685386"/>
                  <a:gd name="connsiteX47" fmla="*/ 2290601 w 2728832"/>
                  <a:gd name="connsiteY47" fmla="*/ 592004 h 685386"/>
                  <a:gd name="connsiteX48" fmla="*/ 2290601 w 2728832"/>
                  <a:gd name="connsiteY48" fmla="*/ 249603 h 685386"/>
                  <a:gd name="connsiteX49" fmla="*/ 2404729 w 2728832"/>
                  <a:gd name="connsiteY49" fmla="*/ 219721 h 685386"/>
                  <a:gd name="connsiteX50" fmla="*/ 324088 w 2728832"/>
                  <a:gd name="connsiteY50" fmla="*/ 219721 h 685386"/>
                  <a:gd name="connsiteX51" fmla="*/ 438216 w 2728832"/>
                  <a:gd name="connsiteY51" fmla="*/ 249603 h 685386"/>
                  <a:gd name="connsiteX52" fmla="*/ 438216 w 2728832"/>
                  <a:gd name="connsiteY52" fmla="*/ 592004 h 685386"/>
                  <a:gd name="connsiteX53" fmla="*/ 324088 w 2728832"/>
                  <a:gd name="connsiteY53" fmla="*/ 560877 h 685386"/>
                  <a:gd name="connsiteX54" fmla="*/ 2585997 w 2728832"/>
                  <a:gd name="connsiteY54" fmla="*/ 153808 h 685386"/>
                  <a:gd name="connsiteX55" fmla="*/ 2585997 w 2728832"/>
                  <a:gd name="connsiteY55" fmla="*/ 496314 h 685386"/>
                  <a:gd name="connsiteX56" fmla="*/ 2471873 w 2728832"/>
                  <a:gd name="connsiteY56" fmla="*/ 542565 h 685386"/>
                  <a:gd name="connsiteX57" fmla="*/ 2471873 w 2728832"/>
                  <a:gd name="connsiteY57" fmla="*/ 200059 h 685386"/>
                  <a:gd name="connsiteX58" fmla="*/ 2550410 w 2728832"/>
                  <a:gd name="connsiteY58" fmla="*/ 168808 h 685386"/>
                  <a:gd name="connsiteX59" fmla="*/ 2585997 w 2728832"/>
                  <a:gd name="connsiteY59" fmla="*/ 153808 h 685386"/>
                  <a:gd name="connsiteX60" fmla="*/ 148312 w 2728832"/>
                  <a:gd name="connsiteY60" fmla="*/ 153808 h 685386"/>
                  <a:gd name="connsiteX61" fmla="*/ 182673 w 2728832"/>
                  <a:gd name="connsiteY61" fmla="*/ 168808 h 685386"/>
                  <a:gd name="connsiteX62" fmla="*/ 262440 w 2728832"/>
                  <a:gd name="connsiteY62" fmla="*/ 200059 h 685386"/>
                  <a:gd name="connsiteX63" fmla="*/ 262440 w 2728832"/>
                  <a:gd name="connsiteY63" fmla="*/ 542565 h 685386"/>
                  <a:gd name="connsiteX64" fmla="*/ 148312 w 2728832"/>
                  <a:gd name="connsiteY64" fmla="*/ 496314 h 685386"/>
                  <a:gd name="connsiteX65" fmla="*/ 2728832 w 2728832"/>
                  <a:gd name="connsiteY65" fmla="*/ 0 h 685386"/>
                  <a:gd name="connsiteX66" fmla="*/ 2728832 w 2728832"/>
                  <a:gd name="connsiteY66" fmla="*/ 342019 h 685386"/>
                  <a:gd name="connsiteX67" fmla="*/ 2647649 w 2728832"/>
                  <a:gd name="connsiteY67" fmla="*/ 460171 h 685386"/>
                  <a:gd name="connsiteX68" fmla="*/ 2647649 w 2728832"/>
                  <a:gd name="connsiteY68" fmla="*/ 118152 h 685386"/>
                  <a:gd name="connsiteX69" fmla="*/ 2728832 w 2728832"/>
                  <a:gd name="connsiteY69" fmla="*/ 0 h 685386"/>
                  <a:gd name="connsiteX70" fmla="*/ 0 w 2728832"/>
                  <a:gd name="connsiteY70" fmla="*/ 0 h 685386"/>
                  <a:gd name="connsiteX71" fmla="*/ 86615 w 2728832"/>
                  <a:gd name="connsiteY71" fmla="*/ 118152 h 685386"/>
                  <a:gd name="connsiteX72" fmla="*/ 86615 w 2728832"/>
                  <a:gd name="connsiteY72" fmla="*/ 460171 h 685386"/>
                  <a:gd name="connsiteX73" fmla="*/ 0 w 2728832"/>
                  <a:gd name="connsiteY73" fmla="*/ 342019 h 685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2728832" h="685386">
                    <a:moveTo>
                      <a:pt x="1509347" y="340571"/>
                    </a:moveTo>
                    <a:lnTo>
                      <a:pt x="1509347" y="684136"/>
                    </a:lnTo>
                    <a:cubicBezTo>
                      <a:pt x="1472137" y="684136"/>
                      <a:pt x="1433686" y="685386"/>
                      <a:pt x="1395236" y="685386"/>
                    </a:cubicBezTo>
                    <a:lnTo>
                      <a:pt x="1395236" y="341820"/>
                    </a:lnTo>
                    <a:cubicBezTo>
                      <a:pt x="1433686" y="341820"/>
                      <a:pt x="1472137" y="341820"/>
                      <a:pt x="1509347" y="340571"/>
                    </a:cubicBezTo>
                    <a:close/>
                    <a:moveTo>
                      <a:pt x="1219460" y="340571"/>
                    </a:moveTo>
                    <a:cubicBezTo>
                      <a:pt x="1257501" y="341820"/>
                      <a:pt x="1295543" y="341820"/>
                      <a:pt x="1333584" y="341820"/>
                    </a:cubicBezTo>
                    <a:lnTo>
                      <a:pt x="1333584" y="685386"/>
                    </a:lnTo>
                    <a:cubicBezTo>
                      <a:pt x="1295543" y="685386"/>
                      <a:pt x="1257501" y="684136"/>
                      <a:pt x="1219460" y="684136"/>
                    </a:cubicBezTo>
                    <a:close/>
                    <a:moveTo>
                      <a:pt x="1690631" y="329584"/>
                    </a:moveTo>
                    <a:lnTo>
                      <a:pt x="1690631" y="669468"/>
                    </a:lnTo>
                    <a:cubicBezTo>
                      <a:pt x="1653815" y="671940"/>
                      <a:pt x="1615773" y="673176"/>
                      <a:pt x="1576503" y="674412"/>
                    </a:cubicBezTo>
                    <a:lnTo>
                      <a:pt x="1576503" y="334528"/>
                    </a:lnTo>
                    <a:cubicBezTo>
                      <a:pt x="1615773" y="333292"/>
                      <a:pt x="1653815" y="332056"/>
                      <a:pt x="1690631" y="329584"/>
                    </a:cubicBezTo>
                    <a:close/>
                    <a:moveTo>
                      <a:pt x="1038186" y="329584"/>
                    </a:moveTo>
                    <a:cubicBezTo>
                      <a:pt x="1075397" y="332056"/>
                      <a:pt x="1113849" y="333292"/>
                      <a:pt x="1152301" y="334528"/>
                    </a:cubicBezTo>
                    <a:lnTo>
                      <a:pt x="1152301" y="674412"/>
                    </a:lnTo>
                    <a:cubicBezTo>
                      <a:pt x="1113849" y="673176"/>
                      <a:pt x="1075397" y="671940"/>
                      <a:pt x="1038186" y="669468"/>
                    </a:cubicBezTo>
                    <a:close/>
                    <a:moveTo>
                      <a:pt x="1871902" y="318597"/>
                    </a:moveTo>
                    <a:lnTo>
                      <a:pt x="1871902" y="658971"/>
                    </a:lnTo>
                    <a:cubicBezTo>
                      <a:pt x="1833861" y="662698"/>
                      <a:pt x="1797046" y="665182"/>
                      <a:pt x="1757778" y="668909"/>
                    </a:cubicBezTo>
                    <a:lnTo>
                      <a:pt x="1757778" y="327293"/>
                    </a:lnTo>
                    <a:cubicBezTo>
                      <a:pt x="1797046" y="324808"/>
                      <a:pt x="1833861" y="321081"/>
                      <a:pt x="1871902" y="318597"/>
                    </a:cubicBezTo>
                    <a:close/>
                    <a:moveTo>
                      <a:pt x="862408" y="318597"/>
                    </a:moveTo>
                    <a:cubicBezTo>
                      <a:pt x="899223" y="321081"/>
                      <a:pt x="938493" y="324808"/>
                      <a:pt x="976536" y="327293"/>
                    </a:cubicBezTo>
                    <a:lnTo>
                      <a:pt x="976536" y="668909"/>
                    </a:lnTo>
                    <a:cubicBezTo>
                      <a:pt x="938493" y="665182"/>
                      <a:pt x="899223" y="662698"/>
                      <a:pt x="862408" y="658971"/>
                    </a:cubicBezTo>
                    <a:close/>
                    <a:moveTo>
                      <a:pt x="2047667" y="296624"/>
                    </a:moveTo>
                    <a:lnTo>
                      <a:pt x="2047667" y="636318"/>
                    </a:lnTo>
                    <a:cubicBezTo>
                      <a:pt x="2011697" y="642517"/>
                      <a:pt x="1972006" y="647476"/>
                      <a:pt x="1933556" y="652435"/>
                    </a:cubicBezTo>
                    <a:lnTo>
                      <a:pt x="1933556" y="311501"/>
                    </a:lnTo>
                    <a:cubicBezTo>
                      <a:pt x="1972006" y="306542"/>
                      <a:pt x="2010457" y="302823"/>
                      <a:pt x="2047667" y="296624"/>
                    </a:cubicBezTo>
                    <a:close/>
                    <a:moveTo>
                      <a:pt x="681141" y="296624"/>
                    </a:moveTo>
                    <a:cubicBezTo>
                      <a:pt x="718351" y="302823"/>
                      <a:pt x="755561" y="306542"/>
                      <a:pt x="795252" y="311501"/>
                    </a:cubicBezTo>
                    <a:lnTo>
                      <a:pt x="795252" y="652435"/>
                    </a:lnTo>
                    <a:cubicBezTo>
                      <a:pt x="755561" y="647476"/>
                      <a:pt x="718351" y="642517"/>
                      <a:pt x="681141" y="636318"/>
                    </a:cubicBezTo>
                    <a:close/>
                    <a:moveTo>
                      <a:pt x="2228950" y="263669"/>
                    </a:moveTo>
                    <a:lnTo>
                      <a:pt x="2228950" y="603938"/>
                    </a:lnTo>
                    <a:cubicBezTo>
                      <a:pt x="2192134" y="611362"/>
                      <a:pt x="2154092" y="617549"/>
                      <a:pt x="2114822" y="624973"/>
                    </a:cubicBezTo>
                    <a:lnTo>
                      <a:pt x="2114822" y="284704"/>
                    </a:lnTo>
                    <a:cubicBezTo>
                      <a:pt x="2154092" y="278517"/>
                      <a:pt x="2192134" y="271093"/>
                      <a:pt x="2228950" y="263669"/>
                    </a:cubicBezTo>
                    <a:close/>
                    <a:moveTo>
                      <a:pt x="505363" y="263669"/>
                    </a:moveTo>
                    <a:cubicBezTo>
                      <a:pt x="540950" y="271093"/>
                      <a:pt x="580218" y="278517"/>
                      <a:pt x="619487" y="284704"/>
                    </a:cubicBezTo>
                    <a:lnTo>
                      <a:pt x="619487" y="624973"/>
                    </a:lnTo>
                    <a:cubicBezTo>
                      <a:pt x="580218" y="617549"/>
                      <a:pt x="540950" y="611362"/>
                      <a:pt x="505363" y="603938"/>
                    </a:cubicBezTo>
                    <a:close/>
                    <a:moveTo>
                      <a:pt x="2404729" y="219721"/>
                    </a:moveTo>
                    <a:lnTo>
                      <a:pt x="2404729" y="560877"/>
                    </a:lnTo>
                    <a:cubicBezTo>
                      <a:pt x="2370368" y="572082"/>
                      <a:pt x="2332325" y="583288"/>
                      <a:pt x="2290601" y="592004"/>
                    </a:cubicBezTo>
                    <a:lnTo>
                      <a:pt x="2290601" y="249603"/>
                    </a:lnTo>
                    <a:cubicBezTo>
                      <a:pt x="2332325" y="240888"/>
                      <a:pt x="2370368" y="230927"/>
                      <a:pt x="2404729" y="219721"/>
                    </a:cubicBezTo>
                    <a:close/>
                    <a:moveTo>
                      <a:pt x="324088" y="219721"/>
                    </a:moveTo>
                    <a:cubicBezTo>
                      <a:pt x="359676" y="230927"/>
                      <a:pt x="397719" y="240888"/>
                      <a:pt x="438216" y="249603"/>
                    </a:cubicBezTo>
                    <a:lnTo>
                      <a:pt x="438216" y="592004"/>
                    </a:lnTo>
                    <a:cubicBezTo>
                      <a:pt x="397719" y="583288"/>
                      <a:pt x="359676" y="572082"/>
                      <a:pt x="324088" y="560877"/>
                    </a:cubicBezTo>
                    <a:close/>
                    <a:moveTo>
                      <a:pt x="2585997" y="153808"/>
                    </a:moveTo>
                    <a:lnTo>
                      <a:pt x="2585997" y="496314"/>
                    </a:lnTo>
                    <a:cubicBezTo>
                      <a:pt x="2552864" y="512564"/>
                      <a:pt x="2514823" y="528815"/>
                      <a:pt x="2471873" y="542565"/>
                    </a:cubicBezTo>
                    <a:lnTo>
                      <a:pt x="2471873" y="200059"/>
                    </a:lnTo>
                    <a:cubicBezTo>
                      <a:pt x="2500097" y="190059"/>
                      <a:pt x="2527094" y="180058"/>
                      <a:pt x="2550410" y="168808"/>
                    </a:cubicBezTo>
                    <a:cubicBezTo>
                      <a:pt x="2563908" y="163808"/>
                      <a:pt x="2574953" y="158808"/>
                      <a:pt x="2585997" y="153808"/>
                    </a:cubicBezTo>
                    <a:close/>
                    <a:moveTo>
                      <a:pt x="148312" y="153808"/>
                    </a:moveTo>
                    <a:cubicBezTo>
                      <a:pt x="159357" y="158808"/>
                      <a:pt x="170401" y="163808"/>
                      <a:pt x="182673" y="168808"/>
                    </a:cubicBezTo>
                    <a:cubicBezTo>
                      <a:pt x="207217" y="180058"/>
                      <a:pt x="232987" y="190059"/>
                      <a:pt x="262440" y="200059"/>
                    </a:cubicBezTo>
                    <a:lnTo>
                      <a:pt x="262440" y="542565"/>
                    </a:lnTo>
                    <a:cubicBezTo>
                      <a:pt x="219488" y="528815"/>
                      <a:pt x="181446" y="512564"/>
                      <a:pt x="148312" y="496314"/>
                    </a:cubicBezTo>
                    <a:close/>
                    <a:moveTo>
                      <a:pt x="2728832" y="0"/>
                    </a:moveTo>
                    <a:lnTo>
                      <a:pt x="2728832" y="342019"/>
                    </a:lnTo>
                    <a:cubicBezTo>
                      <a:pt x="2728832" y="383062"/>
                      <a:pt x="2699752" y="422860"/>
                      <a:pt x="2647649" y="460171"/>
                    </a:cubicBezTo>
                    <a:lnTo>
                      <a:pt x="2647649" y="118152"/>
                    </a:lnTo>
                    <a:cubicBezTo>
                      <a:pt x="2699752" y="82085"/>
                      <a:pt x="2728832" y="41042"/>
                      <a:pt x="2728832" y="0"/>
                    </a:cubicBezTo>
                    <a:close/>
                    <a:moveTo>
                      <a:pt x="0" y="0"/>
                    </a:moveTo>
                    <a:cubicBezTo>
                      <a:pt x="0" y="41042"/>
                      <a:pt x="30570" y="82085"/>
                      <a:pt x="86615" y="118152"/>
                    </a:cubicBezTo>
                    <a:lnTo>
                      <a:pt x="86615" y="460171"/>
                    </a:lnTo>
                    <a:cubicBezTo>
                      <a:pt x="30570" y="422860"/>
                      <a:pt x="0" y="383062"/>
                      <a:pt x="0" y="342019"/>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19" name="Group 18">
              <a:extLst>
                <a:ext uri="{FF2B5EF4-FFF2-40B4-BE49-F238E27FC236}">
                  <a16:creationId xmlns:a16="http://schemas.microsoft.com/office/drawing/2014/main" id="{2CE93B78-5ED4-A84C-939E-69DC30673C8B}"/>
                </a:ext>
              </a:extLst>
            </p:cNvPr>
            <p:cNvGrpSpPr/>
            <p:nvPr/>
          </p:nvGrpSpPr>
          <p:grpSpPr>
            <a:xfrm>
              <a:off x="8684256" y="8840993"/>
              <a:ext cx="2735541" cy="1032693"/>
              <a:chOff x="8684256" y="8840993"/>
              <a:chExt cx="2735541" cy="1032693"/>
            </a:xfrm>
          </p:grpSpPr>
          <p:sp>
            <p:nvSpPr>
              <p:cNvPr id="56" name="Freeform 184">
                <a:extLst>
                  <a:ext uri="{FF2B5EF4-FFF2-40B4-BE49-F238E27FC236}">
                    <a16:creationId xmlns:a16="http://schemas.microsoft.com/office/drawing/2014/main" id="{B56F19BB-8196-4C45-82CF-20A2528CC0B9}"/>
                  </a:ext>
                </a:extLst>
              </p:cNvPr>
              <p:cNvSpPr>
                <a:spLocks noChangeArrowheads="1"/>
              </p:cNvSpPr>
              <p:nvPr/>
            </p:nvSpPr>
            <p:spPr bwMode="auto">
              <a:xfrm>
                <a:off x="8684259" y="9187053"/>
                <a:ext cx="2735538" cy="686633"/>
              </a:xfrm>
              <a:custGeom>
                <a:avLst/>
                <a:gdLst>
                  <a:gd name="T0" fmla="*/ 2049 w 2197"/>
                  <a:gd name="T1" fmla="*/ 137 h 550"/>
                  <a:gd name="T2" fmla="*/ 2049 w 2197"/>
                  <a:gd name="T3" fmla="*/ 137 h 550"/>
                  <a:gd name="T4" fmla="*/ 1098 w 2197"/>
                  <a:gd name="T5" fmla="*/ 274 h 550"/>
                  <a:gd name="T6" fmla="*/ 1098 w 2197"/>
                  <a:gd name="T7" fmla="*/ 274 h 550"/>
                  <a:gd name="T8" fmla="*/ 147 w 2197"/>
                  <a:gd name="T9" fmla="*/ 137 h 550"/>
                  <a:gd name="T10" fmla="*/ 147 w 2197"/>
                  <a:gd name="T11" fmla="*/ 137 h 550"/>
                  <a:gd name="T12" fmla="*/ 0 w 2197"/>
                  <a:gd name="T13" fmla="*/ 0 h 550"/>
                  <a:gd name="T14" fmla="*/ 0 w 2197"/>
                  <a:gd name="T15" fmla="*/ 274 h 550"/>
                  <a:gd name="T16" fmla="*/ 0 w 2197"/>
                  <a:gd name="T17" fmla="*/ 274 h 550"/>
                  <a:gd name="T18" fmla="*/ 1098 w 2197"/>
                  <a:gd name="T19" fmla="*/ 549 h 550"/>
                  <a:gd name="T20" fmla="*/ 1098 w 2197"/>
                  <a:gd name="T21" fmla="*/ 549 h 550"/>
                  <a:gd name="T22" fmla="*/ 2196 w 2197"/>
                  <a:gd name="T23" fmla="*/ 274 h 550"/>
                  <a:gd name="T24" fmla="*/ 2196 w 2197"/>
                  <a:gd name="T25" fmla="*/ 0 h 550"/>
                  <a:gd name="T26" fmla="*/ 2196 w 2197"/>
                  <a:gd name="T27" fmla="*/ 0 h 550"/>
                  <a:gd name="T28" fmla="*/ 2049 w 2197"/>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7" h="550">
                    <a:moveTo>
                      <a:pt x="2049" y="137"/>
                    </a:moveTo>
                    <a:lnTo>
                      <a:pt x="2049" y="137"/>
                    </a:lnTo>
                    <a:cubicBezTo>
                      <a:pt x="1860" y="219"/>
                      <a:pt x="1504" y="274"/>
                      <a:pt x="1098" y="274"/>
                    </a:cubicBezTo>
                    <a:lnTo>
                      <a:pt x="1098" y="274"/>
                    </a:lnTo>
                    <a:cubicBezTo>
                      <a:pt x="692" y="274"/>
                      <a:pt x="337" y="219"/>
                      <a:pt x="147" y="137"/>
                    </a:cubicBezTo>
                    <a:lnTo>
                      <a:pt x="147" y="137"/>
                    </a:lnTo>
                    <a:cubicBezTo>
                      <a:pt x="53" y="97"/>
                      <a:pt x="0" y="50"/>
                      <a:pt x="0" y="0"/>
                    </a:cubicBezTo>
                    <a:lnTo>
                      <a:pt x="0" y="274"/>
                    </a:lnTo>
                    <a:lnTo>
                      <a:pt x="0" y="274"/>
                    </a:lnTo>
                    <a:cubicBezTo>
                      <a:pt x="0" y="426"/>
                      <a:pt x="492" y="549"/>
                      <a:pt x="1098" y="549"/>
                    </a:cubicBezTo>
                    <a:lnTo>
                      <a:pt x="1098" y="549"/>
                    </a:lnTo>
                    <a:cubicBezTo>
                      <a:pt x="1704" y="549"/>
                      <a:pt x="2196" y="426"/>
                      <a:pt x="2196" y="274"/>
                    </a:cubicBezTo>
                    <a:lnTo>
                      <a:pt x="2196" y="0"/>
                    </a:lnTo>
                    <a:lnTo>
                      <a:pt x="2196" y="0"/>
                    </a:lnTo>
                    <a:cubicBezTo>
                      <a:pt x="2196" y="50"/>
                      <a:pt x="2143" y="97"/>
                      <a:pt x="2049" y="137"/>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85">
                <a:extLst>
                  <a:ext uri="{FF2B5EF4-FFF2-40B4-BE49-F238E27FC236}">
                    <a16:creationId xmlns:a16="http://schemas.microsoft.com/office/drawing/2014/main" id="{539A6742-53F1-4C49-840A-FD17A87D8362}"/>
                  </a:ext>
                </a:extLst>
              </p:cNvPr>
              <p:cNvSpPr>
                <a:spLocks noChangeArrowheads="1"/>
              </p:cNvSpPr>
              <p:nvPr/>
            </p:nvSpPr>
            <p:spPr bwMode="auto">
              <a:xfrm>
                <a:off x="8684259" y="8840993"/>
                <a:ext cx="2735538" cy="681137"/>
              </a:xfrm>
              <a:custGeom>
                <a:avLst/>
                <a:gdLst>
                  <a:gd name="T0" fmla="*/ 1921 w 2197"/>
                  <a:gd name="T1" fmla="*/ 92 h 549"/>
                  <a:gd name="T2" fmla="*/ 1921 w 2197"/>
                  <a:gd name="T3" fmla="*/ 92 h 549"/>
                  <a:gd name="T4" fmla="*/ 1098 w 2197"/>
                  <a:gd name="T5" fmla="*/ 0 h 549"/>
                  <a:gd name="T6" fmla="*/ 1098 w 2197"/>
                  <a:gd name="T7" fmla="*/ 0 h 549"/>
                  <a:gd name="T8" fmla="*/ 275 w 2197"/>
                  <a:gd name="T9" fmla="*/ 92 h 549"/>
                  <a:gd name="T10" fmla="*/ 275 w 2197"/>
                  <a:gd name="T11" fmla="*/ 92 h 549"/>
                  <a:gd name="T12" fmla="*/ 0 w 2197"/>
                  <a:gd name="T13" fmla="*/ 274 h 549"/>
                  <a:gd name="T14" fmla="*/ 0 w 2197"/>
                  <a:gd name="T15" fmla="*/ 274 h 549"/>
                  <a:gd name="T16" fmla="*/ 147 w 2197"/>
                  <a:gd name="T17" fmla="*/ 411 h 549"/>
                  <a:gd name="T18" fmla="*/ 147 w 2197"/>
                  <a:gd name="T19" fmla="*/ 411 h 549"/>
                  <a:gd name="T20" fmla="*/ 1098 w 2197"/>
                  <a:gd name="T21" fmla="*/ 548 h 549"/>
                  <a:gd name="T22" fmla="*/ 1098 w 2197"/>
                  <a:gd name="T23" fmla="*/ 548 h 549"/>
                  <a:gd name="T24" fmla="*/ 2049 w 2197"/>
                  <a:gd name="T25" fmla="*/ 411 h 549"/>
                  <a:gd name="T26" fmla="*/ 2049 w 2197"/>
                  <a:gd name="T27" fmla="*/ 411 h 549"/>
                  <a:gd name="T28" fmla="*/ 2196 w 2197"/>
                  <a:gd name="T29" fmla="*/ 274 h 549"/>
                  <a:gd name="T30" fmla="*/ 2196 w 2197"/>
                  <a:gd name="T31" fmla="*/ 274 h 549"/>
                  <a:gd name="T32" fmla="*/ 1921 w 2197"/>
                  <a:gd name="T33" fmla="*/ 92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97" h="549">
                    <a:moveTo>
                      <a:pt x="1921" y="92"/>
                    </a:moveTo>
                    <a:lnTo>
                      <a:pt x="1921" y="92"/>
                    </a:lnTo>
                    <a:cubicBezTo>
                      <a:pt x="1720" y="35"/>
                      <a:pt x="1426" y="0"/>
                      <a:pt x="1098" y="0"/>
                    </a:cubicBezTo>
                    <a:lnTo>
                      <a:pt x="1098" y="0"/>
                    </a:lnTo>
                    <a:cubicBezTo>
                      <a:pt x="770" y="0"/>
                      <a:pt x="476" y="35"/>
                      <a:pt x="275" y="92"/>
                    </a:cubicBezTo>
                    <a:lnTo>
                      <a:pt x="275" y="92"/>
                    </a:lnTo>
                    <a:cubicBezTo>
                      <a:pt x="104" y="141"/>
                      <a:pt x="0" y="205"/>
                      <a:pt x="0" y="274"/>
                    </a:cubicBezTo>
                    <a:lnTo>
                      <a:pt x="0" y="274"/>
                    </a:lnTo>
                    <a:cubicBezTo>
                      <a:pt x="0" y="324"/>
                      <a:pt x="53" y="371"/>
                      <a:pt x="147" y="411"/>
                    </a:cubicBezTo>
                    <a:lnTo>
                      <a:pt x="147" y="411"/>
                    </a:lnTo>
                    <a:cubicBezTo>
                      <a:pt x="337" y="493"/>
                      <a:pt x="692" y="548"/>
                      <a:pt x="1098" y="548"/>
                    </a:cubicBezTo>
                    <a:lnTo>
                      <a:pt x="1098" y="548"/>
                    </a:lnTo>
                    <a:cubicBezTo>
                      <a:pt x="1504" y="548"/>
                      <a:pt x="1860" y="493"/>
                      <a:pt x="2049" y="411"/>
                    </a:cubicBezTo>
                    <a:lnTo>
                      <a:pt x="2049" y="411"/>
                    </a:lnTo>
                    <a:cubicBezTo>
                      <a:pt x="2143" y="371"/>
                      <a:pt x="2196" y="324"/>
                      <a:pt x="2196" y="274"/>
                    </a:cubicBezTo>
                    <a:lnTo>
                      <a:pt x="2196" y="274"/>
                    </a:lnTo>
                    <a:cubicBezTo>
                      <a:pt x="2196" y="205"/>
                      <a:pt x="2092" y="141"/>
                      <a:pt x="1921" y="92"/>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86">
                <a:extLst>
                  <a:ext uri="{FF2B5EF4-FFF2-40B4-BE49-F238E27FC236}">
                    <a16:creationId xmlns:a16="http://schemas.microsoft.com/office/drawing/2014/main" id="{B55A5D31-E06E-B249-A261-0316F3F56026}"/>
                  </a:ext>
                </a:extLst>
              </p:cNvPr>
              <p:cNvSpPr>
                <a:spLocks noChangeArrowheads="1"/>
              </p:cNvSpPr>
              <p:nvPr/>
            </p:nvSpPr>
            <p:spPr bwMode="auto">
              <a:xfrm>
                <a:off x="8821586" y="8912402"/>
                <a:ext cx="2460884" cy="543814"/>
              </a:xfrm>
              <a:custGeom>
                <a:avLst/>
                <a:gdLst>
                  <a:gd name="T0" fmla="*/ 1727 w 1975"/>
                  <a:gd name="T1" fmla="*/ 73 h 435"/>
                  <a:gd name="T2" fmla="*/ 1727 w 1975"/>
                  <a:gd name="T3" fmla="*/ 73 h 435"/>
                  <a:gd name="T4" fmla="*/ 987 w 1975"/>
                  <a:gd name="T5" fmla="*/ 0 h 435"/>
                  <a:gd name="T6" fmla="*/ 987 w 1975"/>
                  <a:gd name="T7" fmla="*/ 0 h 435"/>
                  <a:gd name="T8" fmla="*/ 246 w 1975"/>
                  <a:gd name="T9" fmla="*/ 73 h 435"/>
                  <a:gd name="T10" fmla="*/ 246 w 1975"/>
                  <a:gd name="T11" fmla="*/ 73 h 435"/>
                  <a:gd name="T12" fmla="*/ 0 w 1975"/>
                  <a:gd name="T13" fmla="*/ 217 h 435"/>
                  <a:gd name="T14" fmla="*/ 0 w 1975"/>
                  <a:gd name="T15" fmla="*/ 217 h 435"/>
                  <a:gd name="T16" fmla="*/ 132 w 1975"/>
                  <a:gd name="T17" fmla="*/ 326 h 435"/>
                  <a:gd name="T18" fmla="*/ 132 w 1975"/>
                  <a:gd name="T19" fmla="*/ 326 h 435"/>
                  <a:gd name="T20" fmla="*/ 987 w 1975"/>
                  <a:gd name="T21" fmla="*/ 434 h 435"/>
                  <a:gd name="T22" fmla="*/ 987 w 1975"/>
                  <a:gd name="T23" fmla="*/ 434 h 435"/>
                  <a:gd name="T24" fmla="*/ 1842 w 1975"/>
                  <a:gd name="T25" fmla="*/ 326 h 435"/>
                  <a:gd name="T26" fmla="*/ 1842 w 1975"/>
                  <a:gd name="T27" fmla="*/ 326 h 435"/>
                  <a:gd name="T28" fmla="*/ 1974 w 1975"/>
                  <a:gd name="T29" fmla="*/ 217 h 435"/>
                  <a:gd name="T30" fmla="*/ 1974 w 1975"/>
                  <a:gd name="T31" fmla="*/ 217 h 435"/>
                  <a:gd name="T32" fmla="*/ 1727 w 1975"/>
                  <a:gd name="T33" fmla="*/ 73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75" h="435">
                    <a:moveTo>
                      <a:pt x="1727" y="73"/>
                    </a:moveTo>
                    <a:lnTo>
                      <a:pt x="1727" y="73"/>
                    </a:lnTo>
                    <a:cubicBezTo>
                      <a:pt x="1547" y="29"/>
                      <a:pt x="1282" y="0"/>
                      <a:pt x="987" y="0"/>
                    </a:cubicBezTo>
                    <a:lnTo>
                      <a:pt x="987" y="0"/>
                    </a:lnTo>
                    <a:cubicBezTo>
                      <a:pt x="692" y="0"/>
                      <a:pt x="428" y="29"/>
                      <a:pt x="246" y="73"/>
                    </a:cubicBezTo>
                    <a:lnTo>
                      <a:pt x="246" y="73"/>
                    </a:lnTo>
                    <a:cubicBezTo>
                      <a:pt x="93" y="111"/>
                      <a:pt x="0" y="162"/>
                      <a:pt x="0" y="217"/>
                    </a:cubicBezTo>
                    <a:lnTo>
                      <a:pt x="0" y="217"/>
                    </a:lnTo>
                    <a:cubicBezTo>
                      <a:pt x="0" y="256"/>
                      <a:pt x="48" y="294"/>
                      <a:pt x="132" y="326"/>
                    </a:cubicBezTo>
                    <a:lnTo>
                      <a:pt x="132" y="326"/>
                    </a:lnTo>
                    <a:cubicBezTo>
                      <a:pt x="303" y="391"/>
                      <a:pt x="621" y="434"/>
                      <a:pt x="987" y="434"/>
                    </a:cubicBezTo>
                    <a:lnTo>
                      <a:pt x="987" y="434"/>
                    </a:lnTo>
                    <a:cubicBezTo>
                      <a:pt x="1353" y="434"/>
                      <a:pt x="1671" y="391"/>
                      <a:pt x="1842" y="326"/>
                    </a:cubicBezTo>
                    <a:lnTo>
                      <a:pt x="1842" y="326"/>
                    </a:lnTo>
                    <a:cubicBezTo>
                      <a:pt x="1927" y="294"/>
                      <a:pt x="1974" y="256"/>
                      <a:pt x="1974" y="217"/>
                    </a:cubicBezTo>
                    <a:lnTo>
                      <a:pt x="1974" y="217"/>
                    </a:lnTo>
                    <a:cubicBezTo>
                      <a:pt x="1974" y="162"/>
                      <a:pt x="1881" y="111"/>
                      <a:pt x="1727" y="73"/>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9" name="Freeform 187">
                <a:extLst>
                  <a:ext uri="{FF2B5EF4-FFF2-40B4-BE49-F238E27FC236}">
                    <a16:creationId xmlns:a16="http://schemas.microsoft.com/office/drawing/2014/main" id="{7DC443DD-C4F1-2D46-853C-791BF88DBB8F}"/>
                  </a:ext>
                </a:extLst>
              </p:cNvPr>
              <p:cNvSpPr>
                <a:spLocks noChangeArrowheads="1"/>
              </p:cNvSpPr>
              <p:nvPr/>
            </p:nvSpPr>
            <p:spPr bwMode="auto">
              <a:xfrm>
                <a:off x="8684259" y="9187053"/>
                <a:ext cx="2735538" cy="686633"/>
              </a:xfrm>
              <a:custGeom>
                <a:avLst/>
                <a:gdLst>
                  <a:gd name="T0" fmla="*/ 2049 w 2197"/>
                  <a:gd name="T1" fmla="*/ 137 h 550"/>
                  <a:gd name="T2" fmla="*/ 2049 w 2197"/>
                  <a:gd name="T3" fmla="*/ 137 h 550"/>
                  <a:gd name="T4" fmla="*/ 1098 w 2197"/>
                  <a:gd name="T5" fmla="*/ 274 h 550"/>
                  <a:gd name="T6" fmla="*/ 1098 w 2197"/>
                  <a:gd name="T7" fmla="*/ 274 h 550"/>
                  <a:gd name="T8" fmla="*/ 147 w 2197"/>
                  <a:gd name="T9" fmla="*/ 137 h 550"/>
                  <a:gd name="T10" fmla="*/ 147 w 2197"/>
                  <a:gd name="T11" fmla="*/ 137 h 550"/>
                  <a:gd name="T12" fmla="*/ 0 w 2197"/>
                  <a:gd name="T13" fmla="*/ 0 h 550"/>
                  <a:gd name="T14" fmla="*/ 0 w 2197"/>
                  <a:gd name="T15" fmla="*/ 274 h 550"/>
                  <a:gd name="T16" fmla="*/ 0 w 2197"/>
                  <a:gd name="T17" fmla="*/ 274 h 550"/>
                  <a:gd name="T18" fmla="*/ 1098 w 2197"/>
                  <a:gd name="T19" fmla="*/ 549 h 550"/>
                  <a:gd name="T20" fmla="*/ 1098 w 2197"/>
                  <a:gd name="T21" fmla="*/ 549 h 550"/>
                  <a:gd name="T22" fmla="*/ 2196 w 2197"/>
                  <a:gd name="T23" fmla="*/ 274 h 550"/>
                  <a:gd name="T24" fmla="*/ 2196 w 2197"/>
                  <a:gd name="T25" fmla="*/ 0 h 550"/>
                  <a:gd name="T26" fmla="*/ 2196 w 2197"/>
                  <a:gd name="T27" fmla="*/ 0 h 550"/>
                  <a:gd name="T28" fmla="*/ 2049 w 2197"/>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7" h="550">
                    <a:moveTo>
                      <a:pt x="2049" y="137"/>
                    </a:moveTo>
                    <a:lnTo>
                      <a:pt x="2049" y="137"/>
                    </a:lnTo>
                    <a:cubicBezTo>
                      <a:pt x="1860" y="219"/>
                      <a:pt x="1504" y="274"/>
                      <a:pt x="1098" y="274"/>
                    </a:cubicBezTo>
                    <a:lnTo>
                      <a:pt x="1098" y="274"/>
                    </a:lnTo>
                    <a:cubicBezTo>
                      <a:pt x="692" y="274"/>
                      <a:pt x="337" y="219"/>
                      <a:pt x="147" y="137"/>
                    </a:cubicBezTo>
                    <a:lnTo>
                      <a:pt x="147" y="137"/>
                    </a:lnTo>
                    <a:cubicBezTo>
                      <a:pt x="53" y="97"/>
                      <a:pt x="0" y="50"/>
                      <a:pt x="0" y="0"/>
                    </a:cubicBezTo>
                    <a:lnTo>
                      <a:pt x="0" y="274"/>
                    </a:lnTo>
                    <a:lnTo>
                      <a:pt x="0" y="274"/>
                    </a:lnTo>
                    <a:cubicBezTo>
                      <a:pt x="0" y="426"/>
                      <a:pt x="492" y="549"/>
                      <a:pt x="1098" y="549"/>
                    </a:cubicBezTo>
                    <a:lnTo>
                      <a:pt x="1098" y="549"/>
                    </a:lnTo>
                    <a:cubicBezTo>
                      <a:pt x="1704" y="549"/>
                      <a:pt x="2196" y="426"/>
                      <a:pt x="2196" y="274"/>
                    </a:cubicBezTo>
                    <a:lnTo>
                      <a:pt x="2196" y="0"/>
                    </a:lnTo>
                    <a:lnTo>
                      <a:pt x="2196" y="0"/>
                    </a:lnTo>
                    <a:cubicBezTo>
                      <a:pt x="2196" y="50"/>
                      <a:pt x="2143" y="97"/>
                      <a:pt x="2049" y="137"/>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0" name="Freeform 59">
                <a:extLst>
                  <a:ext uri="{FF2B5EF4-FFF2-40B4-BE49-F238E27FC236}">
                    <a16:creationId xmlns:a16="http://schemas.microsoft.com/office/drawing/2014/main" id="{6E66A378-FC8E-6449-BEAC-2D53968568A9}"/>
                  </a:ext>
                </a:extLst>
              </p:cNvPr>
              <p:cNvSpPr>
                <a:spLocks noChangeArrowheads="1"/>
              </p:cNvSpPr>
              <p:nvPr/>
            </p:nvSpPr>
            <p:spPr bwMode="auto">
              <a:xfrm>
                <a:off x="8684256" y="9187052"/>
                <a:ext cx="2734326" cy="685386"/>
              </a:xfrm>
              <a:custGeom>
                <a:avLst/>
                <a:gdLst>
                  <a:gd name="connsiteX0" fmla="*/ 1509362 w 2734326"/>
                  <a:gd name="connsiteY0" fmla="*/ 340571 h 685386"/>
                  <a:gd name="connsiteX1" fmla="*/ 1509362 w 2734326"/>
                  <a:gd name="connsiteY1" fmla="*/ 682887 h 685386"/>
                  <a:gd name="connsiteX2" fmla="*/ 1395234 w 2734326"/>
                  <a:gd name="connsiteY2" fmla="*/ 685386 h 685386"/>
                  <a:gd name="connsiteX3" fmla="*/ 1395234 w 2734326"/>
                  <a:gd name="connsiteY3" fmla="*/ 341820 h 685386"/>
                  <a:gd name="connsiteX4" fmla="*/ 1509362 w 2734326"/>
                  <a:gd name="connsiteY4" fmla="*/ 340571 h 685386"/>
                  <a:gd name="connsiteX5" fmla="*/ 1219458 w 2734326"/>
                  <a:gd name="connsiteY5" fmla="*/ 340571 h 685386"/>
                  <a:gd name="connsiteX6" fmla="*/ 1333586 w 2734326"/>
                  <a:gd name="connsiteY6" fmla="*/ 341820 h 685386"/>
                  <a:gd name="connsiteX7" fmla="*/ 1333586 w 2734326"/>
                  <a:gd name="connsiteY7" fmla="*/ 685386 h 685386"/>
                  <a:gd name="connsiteX8" fmla="*/ 1219458 w 2734326"/>
                  <a:gd name="connsiteY8" fmla="*/ 682887 h 685386"/>
                  <a:gd name="connsiteX9" fmla="*/ 1690632 w 2734326"/>
                  <a:gd name="connsiteY9" fmla="*/ 329582 h 685386"/>
                  <a:gd name="connsiteX10" fmla="*/ 1690632 w 2734326"/>
                  <a:gd name="connsiteY10" fmla="*/ 673629 h 685386"/>
                  <a:gd name="connsiteX11" fmla="*/ 1576508 w 2734326"/>
                  <a:gd name="connsiteY11" fmla="*/ 679885 h 685386"/>
                  <a:gd name="connsiteX12" fmla="*/ 1576508 w 2734326"/>
                  <a:gd name="connsiteY12" fmla="*/ 335837 h 685386"/>
                  <a:gd name="connsiteX13" fmla="*/ 1690632 w 2734326"/>
                  <a:gd name="connsiteY13" fmla="*/ 329582 h 685386"/>
                  <a:gd name="connsiteX14" fmla="*/ 1038191 w 2734326"/>
                  <a:gd name="connsiteY14" fmla="*/ 329582 h 685386"/>
                  <a:gd name="connsiteX15" fmla="*/ 1152315 w 2734326"/>
                  <a:gd name="connsiteY15" fmla="*/ 335837 h 685386"/>
                  <a:gd name="connsiteX16" fmla="*/ 1152315 w 2734326"/>
                  <a:gd name="connsiteY16" fmla="*/ 679885 h 685386"/>
                  <a:gd name="connsiteX17" fmla="*/ 1038191 w 2734326"/>
                  <a:gd name="connsiteY17" fmla="*/ 673629 h 685386"/>
                  <a:gd name="connsiteX18" fmla="*/ 1871903 w 2734326"/>
                  <a:gd name="connsiteY18" fmla="*/ 313105 h 685386"/>
                  <a:gd name="connsiteX19" fmla="*/ 1871903 w 2734326"/>
                  <a:gd name="connsiteY19" fmla="*/ 653479 h 685386"/>
                  <a:gd name="connsiteX20" fmla="*/ 1757775 w 2734326"/>
                  <a:gd name="connsiteY20" fmla="*/ 663417 h 685386"/>
                  <a:gd name="connsiteX21" fmla="*/ 1757775 w 2734326"/>
                  <a:gd name="connsiteY21" fmla="*/ 323043 h 685386"/>
                  <a:gd name="connsiteX22" fmla="*/ 1871903 w 2734326"/>
                  <a:gd name="connsiteY22" fmla="*/ 313105 h 685386"/>
                  <a:gd name="connsiteX23" fmla="*/ 862413 w 2734326"/>
                  <a:gd name="connsiteY23" fmla="*/ 313105 h 685386"/>
                  <a:gd name="connsiteX24" fmla="*/ 976537 w 2734326"/>
                  <a:gd name="connsiteY24" fmla="*/ 323043 h 685386"/>
                  <a:gd name="connsiteX25" fmla="*/ 976537 w 2734326"/>
                  <a:gd name="connsiteY25" fmla="*/ 663417 h 685386"/>
                  <a:gd name="connsiteX26" fmla="*/ 862413 w 2734326"/>
                  <a:gd name="connsiteY26" fmla="*/ 653479 h 685386"/>
                  <a:gd name="connsiteX27" fmla="*/ 2047681 w 2734326"/>
                  <a:gd name="connsiteY27" fmla="*/ 296623 h 685386"/>
                  <a:gd name="connsiteX28" fmla="*/ 2047681 w 2734326"/>
                  <a:gd name="connsiteY28" fmla="*/ 637501 h 685386"/>
                  <a:gd name="connsiteX29" fmla="*/ 1933553 w 2734326"/>
                  <a:gd name="connsiteY29" fmla="*/ 652430 h 685386"/>
                  <a:gd name="connsiteX30" fmla="*/ 1933553 w 2734326"/>
                  <a:gd name="connsiteY30" fmla="*/ 311552 h 685386"/>
                  <a:gd name="connsiteX31" fmla="*/ 2047681 w 2734326"/>
                  <a:gd name="connsiteY31" fmla="*/ 296623 h 685386"/>
                  <a:gd name="connsiteX32" fmla="*/ 681139 w 2734326"/>
                  <a:gd name="connsiteY32" fmla="*/ 296623 h 685386"/>
                  <a:gd name="connsiteX33" fmla="*/ 795267 w 2734326"/>
                  <a:gd name="connsiteY33" fmla="*/ 311500 h 685386"/>
                  <a:gd name="connsiteX34" fmla="*/ 795267 w 2734326"/>
                  <a:gd name="connsiteY34" fmla="*/ 652434 h 685386"/>
                  <a:gd name="connsiteX35" fmla="*/ 681139 w 2734326"/>
                  <a:gd name="connsiteY35" fmla="*/ 636317 h 685386"/>
                  <a:gd name="connsiteX36" fmla="*/ 2228952 w 2734326"/>
                  <a:gd name="connsiteY36" fmla="*/ 263669 h 685386"/>
                  <a:gd name="connsiteX37" fmla="*/ 2228952 w 2734326"/>
                  <a:gd name="connsiteY37" fmla="*/ 603862 h 685386"/>
                  <a:gd name="connsiteX38" fmla="*/ 2114828 w 2734326"/>
                  <a:gd name="connsiteY38" fmla="*/ 624968 h 685386"/>
                  <a:gd name="connsiteX39" fmla="*/ 2114828 w 2734326"/>
                  <a:gd name="connsiteY39" fmla="*/ 284776 h 685386"/>
                  <a:gd name="connsiteX40" fmla="*/ 2228952 w 2734326"/>
                  <a:gd name="connsiteY40" fmla="*/ 263669 h 685386"/>
                  <a:gd name="connsiteX41" fmla="*/ 505360 w 2734326"/>
                  <a:gd name="connsiteY41" fmla="*/ 263669 h 685386"/>
                  <a:gd name="connsiteX42" fmla="*/ 619488 w 2734326"/>
                  <a:gd name="connsiteY42" fmla="*/ 284776 h 685386"/>
                  <a:gd name="connsiteX43" fmla="*/ 619488 w 2734326"/>
                  <a:gd name="connsiteY43" fmla="*/ 624968 h 685386"/>
                  <a:gd name="connsiteX44" fmla="*/ 505360 w 2734326"/>
                  <a:gd name="connsiteY44" fmla="*/ 603862 h 685386"/>
                  <a:gd name="connsiteX45" fmla="*/ 2404730 w 2734326"/>
                  <a:gd name="connsiteY45" fmla="*/ 219721 h 685386"/>
                  <a:gd name="connsiteX46" fmla="*/ 2404730 w 2734326"/>
                  <a:gd name="connsiteY46" fmla="*/ 562018 h 685386"/>
                  <a:gd name="connsiteX47" fmla="*/ 2290606 w 2734326"/>
                  <a:gd name="connsiteY47" fmla="*/ 592000 h 685386"/>
                  <a:gd name="connsiteX48" fmla="*/ 2290606 w 2734326"/>
                  <a:gd name="connsiteY48" fmla="*/ 249703 h 685386"/>
                  <a:gd name="connsiteX49" fmla="*/ 2404730 w 2734326"/>
                  <a:gd name="connsiteY49" fmla="*/ 219721 h 685386"/>
                  <a:gd name="connsiteX50" fmla="*/ 324094 w 2734326"/>
                  <a:gd name="connsiteY50" fmla="*/ 219721 h 685386"/>
                  <a:gd name="connsiteX51" fmla="*/ 438218 w 2734326"/>
                  <a:gd name="connsiteY51" fmla="*/ 249703 h 685386"/>
                  <a:gd name="connsiteX52" fmla="*/ 438218 w 2734326"/>
                  <a:gd name="connsiteY52" fmla="*/ 592000 h 685386"/>
                  <a:gd name="connsiteX53" fmla="*/ 324094 w 2734326"/>
                  <a:gd name="connsiteY53" fmla="*/ 562018 h 685386"/>
                  <a:gd name="connsiteX54" fmla="*/ 2586001 w 2734326"/>
                  <a:gd name="connsiteY54" fmla="*/ 153808 h 685386"/>
                  <a:gd name="connsiteX55" fmla="*/ 2586001 w 2734326"/>
                  <a:gd name="connsiteY55" fmla="*/ 496466 h 685386"/>
                  <a:gd name="connsiteX56" fmla="*/ 2471873 w 2734326"/>
                  <a:gd name="connsiteY56" fmla="*/ 542569 h 685386"/>
                  <a:gd name="connsiteX57" fmla="*/ 2471873 w 2734326"/>
                  <a:gd name="connsiteY57" fmla="*/ 201157 h 685386"/>
                  <a:gd name="connsiteX58" fmla="*/ 2550413 w 2734326"/>
                  <a:gd name="connsiteY58" fmla="*/ 170006 h 685386"/>
                  <a:gd name="connsiteX59" fmla="*/ 2586001 w 2734326"/>
                  <a:gd name="connsiteY59" fmla="*/ 153808 h 685386"/>
                  <a:gd name="connsiteX60" fmla="*/ 148317 w 2734326"/>
                  <a:gd name="connsiteY60" fmla="*/ 153808 h 685386"/>
                  <a:gd name="connsiteX61" fmla="*/ 183904 w 2734326"/>
                  <a:gd name="connsiteY61" fmla="*/ 170006 h 685386"/>
                  <a:gd name="connsiteX62" fmla="*/ 262441 w 2734326"/>
                  <a:gd name="connsiteY62" fmla="*/ 201157 h 685386"/>
                  <a:gd name="connsiteX63" fmla="*/ 262441 w 2734326"/>
                  <a:gd name="connsiteY63" fmla="*/ 542569 h 685386"/>
                  <a:gd name="connsiteX64" fmla="*/ 148317 w 2734326"/>
                  <a:gd name="connsiteY64" fmla="*/ 496466 h 685386"/>
                  <a:gd name="connsiteX65" fmla="*/ 2734326 w 2734326"/>
                  <a:gd name="connsiteY65" fmla="*/ 0 h 685386"/>
                  <a:gd name="connsiteX66" fmla="*/ 2734326 w 2734326"/>
                  <a:gd name="connsiteY66" fmla="*/ 341697 h 685386"/>
                  <a:gd name="connsiteX67" fmla="*/ 2653143 w 2734326"/>
                  <a:gd name="connsiteY67" fmla="*/ 460168 h 685386"/>
                  <a:gd name="connsiteX68" fmla="*/ 2653143 w 2734326"/>
                  <a:gd name="connsiteY68" fmla="*/ 118471 h 685386"/>
                  <a:gd name="connsiteX69" fmla="*/ 2734326 w 2734326"/>
                  <a:gd name="connsiteY69" fmla="*/ 0 h 685386"/>
                  <a:gd name="connsiteX70" fmla="*/ 0 w 2734326"/>
                  <a:gd name="connsiteY70" fmla="*/ 0 h 685386"/>
                  <a:gd name="connsiteX71" fmla="*/ 86615 w 2734326"/>
                  <a:gd name="connsiteY71" fmla="*/ 118471 h 685386"/>
                  <a:gd name="connsiteX72" fmla="*/ 86615 w 2734326"/>
                  <a:gd name="connsiteY72" fmla="*/ 460168 h 685386"/>
                  <a:gd name="connsiteX73" fmla="*/ 0 w 2734326"/>
                  <a:gd name="connsiteY73" fmla="*/ 341697 h 685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2734326" h="685386">
                    <a:moveTo>
                      <a:pt x="1509362" y="340571"/>
                    </a:moveTo>
                    <a:lnTo>
                      <a:pt x="1509362" y="682887"/>
                    </a:lnTo>
                    <a:cubicBezTo>
                      <a:pt x="1471319" y="684136"/>
                      <a:pt x="1434504" y="685386"/>
                      <a:pt x="1395234" y="685386"/>
                    </a:cubicBezTo>
                    <a:lnTo>
                      <a:pt x="1395234" y="341820"/>
                    </a:lnTo>
                    <a:cubicBezTo>
                      <a:pt x="1434504" y="341820"/>
                      <a:pt x="1471319" y="341820"/>
                      <a:pt x="1509362" y="340571"/>
                    </a:cubicBezTo>
                    <a:close/>
                    <a:moveTo>
                      <a:pt x="1219458" y="340571"/>
                    </a:moveTo>
                    <a:cubicBezTo>
                      <a:pt x="1257501" y="341820"/>
                      <a:pt x="1294316" y="341820"/>
                      <a:pt x="1333586" y="341820"/>
                    </a:cubicBezTo>
                    <a:lnTo>
                      <a:pt x="1333586" y="685386"/>
                    </a:lnTo>
                    <a:cubicBezTo>
                      <a:pt x="1294316" y="685386"/>
                      <a:pt x="1257501" y="684136"/>
                      <a:pt x="1219458" y="682887"/>
                    </a:cubicBezTo>
                    <a:close/>
                    <a:moveTo>
                      <a:pt x="1690632" y="329582"/>
                    </a:moveTo>
                    <a:lnTo>
                      <a:pt x="1690632" y="673629"/>
                    </a:lnTo>
                    <a:cubicBezTo>
                      <a:pt x="1652591" y="676132"/>
                      <a:pt x="1615776" y="678634"/>
                      <a:pt x="1576508" y="679885"/>
                    </a:cubicBezTo>
                    <a:lnTo>
                      <a:pt x="1576508" y="335837"/>
                    </a:lnTo>
                    <a:cubicBezTo>
                      <a:pt x="1615776" y="334586"/>
                      <a:pt x="1652591" y="332084"/>
                      <a:pt x="1690632" y="329582"/>
                    </a:cubicBezTo>
                    <a:close/>
                    <a:moveTo>
                      <a:pt x="1038191" y="329582"/>
                    </a:moveTo>
                    <a:cubicBezTo>
                      <a:pt x="1076232" y="332084"/>
                      <a:pt x="1113046" y="334586"/>
                      <a:pt x="1152315" y="335837"/>
                    </a:cubicBezTo>
                    <a:lnTo>
                      <a:pt x="1152315" y="679885"/>
                    </a:lnTo>
                    <a:cubicBezTo>
                      <a:pt x="1113046" y="678634"/>
                      <a:pt x="1076232" y="676132"/>
                      <a:pt x="1038191" y="673629"/>
                    </a:cubicBezTo>
                    <a:close/>
                    <a:moveTo>
                      <a:pt x="1871903" y="313105"/>
                    </a:moveTo>
                    <a:lnTo>
                      <a:pt x="1871903" y="653479"/>
                    </a:lnTo>
                    <a:cubicBezTo>
                      <a:pt x="1833860" y="657206"/>
                      <a:pt x="1795818" y="662175"/>
                      <a:pt x="1757775" y="663417"/>
                    </a:cubicBezTo>
                    <a:lnTo>
                      <a:pt x="1757775" y="323043"/>
                    </a:lnTo>
                    <a:cubicBezTo>
                      <a:pt x="1795818" y="320558"/>
                      <a:pt x="1833860" y="316832"/>
                      <a:pt x="1871903" y="313105"/>
                    </a:cubicBezTo>
                    <a:close/>
                    <a:moveTo>
                      <a:pt x="862413" y="313105"/>
                    </a:moveTo>
                    <a:cubicBezTo>
                      <a:pt x="899227" y="316832"/>
                      <a:pt x="937268" y="320558"/>
                      <a:pt x="976537" y="323043"/>
                    </a:cubicBezTo>
                    <a:lnTo>
                      <a:pt x="976537" y="663417"/>
                    </a:lnTo>
                    <a:cubicBezTo>
                      <a:pt x="937268" y="662175"/>
                      <a:pt x="899227" y="657206"/>
                      <a:pt x="862413" y="653479"/>
                    </a:cubicBezTo>
                    <a:close/>
                    <a:moveTo>
                      <a:pt x="2047681" y="296623"/>
                    </a:moveTo>
                    <a:lnTo>
                      <a:pt x="2047681" y="637501"/>
                    </a:lnTo>
                    <a:cubicBezTo>
                      <a:pt x="2010865" y="642477"/>
                      <a:pt x="1972823" y="648698"/>
                      <a:pt x="1933553" y="652430"/>
                    </a:cubicBezTo>
                    <a:lnTo>
                      <a:pt x="1933553" y="311552"/>
                    </a:lnTo>
                    <a:cubicBezTo>
                      <a:pt x="1972823" y="306576"/>
                      <a:pt x="2010865" y="301599"/>
                      <a:pt x="2047681" y="296623"/>
                    </a:cubicBezTo>
                    <a:close/>
                    <a:moveTo>
                      <a:pt x="681139" y="296623"/>
                    </a:moveTo>
                    <a:cubicBezTo>
                      <a:pt x="719182" y="301582"/>
                      <a:pt x="755997" y="306541"/>
                      <a:pt x="795267" y="311500"/>
                    </a:cubicBezTo>
                    <a:lnTo>
                      <a:pt x="795267" y="652434"/>
                    </a:lnTo>
                    <a:cubicBezTo>
                      <a:pt x="755997" y="647475"/>
                      <a:pt x="719182" y="641276"/>
                      <a:pt x="681139" y="636317"/>
                    </a:cubicBezTo>
                    <a:close/>
                    <a:moveTo>
                      <a:pt x="2228952" y="263669"/>
                    </a:moveTo>
                    <a:lnTo>
                      <a:pt x="2228952" y="603862"/>
                    </a:lnTo>
                    <a:cubicBezTo>
                      <a:pt x="2193365" y="611311"/>
                      <a:pt x="2155324" y="618761"/>
                      <a:pt x="2114828" y="624968"/>
                    </a:cubicBezTo>
                    <a:lnTo>
                      <a:pt x="2114828" y="284776"/>
                    </a:lnTo>
                    <a:cubicBezTo>
                      <a:pt x="2155324" y="278568"/>
                      <a:pt x="2193365" y="271118"/>
                      <a:pt x="2228952" y="263669"/>
                    </a:cubicBezTo>
                    <a:close/>
                    <a:moveTo>
                      <a:pt x="505360" y="263669"/>
                    </a:moveTo>
                    <a:cubicBezTo>
                      <a:pt x="540948" y="271118"/>
                      <a:pt x="578991" y="278568"/>
                      <a:pt x="619488" y="284776"/>
                    </a:cubicBezTo>
                    <a:lnTo>
                      <a:pt x="619488" y="624968"/>
                    </a:lnTo>
                    <a:cubicBezTo>
                      <a:pt x="578991" y="618761"/>
                      <a:pt x="540948" y="611311"/>
                      <a:pt x="505360" y="603862"/>
                    </a:cubicBezTo>
                    <a:close/>
                    <a:moveTo>
                      <a:pt x="2404730" y="219721"/>
                    </a:moveTo>
                    <a:lnTo>
                      <a:pt x="2404730" y="562018"/>
                    </a:lnTo>
                    <a:cubicBezTo>
                      <a:pt x="2369143" y="573261"/>
                      <a:pt x="2331102" y="583255"/>
                      <a:pt x="2290606" y="592000"/>
                    </a:cubicBezTo>
                    <a:lnTo>
                      <a:pt x="2290606" y="249703"/>
                    </a:lnTo>
                    <a:cubicBezTo>
                      <a:pt x="2331102" y="239709"/>
                      <a:pt x="2369143" y="229715"/>
                      <a:pt x="2404730" y="219721"/>
                    </a:cubicBezTo>
                    <a:close/>
                    <a:moveTo>
                      <a:pt x="324094" y="219721"/>
                    </a:moveTo>
                    <a:cubicBezTo>
                      <a:pt x="359681" y="229715"/>
                      <a:pt x="397722" y="239709"/>
                      <a:pt x="438218" y="249703"/>
                    </a:cubicBezTo>
                    <a:lnTo>
                      <a:pt x="438218" y="592000"/>
                    </a:lnTo>
                    <a:cubicBezTo>
                      <a:pt x="397722" y="583255"/>
                      <a:pt x="359681" y="573261"/>
                      <a:pt x="324094" y="562018"/>
                    </a:cubicBezTo>
                    <a:close/>
                    <a:moveTo>
                      <a:pt x="2586001" y="153808"/>
                    </a:moveTo>
                    <a:lnTo>
                      <a:pt x="2586001" y="496466"/>
                    </a:lnTo>
                    <a:cubicBezTo>
                      <a:pt x="2552867" y="512664"/>
                      <a:pt x="2514824" y="527617"/>
                      <a:pt x="2471873" y="542569"/>
                    </a:cubicBezTo>
                    <a:lnTo>
                      <a:pt x="2471873" y="201157"/>
                    </a:lnTo>
                    <a:cubicBezTo>
                      <a:pt x="2500098" y="191189"/>
                      <a:pt x="2525869" y="181221"/>
                      <a:pt x="2550413" y="170006"/>
                    </a:cubicBezTo>
                    <a:cubicBezTo>
                      <a:pt x="2562684" y="165022"/>
                      <a:pt x="2574956" y="158792"/>
                      <a:pt x="2586001" y="153808"/>
                    </a:cubicBezTo>
                    <a:close/>
                    <a:moveTo>
                      <a:pt x="148317" y="153808"/>
                    </a:moveTo>
                    <a:cubicBezTo>
                      <a:pt x="159361" y="158792"/>
                      <a:pt x="171633" y="165022"/>
                      <a:pt x="183904" y="170006"/>
                    </a:cubicBezTo>
                    <a:cubicBezTo>
                      <a:pt x="208447" y="181221"/>
                      <a:pt x="234217" y="191189"/>
                      <a:pt x="262441" y="201157"/>
                    </a:cubicBezTo>
                    <a:lnTo>
                      <a:pt x="262441" y="542569"/>
                    </a:lnTo>
                    <a:cubicBezTo>
                      <a:pt x="219491" y="527617"/>
                      <a:pt x="181450" y="512664"/>
                      <a:pt x="148317" y="496466"/>
                    </a:cubicBezTo>
                    <a:close/>
                    <a:moveTo>
                      <a:pt x="2734326" y="0"/>
                    </a:moveTo>
                    <a:lnTo>
                      <a:pt x="2734326" y="341697"/>
                    </a:lnTo>
                    <a:cubicBezTo>
                      <a:pt x="2734326" y="384097"/>
                      <a:pt x="2705246" y="424003"/>
                      <a:pt x="2653143" y="460168"/>
                    </a:cubicBezTo>
                    <a:lnTo>
                      <a:pt x="2653143" y="118471"/>
                    </a:lnTo>
                    <a:cubicBezTo>
                      <a:pt x="2705246" y="81059"/>
                      <a:pt x="2734326" y="41153"/>
                      <a:pt x="2734326" y="0"/>
                    </a:cubicBezTo>
                    <a:close/>
                    <a:moveTo>
                      <a:pt x="0" y="0"/>
                    </a:moveTo>
                    <a:cubicBezTo>
                      <a:pt x="0" y="41153"/>
                      <a:pt x="30570" y="81059"/>
                      <a:pt x="86615" y="118471"/>
                    </a:cubicBezTo>
                    <a:lnTo>
                      <a:pt x="86615" y="460168"/>
                    </a:lnTo>
                    <a:cubicBezTo>
                      <a:pt x="30570" y="424003"/>
                      <a:pt x="0" y="384097"/>
                      <a:pt x="0" y="341697"/>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20" name="Group 19">
              <a:extLst>
                <a:ext uri="{FF2B5EF4-FFF2-40B4-BE49-F238E27FC236}">
                  <a16:creationId xmlns:a16="http://schemas.microsoft.com/office/drawing/2014/main" id="{E88DE4D2-FAA1-4E40-AF32-C90EC7D09AD5}"/>
                </a:ext>
              </a:extLst>
            </p:cNvPr>
            <p:cNvGrpSpPr/>
            <p:nvPr/>
          </p:nvGrpSpPr>
          <p:grpSpPr>
            <a:xfrm>
              <a:off x="8294253" y="8330138"/>
              <a:ext cx="2735540" cy="1027202"/>
              <a:chOff x="8294253" y="8330138"/>
              <a:chExt cx="2735540" cy="1027202"/>
            </a:xfrm>
          </p:grpSpPr>
          <p:sp>
            <p:nvSpPr>
              <p:cNvPr id="51" name="Freeform 204">
                <a:extLst>
                  <a:ext uri="{FF2B5EF4-FFF2-40B4-BE49-F238E27FC236}">
                    <a16:creationId xmlns:a16="http://schemas.microsoft.com/office/drawing/2014/main" id="{8DF660D6-4935-AA46-975B-930A65B58AF7}"/>
                  </a:ext>
                </a:extLst>
              </p:cNvPr>
              <p:cNvSpPr>
                <a:spLocks noChangeArrowheads="1"/>
              </p:cNvSpPr>
              <p:nvPr/>
            </p:nvSpPr>
            <p:spPr bwMode="auto">
              <a:xfrm>
                <a:off x="8294255" y="8670707"/>
                <a:ext cx="2735538" cy="686633"/>
              </a:xfrm>
              <a:custGeom>
                <a:avLst/>
                <a:gdLst>
                  <a:gd name="T0" fmla="*/ 2048 w 2196"/>
                  <a:gd name="T1" fmla="*/ 138 h 550"/>
                  <a:gd name="T2" fmla="*/ 2048 w 2196"/>
                  <a:gd name="T3" fmla="*/ 138 h 550"/>
                  <a:gd name="T4" fmla="*/ 1098 w 2196"/>
                  <a:gd name="T5" fmla="*/ 275 h 550"/>
                  <a:gd name="T6" fmla="*/ 1098 w 2196"/>
                  <a:gd name="T7" fmla="*/ 275 h 550"/>
                  <a:gd name="T8" fmla="*/ 147 w 2196"/>
                  <a:gd name="T9" fmla="*/ 138 h 550"/>
                  <a:gd name="T10" fmla="*/ 147 w 2196"/>
                  <a:gd name="T11" fmla="*/ 138 h 550"/>
                  <a:gd name="T12" fmla="*/ 0 w 2196"/>
                  <a:gd name="T13" fmla="*/ 0 h 550"/>
                  <a:gd name="T14" fmla="*/ 0 w 2196"/>
                  <a:gd name="T15" fmla="*/ 275 h 550"/>
                  <a:gd name="T16" fmla="*/ 0 w 2196"/>
                  <a:gd name="T17" fmla="*/ 275 h 550"/>
                  <a:gd name="T18" fmla="*/ 1098 w 2196"/>
                  <a:gd name="T19" fmla="*/ 549 h 550"/>
                  <a:gd name="T20" fmla="*/ 1098 w 2196"/>
                  <a:gd name="T21" fmla="*/ 549 h 550"/>
                  <a:gd name="T22" fmla="*/ 2195 w 2196"/>
                  <a:gd name="T23" fmla="*/ 275 h 550"/>
                  <a:gd name="T24" fmla="*/ 2195 w 2196"/>
                  <a:gd name="T25" fmla="*/ 0 h 550"/>
                  <a:gd name="T26" fmla="*/ 2195 w 2196"/>
                  <a:gd name="T27" fmla="*/ 0 h 550"/>
                  <a:gd name="T28" fmla="*/ 2048 w 2196"/>
                  <a:gd name="T29" fmla="*/ 138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6" h="550">
                    <a:moveTo>
                      <a:pt x="2048" y="138"/>
                    </a:moveTo>
                    <a:lnTo>
                      <a:pt x="2048" y="138"/>
                    </a:lnTo>
                    <a:cubicBezTo>
                      <a:pt x="1859" y="220"/>
                      <a:pt x="1504" y="275"/>
                      <a:pt x="1098" y="275"/>
                    </a:cubicBezTo>
                    <a:lnTo>
                      <a:pt x="1098" y="275"/>
                    </a:lnTo>
                    <a:cubicBezTo>
                      <a:pt x="692" y="275"/>
                      <a:pt x="336" y="220"/>
                      <a:pt x="147" y="138"/>
                    </a:cubicBezTo>
                    <a:lnTo>
                      <a:pt x="147" y="138"/>
                    </a:lnTo>
                    <a:cubicBezTo>
                      <a:pt x="53" y="98"/>
                      <a:pt x="0" y="50"/>
                      <a:pt x="0" y="0"/>
                    </a:cubicBezTo>
                    <a:lnTo>
                      <a:pt x="0" y="275"/>
                    </a:lnTo>
                    <a:lnTo>
                      <a:pt x="0" y="275"/>
                    </a:lnTo>
                    <a:cubicBezTo>
                      <a:pt x="0" y="426"/>
                      <a:pt x="491" y="549"/>
                      <a:pt x="1098" y="549"/>
                    </a:cubicBezTo>
                    <a:lnTo>
                      <a:pt x="1098" y="549"/>
                    </a:lnTo>
                    <a:cubicBezTo>
                      <a:pt x="1704" y="549"/>
                      <a:pt x="2195" y="426"/>
                      <a:pt x="2195" y="275"/>
                    </a:cubicBezTo>
                    <a:lnTo>
                      <a:pt x="2195" y="0"/>
                    </a:lnTo>
                    <a:lnTo>
                      <a:pt x="2195" y="0"/>
                    </a:lnTo>
                    <a:cubicBezTo>
                      <a:pt x="2195" y="50"/>
                      <a:pt x="2142" y="98"/>
                      <a:pt x="2048" y="138"/>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205">
                <a:extLst>
                  <a:ext uri="{FF2B5EF4-FFF2-40B4-BE49-F238E27FC236}">
                    <a16:creationId xmlns:a16="http://schemas.microsoft.com/office/drawing/2014/main" id="{646FD490-F278-6A47-A50A-F101991CC363}"/>
                  </a:ext>
                </a:extLst>
              </p:cNvPr>
              <p:cNvSpPr>
                <a:spLocks noChangeArrowheads="1"/>
              </p:cNvSpPr>
              <p:nvPr/>
            </p:nvSpPr>
            <p:spPr bwMode="auto">
              <a:xfrm>
                <a:off x="8294255" y="8330138"/>
                <a:ext cx="2735538" cy="686633"/>
              </a:xfrm>
              <a:custGeom>
                <a:avLst/>
                <a:gdLst>
                  <a:gd name="T0" fmla="*/ 1921 w 2196"/>
                  <a:gd name="T1" fmla="*/ 92 h 550"/>
                  <a:gd name="T2" fmla="*/ 1921 w 2196"/>
                  <a:gd name="T3" fmla="*/ 92 h 550"/>
                  <a:gd name="T4" fmla="*/ 1098 w 2196"/>
                  <a:gd name="T5" fmla="*/ 0 h 550"/>
                  <a:gd name="T6" fmla="*/ 1098 w 2196"/>
                  <a:gd name="T7" fmla="*/ 0 h 550"/>
                  <a:gd name="T8" fmla="*/ 274 w 2196"/>
                  <a:gd name="T9" fmla="*/ 92 h 550"/>
                  <a:gd name="T10" fmla="*/ 274 w 2196"/>
                  <a:gd name="T11" fmla="*/ 92 h 550"/>
                  <a:gd name="T12" fmla="*/ 0 w 2196"/>
                  <a:gd name="T13" fmla="*/ 274 h 550"/>
                  <a:gd name="T14" fmla="*/ 0 w 2196"/>
                  <a:gd name="T15" fmla="*/ 274 h 550"/>
                  <a:gd name="T16" fmla="*/ 147 w 2196"/>
                  <a:gd name="T17" fmla="*/ 412 h 550"/>
                  <a:gd name="T18" fmla="*/ 147 w 2196"/>
                  <a:gd name="T19" fmla="*/ 412 h 550"/>
                  <a:gd name="T20" fmla="*/ 1098 w 2196"/>
                  <a:gd name="T21" fmla="*/ 549 h 550"/>
                  <a:gd name="T22" fmla="*/ 1098 w 2196"/>
                  <a:gd name="T23" fmla="*/ 549 h 550"/>
                  <a:gd name="T24" fmla="*/ 2048 w 2196"/>
                  <a:gd name="T25" fmla="*/ 412 h 550"/>
                  <a:gd name="T26" fmla="*/ 2048 w 2196"/>
                  <a:gd name="T27" fmla="*/ 412 h 550"/>
                  <a:gd name="T28" fmla="*/ 2195 w 2196"/>
                  <a:gd name="T29" fmla="*/ 274 h 550"/>
                  <a:gd name="T30" fmla="*/ 2195 w 2196"/>
                  <a:gd name="T31" fmla="*/ 274 h 550"/>
                  <a:gd name="T32" fmla="*/ 1921 w 2196"/>
                  <a:gd name="T33" fmla="*/ 92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96" h="550">
                    <a:moveTo>
                      <a:pt x="1921" y="92"/>
                    </a:moveTo>
                    <a:lnTo>
                      <a:pt x="1921" y="92"/>
                    </a:lnTo>
                    <a:cubicBezTo>
                      <a:pt x="1720" y="36"/>
                      <a:pt x="1425" y="0"/>
                      <a:pt x="1098" y="0"/>
                    </a:cubicBezTo>
                    <a:lnTo>
                      <a:pt x="1098" y="0"/>
                    </a:lnTo>
                    <a:cubicBezTo>
                      <a:pt x="770" y="0"/>
                      <a:pt x="475" y="36"/>
                      <a:pt x="274" y="92"/>
                    </a:cubicBezTo>
                    <a:lnTo>
                      <a:pt x="274" y="92"/>
                    </a:lnTo>
                    <a:cubicBezTo>
                      <a:pt x="103" y="141"/>
                      <a:pt x="0" y="205"/>
                      <a:pt x="0" y="274"/>
                    </a:cubicBezTo>
                    <a:lnTo>
                      <a:pt x="0" y="274"/>
                    </a:lnTo>
                    <a:cubicBezTo>
                      <a:pt x="0" y="324"/>
                      <a:pt x="53" y="372"/>
                      <a:pt x="147" y="412"/>
                    </a:cubicBezTo>
                    <a:lnTo>
                      <a:pt x="147" y="412"/>
                    </a:lnTo>
                    <a:cubicBezTo>
                      <a:pt x="336" y="494"/>
                      <a:pt x="692" y="549"/>
                      <a:pt x="1098" y="549"/>
                    </a:cubicBezTo>
                    <a:lnTo>
                      <a:pt x="1098" y="549"/>
                    </a:lnTo>
                    <a:cubicBezTo>
                      <a:pt x="1504" y="549"/>
                      <a:pt x="1859" y="494"/>
                      <a:pt x="2048" y="412"/>
                    </a:cubicBezTo>
                    <a:lnTo>
                      <a:pt x="2048" y="412"/>
                    </a:lnTo>
                    <a:cubicBezTo>
                      <a:pt x="2142" y="372"/>
                      <a:pt x="2195" y="324"/>
                      <a:pt x="2195" y="274"/>
                    </a:cubicBezTo>
                    <a:lnTo>
                      <a:pt x="2195" y="274"/>
                    </a:lnTo>
                    <a:cubicBezTo>
                      <a:pt x="2195" y="205"/>
                      <a:pt x="2092" y="141"/>
                      <a:pt x="1921" y="92"/>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206">
                <a:extLst>
                  <a:ext uri="{FF2B5EF4-FFF2-40B4-BE49-F238E27FC236}">
                    <a16:creationId xmlns:a16="http://schemas.microsoft.com/office/drawing/2014/main" id="{9E707587-67D6-9D49-A9A1-C56AD178AF5B}"/>
                  </a:ext>
                </a:extLst>
              </p:cNvPr>
              <p:cNvSpPr>
                <a:spLocks noChangeArrowheads="1"/>
              </p:cNvSpPr>
              <p:nvPr/>
            </p:nvSpPr>
            <p:spPr bwMode="auto">
              <a:xfrm>
                <a:off x="8431578" y="8401549"/>
                <a:ext cx="2460884" cy="543810"/>
              </a:xfrm>
              <a:custGeom>
                <a:avLst/>
                <a:gdLst>
                  <a:gd name="T0" fmla="*/ 1727 w 1975"/>
                  <a:gd name="T1" fmla="*/ 74 h 435"/>
                  <a:gd name="T2" fmla="*/ 1727 w 1975"/>
                  <a:gd name="T3" fmla="*/ 74 h 435"/>
                  <a:gd name="T4" fmla="*/ 987 w 1975"/>
                  <a:gd name="T5" fmla="*/ 0 h 435"/>
                  <a:gd name="T6" fmla="*/ 987 w 1975"/>
                  <a:gd name="T7" fmla="*/ 0 h 435"/>
                  <a:gd name="T8" fmla="*/ 247 w 1975"/>
                  <a:gd name="T9" fmla="*/ 74 h 435"/>
                  <a:gd name="T10" fmla="*/ 247 w 1975"/>
                  <a:gd name="T11" fmla="*/ 74 h 435"/>
                  <a:gd name="T12" fmla="*/ 0 w 1975"/>
                  <a:gd name="T13" fmla="*/ 217 h 435"/>
                  <a:gd name="T14" fmla="*/ 0 w 1975"/>
                  <a:gd name="T15" fmla="*/ 217 h 435"/>
                  <a:gd name="T16" fmla="*/ 132 w 1975"/>
                  <a:gd name="T17" fmla="*/ 326 h 435"/>
                  <a:gd name="T18" fmla="*/ 132 w 1975"/>
                  <a:gd name="T19" fmla="*/ 326 h 435"/>
                  <a:gd name="T20" fmla="*/ 987 w 1975"/>
                  <a:gd name="T21" fmla="*/ 434 h 435"/>
                  <a:gd name="T22" fmla="*/ 987 w 1975"/>
                  <a:gd name="T23" fmla="*/ 434 h 435"/>
                  <a:gd name="T24" fmla="*/ 1842 w 1975"/>
                  <a:gd name="T25" fmla="*/ 326 h 435"/>
                  <a:gd name="T26" fmla="*/ 1842 w 1975"/>
                  <a:gd name="T27" fmla="*/ 326 h 435"/>
                  <a:gd name="T28" fmla="*/ 1974 w 1975"/>
                  <a:gd name="T29" fmla="*/ 217 h 435"/>
                  <a:gd name="T30" fmla="*/ 1974 w 1975"/>
                  <a:gd name="T31" fmla="*/ 217 h 435"/>
                  <a:gd name="T32" fmla="*/ 1727 w 1975"/>
                  <a:gd name="T33" fmla="*/ 74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75" h="435">
                    <a:moveTo>
                      <a:pt x="1727" y="74"/>
                    </a:moveTo>
                    <a:lnTo>
                      <a:pt x="1727" y="74"/>
                    </a:lnTo>
                    <a:cubicBezTo>
                      <a:pt x="1546" y="29"/>
                      <a:pt x="1281" y="0"/>
                      <a:pt x="987" y="0"/>
                    </a:cubicBezTo>
                    <a:lnTo>
                      <a:pt x="987" y="0"/>
                    </a:lnTo>
                    <a:cubicBezTo>
                      <a:pt x="692" y="0"/>
                      <a:pt x="427" y="29"/>
                      <a:pt x="247" y="74"/>
                    </a:cubicBezTo>
                    <a:lnTo>
                      <a:pt x="247" y="74"/>
                    </a:lnTo>
                    <a:cubicBezTo>
                      <a:pt x="92" y="112"/>
                      <a:pt x="0" y="162"/>
                      <a:pt x="0" y="217"/>
                    </a:cubicBezTo>
                    <a:lnTo>
                      <a:pt x="0" y="217"/>
                    </a:lnTo>
                    <a:cubicBezTo>
                      <a:pt x="0" y="257"/>
                      <a:pt x="47" y="294"/>
                      <a:pt x="132" y="326"/>
                    </a:cubicBezTo>
                    <a:lnTo>
                      <a:pt x="132" y="326"/>
                    </a:lnTo>
                    <a:cubicBezTo>
                      <a:pt x="302" y="391"/>
                      <a:pt x="621" y="434"/>
                      <a:pt x="987" y="434"/>
                    </a:cubicBezTo>
                    <a:lnTo>
                      <a:pt x="987" y="434"/>
                    </a:lnTo>
                    <a:cubicBezTo>
                      <a:pt x="1352" y="434"/>
                      <a:pt x="1671" y="391"/>
                      <a:pt x="1842" y="326"/>
                    </a:cubicBezTo>
                    <a:lnTo>
                      <a:pt x="1842" y="326"/>
                    </a:lnTo>
                    <a:cubicBezTo>
                      <a:pt x="1926" y="294"/>
                      <a:pt x="1974" y="257"/>
                      <a:pt x="1974" y="217"/>
                    </a:cubicBezTo>
                    <a:lnTo>
                      <a:pt x="1974" y="217"/>
                    </a:lnTo>
                    <a:cubicBezTo>
                      <a:pt x="1974" y="162"/>
                      <a:pt x="1881" y="112"/>
                      <a:pt x="1727" y="74"/>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4" name="Freeform 207">
                <a:extLst>
                  <a:ext uri="{FF2B5EF4-FFF2-40B4-BE49-F238E27FC236}">
                    <a16:creationId xmlns:a16="http://schemas.microsoft.com/office/drawing/2014/main" id="{F7634C32-69B8-4A49-9BCF-C1E6DEB70C85}"/>
                  </a:ext>
                </a:extLst>
              </p:cNvPr>
              <p:cNvSpPr>
                <a:spLocks noChangeArrowheads="1"/>
              </p:cNvSpPr>
              <p:nvPr/>
            </p:nvSpPr>
            <p:spPr bwMode="auto">
              <a:xfrm>
                <a:off x="8294255" y="8670707"/>
                <a:ext cx="2735538" cy="686633"/>
              </a:xfrm>
              <a:custGeom>
                <a:avLst/>
                <a:gdLst>
                  <a:gd name="T0" fmla="*/ 2048 w 2196"/>
                  <a:gd name="T1" fmla="*/ 138 h 550"/>
                  <a:gd name="T2" fmla="*/ 2048 w 2196"/>
                  <a:gd name="T3" fmla="*/ 138 h 550"/>
                  <a:gd name="T4" fmla="*/ 1098 w 2196"/>
                  <a:gd name="T5" fmla="*/ 275 h 550"/>
                  <a:gd name="T6" fmla="*/ 1098 w 2196"/>
                  <a:gd name="T7" fmla="*/ 275 h 550"/>
                  <a:gd name="T8" fmla="*/ 147 w 2196"/>
                  <a:gd name="T9" fmla="*/ 138 h 550"/>
                  <a:gd name="T10" fmla="*/ 147 w 2196"/>
                  <a:gd name="T11" fmla="*/ 138 h 550"/>
                  <a:gd name="T12" fmla="*/ 0 w 2196"/>
                  <a:gd name="T13" fmla="*/ 0 h 550"/>
                  <a:gd name="T14" fmla="*/ 0 w 2196"/>
                  <a:gd name="T15" fmla="*/ 275 h 550"/>
                  <a:gd name="T16" fmla="*/ 0 w 2196"/>
                  <a:gd name="T17" fmla="*/ 275 h 550"/>
                  <a:gd name="T18" fmla="*/ 1098 w 2196"/>
                  <a:gd name="T19" fmla="*/ 549 h 550"/>
                  <a:gd name="T20" fmla="*/ 1098 w 2196"/>
                  <a:gd name="T21" fmla="*/ 549 h 550"/>
                  <a:gd name="T22" fmla="*/ 2195 w 2196"/>
                  <a:gd name="T23" fmla="*/ 275 h 550"/>
                  <a:gd name="T24" fmla="*/ 2195 w 2196"/>
                  <a:gd name="T25" fmla="*/ 0 h 550"/>
                  <a:gd name="T26" fmla="*/ 2195 w 2196"/>
                  <a:gd name="T27" fmla="*/ 0 h 550"/>
                  <a:gd name="T28" fmla="*/ 2048 w 2196"/>
                  <a:gd name="T29" fmla="*/ 138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6" h="550">
                    <a:moveTo>
                      <a:pt x="2048" y="138"/>
                    </a:moveTo>
                    <a:lnTo>
                      <a:pt x="2048" y="138"/>
                    </a:lnTo>
                    <a:cubicBezTo>
                      <a:pt x="1859" y="220"/>
                      <a:pt x="1504" y="275"/>
                      <a:pt x="1098" y="275"/>
                    </a:cubicBezTo>
                    <a:lnTo>
                      <a:pt x="1098" y="275"/>
                    </a:lnTo>
                    <a:cubicBezTo>
                      <a:pt x="692" y="275"/>
                      <a:pt x="336" y="220"/>
                      <a:pt x="147" y="138"/>
                    </a:cubicBezTo>
                    <a:lnTo>
                      <a:pt x="147" y="138"/>
                    </a:lnTo>
                    <a:cubicBezTo>
                      <a:pt x="53" y="98"/>
                      <a:pt x="0" y="50"/>
                      <a:pt x="0" y="0"/>
                    </a:cubicBezTo>
                    <a:lnTo>
                      <a:pt x="0" y="275"/>
                    </a:lnTo>
                    <a:lnTo>
                      <a:pt x="0" y="275"/>
                    </a:lnTo>
                    <a:cubicBezTo>
                      <a:pt x="0" y="426"/>
                      <a:pt x="491" y="549"/>
                      <a:pt x="1098" y="549"/>
                    </a:cubicBezTo>
                    <a:lnTo>
                      <a:pt x="1098" y="549"/>
                    </a:lnTo>
                    <a:cubicBezTo>
                      <a:pt x="1704" y="549"/>
                      <a:pt x="2195" y="426"/>
                      <a:pt x="2195" y="275"/>
                    </a:cubicBezTo>
                    <a:lnTo>
                      <a:pt x="2195" y="0"/>
                    </a:lnTo>
                    <a:lnTo>
                      <a:pt x="2195" y="0"/>
                    </a:lnTo>
                    <a:cubicBezTo>
                      <a:pt x="2195" y="50"/>
                      <a:pt x="2142" y="98"/>
                      <a:pt x="2048" y="138"/>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5" name="Freeform 54">
                <a:extLst>
                  <a:ext uri="{FF2B5EF4-FFF2-40B4-BE49-F238E27FC236}">
                    <a16:creationId xmlns:a16="http://schemas.microsoft.com/office/drawing/2014/main" id="{5AF1B83F-0DD3-484A-9936-64D9513BAB88}"/>
                  </a:ext>
                </a:extLst>
              </p:cNvPr>
              <p:cNvSpPr>
                <a:spLocks noChangeArrowheads="1"/>
              </p:cNvSpPr>
              <p:nvPr/>
            </p:nvSpPr>
            <p:spPr bwMode="auto">
              <a:xfrm>
                <a:off x="8294253" y="8670706"/>
                <a:ext cx="2734327" cy="685384"/>
              </a:xfrm>
              <a:custGeom>
                <a:avLst/>
                <a:gdLst>
                  <a:gd name="connsiteX0" fmla="*/ 1514840 w 2734327"/>
                  <a:gd name="connsiteY0" fmla="*/ 340569 h 685384"/>
                  <a:gd name="connsiteX1" fmla="*/ 1514840 w 2734327"/>
                  <a:gd name="connsiteY1" fmla="*/ 682885 h 685384"/>
                  <a:gd name="connsiteX2" fmla="*/ 1400725 w 2734327"/>
                  <a:gd name="connsiteY2" fmla="*/ 685384 h 685384"/>
                  <a:gd name="connsiteX3" fmla="*/ 1400725 w 2734327"/>
                  <a:gd name="connsiteY3" fmla="*/ 343068 h 685384"/>
                  <a:gd name="connsiteX4" fmla="*/ 1514840 w 2734327"/>
                  <a:gd name="connsiteY4" fmla="*/ 340569 h 685384"/>
                  <a:gd name="connsiteX5" fmla="*/ 1219458 w 2734327"/>
                  <a:gd name="connsiteY5" fmla="*/ 340569 h 685384"/>
                  <a:gd name="connsiteX6" fmla="*/ 1333582 w 2734327"/>
                  <a:gd name="connsiteY6" fmla="*/ 343068 h 685384"/>
                  <a:gd name="connsiteX7" fmla="*/ 1333582 w 2734327"/>
                  <a:gd name="connsiteY7" fmla="*/ 685384 h 685384"/>
                  <a:gd name="connsiteX8" fmla="*/ 1219458 w 2734327"/>
                  <a:gd name="connsiteY8" fmla="*/ 682885 h 685384"/>
                  <a:gd name="connsiteX9" fmla="*/ 1690631 w 2734327"/>
                  <a:gd name="connsiteY9" fmla="*/ 335077 h 685384"/>
                  <a:gd name="connsiteX10" fmla="*/ 1690631 w 2734327"/>
                  <a:gd name="connsiteY10" fmla="*/ 673721 h 685384"/>
                  <a:gd name="connsiteX11" fmla="*/ 1576503 w 2734327"/>
                  <a:gd name="connsiteY11" fmla="*/ 679901 h 685384"/>
                  <a:gd name="connsiteX12" fmla="*/ 1576503 w 2734327"/>
                  <a:gd name="connsiteY12" fmla="*/ 341257 h 685384"/>
                  <a:gd name="connsiteX13" fmla="*/ 1690631 w 2734327"/>
                  <a:gd name="connsiteY13" fmla="*/ 335077 h 685384"/>
                  <a:gd name="connsiteX14" fmla="*/ 1043682 w 2734327"/>
                  <a:gd name="connsiteY14" fmla="*/ 335077 h 685384"/>
                  <a:gd name="connsiteX15" fmla="*/ 1157806 w 2734327"/>
                  <a:gd name="connsiteY15" fmla="*/ 341257 h 685384"/>
                  <a:gd name="connsiteX16" fmla="*/ 1157806 w 2734327"/>
                  <a:gd name="connsiteY16" fmla="*/ 679901 h 685384"/>
                  <a:gd name="connsiteX17" fmla="*/ 1043682 w 2734327"/>
                  <a:gd name="connsiteY17" fmla="*/ 673721 h 685384"/>
                  <a:gd name="connsiteX18" fmla="*/ 1871902 w 2734327"/>
                  <a:gd name="connsiteY18" fmla="*/ 318596 h 685384"/>
                  <a:gd name="connsiteX19" fmla="*/ 1871902 w 2734327"/>
                  <a:gd name="connsiteY19" fmla="*/ 659009 h 685384"/>
                  <a:gd name="connsiteX20" fmla="*/ 1757778 w 2734327"/>
                  <a:gd name="connsiteY20" fmla="*/ 668912 h 685384"/>
                  <a:gd name="connsiteX21" fmla="*/ 1757778 w 2734327"/>
                  <a:gd name="connsiteY21" fmla="*/ 328499 h 685384"/>
                  <a:gd name="connsiteX22" fmla="*/ 1871902 w 2734327"/>
                  <a:gd name="connsiteY22" fmla="*/ 318596 h 685384"/>
                  <a:gd name="connsiteX23" fmla="*/ 862408 w 2734327"/>
                  <a:gd name="connsiteY23" fmla="*/ 318596 h 685384"/>
                  <a:gd name="connsiteX24" fmla="*/ 976536 w 2734327"/>
                  <a:gd name="connsiteY24" fmla="*/ 328499 h 685384"/>
                  <a:gd name="connsiteX25" fmla="*/ 976536 w 2734327"/>
                  <a:gd name="connsiteY25" fmla="*/ 668912 h 685384"/>
                  <a:gd name="connsiteX26" fmla="*/ 862408 w 2734327"/>
                  <a:gd name="connsiteY26" fmla="*/ 659009 h 685384"/>
                  <a:gd name="connsiteX27" fmla="*/ 2047680 w 2734327"/>
                  <a:gd name="connsiteY27" fmla="*/ 296624 h 685384"/>
                  <a:gd name="connsiteX28" fmla="*/ 2047680 w 2734327"/>
                  <a:gd name="connsiteY28" fmla="*/ 638746 h 685384"/>
                  <a:gd name="connsiteX29" fmla="*/ 1933556 w 2734327"/>
                  <a:gd name="connsiteY29" fmla="*/ 652431 h 685384"/>
                  <a:gd name="connsiteX30" fmla="*/ 1933556 w 2734327"/>
                  <a:gd name="connsiteY30" fmla="*/ 311553 h 685384"/>
                  <a:gd name="connsiteX31" fmla="*/ 2047680 w 2734327"/>
                  <a:gd name="connsiteY31" fmla="*/ 296624 h 685384"/>
                  <a:gd name="connsiteX32" fmla="*/ 681141 w 2734327"/>
                  <a:gd name="connsiteY32" fmla="*/ 296624 h 685384"/>
                  <a:gd name="connsiteX33" fmla="*/ 795265 w 2734327"/>
                  <a:gd name="connsiteY33" fmla="*/ 311553 h 685384"/>
                  <a:gd name="connsiteX34" fmla="*/ 795265 w 2734327"/>
                  <a:gd name="connsiteY34" fmla="*/ 652431 h 685384"/>
                  <a:gd name="connsiteX35" fmla="*/ 681141 w 2734327"/>
                  <a:gd name="connsiteY35" fmla="*/ 638746 h 685384"/>
                  <a:gd name="connsiteX36" fmla="*/ 2228950 w 2734327"/>
                  <a:gd name="connsiteY36" fmla="*/ 263667 h 685384"/>
                  <a:gd name="connsiteX37" fmla="*/ 2228950 w 2734327"/>
                  <a:gd name="connsiteY37" fmla="*/ 603936 h 685384"/>
                  <a:gd name="connsiteX38" fmla="*/ 2114822 w 2734327"/>
                  <a:gd name="connsiteY38" fmla="*/ 624971 h 685384"/>
                  <a:gd name="connsiteX39" fmla="*/ 2114822 w 2734327"/>
                  <a:gd name="connsiteY39" fmla="*/ 284702 h 685384"/>
                  <a:gd name="connsiteX40" fmla="*/ 2228950 w 2734327"/>
                  <a:gd name="connsiteY40" fmla="*/ 263667 h 685384"/>
                  <a:gd name="connsiteX41" fmla="*/ 505363 w 2734327"/>
                  <a:gd name="connsiteY41" fmla="*/ 263667 h 685384"/>
                  <a:gd name="connsiteX42" fmla="*/ 619487 w 2734327"/>
                  <a:gd name="connsiteY42" fmla="*/ 284702 h 685384"/>
                  <a:gd name="connsiteX43" fmla="*/ 619487 w 2734327"/>
                  <a:gd name="connsiteY43" fmla="*/ 624971 h 685384"/>
                  <a:gd name="connsiteX44" fmla="*/ 505363 w 2734327"/>
                  <a:gd name="connsiteY44" fmla="*/ 603936 h 685384"/>
                  <a:gd name="connsiteX45" fmla="*/ 2410208 w 2734327"/>
                  <a:gd name="connsiteY45" fmla="*/ 225216 h 685384"/>
                  <a:gd name="connsiteX46" fmla="*/ 2410208 w 2734327"/>
                  <a:gd name="connsiteY46" fmla="*/ 567617 h 685384"/>
                  <a:gd name="connsiteX47" fmla="*/ 2296097 w 2734327"/>
                  <a:gd name="connsiteY47" fmla="*/ 597499 h 685384"/>
                  <a:gd name="connsiteX48" fmla="*/ 2296097 w 2734327"/>
                  <a:gd name="connsiteY48" fmla="*/ 255098 h 685384"/>
                  <a:gd name="connsiteX49" fmla="*/ 2410208 w 2734327"/>
                  <a:gd name="connsiteY49" fmla="*/ 225216 h 685384"/>
                  <a:gd name="connsiteX50" fmla="*/ 324088 w 2734327"/>
                  <a:gd name="connsiteY50" fmla="*/ 225216 h 685384"/>
                  <a:gd name="connsiteX51" fmla="*/ 438203 w 2734327"/>
                  <a:gd name="connsiteY51" fmla="*/ 255098 h 685384"/>
                  <a:gd name="connsiteX52" fmla="*/ 438203 w 2734327"/>
                  <a:gd name="connsiteY52" fmla="*/ 597499 h 685384"/>
                  <a:gd name="connsiteX53" fmla="*/ 324088 w 2734327"/>
                  <a:gd name="connsiteY53" fmla="*/ 567617 h 685384"/>
                  <a:gd name="connsiteX54" fmla="*/ 2585997 w 2734327"/>
                  <a:gd name="connsiteY54" fmla="*/ 153806 h 685384"/>
                  <a:gd name="connsiteX55" fmla="*/ 2585997 w 2734327"/>
                  <a:gd name="connsiteY55" fmla="*/ 495373 h 685384"/>
                  <a:gd name="connsiteX56" fmla="*/ 2471873 w 2734327"/>
                  <a:gd name="connsiteY56" fmla="*/ 542571 h 685384"/>
                  <a:gd name="connsiteX57" fmla="*/ 2471873 w 2734327"/>
                  <a:gd name="connsiteY57" fmla="*/ 201004 h 685384"/>
                  <a:gd name="connsiteX58" fmla="*/ 2550410 w 2734327"/>
                  <a:gd name="connsiteY58" fmla="*/ 171195 h 685384"/>
                  <a:gd name="connsiteX59" fmla="*/ 2585997 w 2734327"/>
                  <a:gd name="connsiteY59" fmla="*/ 153806 h 685384"/>
                  <a:gd name="connsiteX60" fmla="*/ 148310 w 2734327"/>
                  <a:gd name="connsiteY60" fmla="*/ 153806 h 685384"/>
                  <a:gd name="connsiteX61" fmla="*/ 183898 w 2734327"/>
                  <a:gd name="connsiteY61" fmla="*/ 171195 h 685384"/>
                  <a:gd name="connsiteX62" fmla="*/ 262438 w 2734327"/>
                  <a:gd name="connsiteY62" fmla="*/ 201004 h 685384"/>
                  <a:gd name="connsiteX63" fmla="*/ 262438 w 2734327"/>
                  <a:gd name="connsiteY63" fmla="*/ 542571 h 685384"/>
                  <a:gd name="connsiteX64" fmla="*/ 148310 w 2734327"/>
                  <a:gd name="connsiteY64" fmla="*/ 495373 h 685384"/>
                  <a:gd name="connsiteX65" fmla="*/ 2734327 w 2734327"/>
                  <a:gd name="connsiteY65" fmla="*/ 0 h 685384"/>
                  <a:gd name="connsiteX66" fmla="*/ 2734327 w 2734327"/>
                  <a:gd name="connsiteY66" fmla="*/ 342944 h 685384"/>
                  <a:gd name="connsiteX67" fmla="*/ 2653142 w 2734327"/>
                  <a:gd name="connsiteY67" fmla="*/ 460168 h 685384"/>
                  <a:gd name="connsiteX68" fmla="*/ 2653142 w 2734327"/>
                  <a:gd name="connsiteY68" fmla="*/ 118471 h 685384"/>
                  <a:gd name="connsiteX69" fmla="*/ 2734327 w 2734327"/>
                  <a:gd name="connsiteY69" fmla="*/ 0 h 685384"/>
                  <a:gd name="connsiteX70" fmla="*/ 0 w 2734327"/>
                  <a:gd name="connsiteY70" fmla="*/ 0 h 685384"/>
                  <a:gd name="connsiteX71" fmla="*/ 81183 w 2734327"/>
                  <a:gd name="connsiteY71" fmla="*/ 118471 h 685384"/>
                  <a:gd name="connsiteX72" fmla="*/ 81183 w 2734327"/>
                  <a:gd name="connsiteY72" fmla="*/ 460168 h 685384"/>
                  <a:gd name="connsiteX73" fmla="*/ 0 w 2734327"/>
                  <a:gd name="connsiteY73" fmla="*/ 342944 h 685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2734327" h="685384">
                    <a:moveTo>
                      <a:pt x="1514840" y="340569"/>
                    </a:moveTo>
                    <a:lnTo>
                      <a:pt x="1514840" y="682885"/>
                    </a:lnTo>
                    <a:cubicBezTo>
                      <a:pt x="1477628" y="684134"/>
                      <a:pt x="1439177" y="685384"/>
                      <a:pt x="1400725" y="685384"/>
                    </a:cubicBezTo>
                    <a:lnTo>
                      <a:pt x="1400725" y="343068"/>
                    </a:lnTo>
                    <a:cubicBezTo>
                      <a:pt x="1439177" y="341818"/>
                      <a:pt x="1477628" y="341818"/>
                      <a:pt x="1514840" y="340569"/>
                    </a:cubicBezTo>
                    <a:close/>
                    <a:moveTo>
                      <a:pt x="1219458" y="340569"/>
                    </a:moveTo>
                    <a:cubicBezTo>
                      <a:pt x="1257499" y="341818"/>
                      <a:pt x="1295541" y="341818"/>
                      <a:pt x="1333582" y="343068"/>
                    </a:cubicBezTo>
                    <a:lnTo>
                      <a:pt x="1333582" y="685384"/>
                    </a:lnTo>
                    <a:cubicBezTo>
                      <a:pt x="1295541" y="685384"/>
                      <a:pt x="1257499" y="684134"/>
                      <a:pt x="1219458" y="682885"/>
                    </a:cubicBezTo>
                    <a:close/>
                    <a:moveTo>
                      <a:pt x="1690631" y="335077"/>
                    </a:moveTo>
                    <a:lnTo>
                      <a:pt x="1690631" y="673721"/>
                    </a:lnTo>
                    <a:cubicBezTo>
                      <a:pt x="1653815" y="676193"/>
                      <a:pt x="1615773" y="678665"/>
                      <a:pt x="1576503" y="679901"/>
                    </a:cubicBezTo>
                    <a:lnTo>
                      <a:pt x="1576503" y="341257"/>
                    </a:lnTo>
                    <a:cubicBezTo>
                      <a:pt x="1615773" y="340021"/>
                      <a:pt x="1653815" y="337549"/>
                      <a:pt x="1690631" y="335077"/>
                    </a:cubicBezTo>
                    <a:close/>
                    <a:moveTo>
                      <a:pt x="1043682" y="335077"/>
                    </a:moveTo>
                    <a:cubicBezTo>
                      <a:pt x="1080496" y="337549"/>
                      <a:pt x="1118537" y="340021"/>
                      <a:pt x="1157806" y="341257"/>
                    </a:cubicBezTo>
                    <a:lnTo>
                      <a:pt x="1157806" y="679901"/>
                    </a:lnTo>
                    <a:cubicBezTo>
                      <a:pt x="1118537" y="678665"/>
                      <a:pt x="1080496" y="676193"/>
                      <a:pt x="1043682" y="673721"/>
                    </a:cubicBezTo>
                    <a:close/>
                    <a:moveTo>
                      <a:pt x="1871902" y="318596"/>
                    </a:moveTo>
                    <a:lnTo>
                      <a:pt x="1871902" y="659009"/>
                    </a:lnTo>
                    <a:cubicBezTo>
                      <a:pt x="1833861" y="662723"/>
                      <a:pt x="1797046" y="665199"/>
                      <a:pt x="1757778" y="668912"/>
                    </a:cubicBezTo>
                    <a:lnTo>
                      <a:pt x="1757778" y="328499"/>
                    </a:lnTo>
                    <a:cubicBezTo>
                      <a:pt x="1797046" y="326023"/>
                      <a:pt x="1833861" y="322310"/>
                      <a:pt x="1871902" y="318596"/>
                    </a:cubicBezTo>
                    <a:close/>
                    <a:moveTo>
                      <a:pt x="862408" y="318596"/>
                    </a:moveTo>
                    <a:cubicBezTo>
                      <a:pt x="900451" y="322310"/>
                      <a:pt x="937266" y="326023"/>
                      <a:pt x="976536" y="328499"/>
                    </a:cubicBezTo>
                    <a:lnTo>
                      <a:pt x="976536" y="668912"/>
                    </a:lnTo>
                    <a:cubicBezTo>
                      <a:pt x="937266" y="665199"/>
                      <a:pt x="900451" y="662723"/>
                      <a:pt x="862408" y="659009"/>
                    </a:cubicBezTo>
                    <a:close/>
                    <a:moveTo>
                      <a:pt x="2047680" y="296624"/>
                    </a:moveTo>
                    <a:lnTo>
                      <a:pt x="2047680" y="638746"/>
                    </a:lnTo>
                    <a:cubicBezTo>
                      <a:pt x="2009639" y="643722"/>
                      <a:pt x="1972824" y="648699"/>
                      <a:pt x="1933556" y="652431"/>
                    </a:cubicBezTo>
                    <a:lnTo>
                      <a:pt x="1933556" y="311553"/>
                    </a:lnTo>
                    <a:cubicBezTo>
                      <a:pt x="1972824" y="307821"/>
                      <a:pt x="2009639" y="301600"/>
                      <a:pt x="2047680" y="296624"/>
                    </a:cubicBezTo>
                    <a:close/>
                    <a:moveTo>
                      <a:pt x="681141" y="296624"/>
                    </a:moveTo>
                    <a:cubicBezTo>
                      <a:pt x="719182" y="301600"/>
                      <a:pt x="757224" y="307821"/>
                      <a:pt x="795265" y="311553"/>
                    </a:cubicBezTo>
                    <a:lnTo>
                      <a:pt x="795265" y="652431"/>
                    </a:lnTo>
                    <a:cubicBezTo>
                      <a:pt x="757224" y="648699"/>
                      <a:pt x="719182" y="643722"/>
                      <a:pt x="681141" y="638746"/>
                    </a:cubicBezTo>
                    <a:close/>
                    <a:moveTo>
                      <a:pt x="2228950" y="263667"/>
                    </a:moveTo>
                    <a:lnTo>
                      <a:pt x="2228950" y="603936"/>
                    </a:lnTo>
                    <a:cubicBezTo>
                      <a:pt x="2192134" y="611360"/>
                      <a:pt x="2154092" y="617547"/>
                      <a:pt x="2114822" y="624971"/>
                    </a:cubicBezTo>
                    <a:lnTo>
                      <a:pt x="2114822" y="284702"/>
                    </a:lnTo>
                    <a:cubicBezTo>
                      <a:pt x="2154092" y="278515"/>
                      <a:pt x="2192134" y="271091"/>
                      <a:pt x="2228950" y="263667"/>
                    </a:cubicBezTo>
                    <a:close/>
                    <a:moveTo>
                      <a:pt x="505363" y="263667"/>
                    </a:moveTo>
                    <a:cubicBezTo>
                      <a:pt x="542177" y="271091"/>
                      <a:pt x="580218" y="278515"/>
                      <a:pt x="619487" y="284702"/>
                    </a:cubicBezTo>
                    <a:lnTo>
                      <a:pt x="619487" y="624971"/>
                    </a:lnTo>
                    <a:cubicBezTo>
                      <a:pt x="580218" y="617547"/>
                      <a:pt x="542177" y="611360"/>
                      <a:pt x="505363" y="603936"/>
                    </a:cubicBezTo>
                    <a:close/>
                    <a:moveTo>
                      <a:pt x="2410208" y="225216"/>
                    </a:moveTo>
                    <a:lnTo>
                      <a:pt x="2410208" y="567617"/>
                    </a:lnTo>
                    <a:cubicBezTo>
                      <a:pt x="2375478" y="577577"/>
                      <a:pt x="2337028" y="587538"/>
                      <a:pt x="2296097" y="597499"/>
                    </a:cubicBezTo>
                    <a:lnTo>
                      <a:pt x="2296097" y="255098"/>
                    </a:lnTo>
                    <a:cubicBezTo>
                      <a:pt x="2337028" y="246383"/>
                      <a:pt x="2375478" y="236422"/>
                      <a:pt x="2410208" y="225216"/>
                    </a:cubicBezTo>
                    <a:close/>
                    <a:moveTo>
                      <a:pt x="324088" y="225216"/>
                    </a:moveTo>
                    <a:cubicBezTo>
                      <a:pt x="358819" y="236422"/>
                      <a:pt x="397270" y="246383"/>
                      <a:pt x="438203" y="255098"/>
                    </a:cubicBezTo>
                    <a:lnTo>
                      <a:pt x="438203" y="597499"/>
                    </a:lnTo>
                    <a:cubicBezTo>
                      <a:pt x="397270" y="587538"/>
                      <a:pt x="358819" y="577577"/>
                      <a:pt x="324088" y="567617"/>
                    </a:cubicBezTo>
                    <a:close/>
                    <a:moveTo>
                      <a:pt x="2585997" y="153806"/>
                    </a:moveTo>
                    <a:lnTo>
                      <a:pt x="2585997" y="495373"/>
                    </a:lnTo>
                    <a:cubicBezTo>
                      <a:pt x="2552864" y="511519"/>
                      <a:pt x="2514823" y="527666"/>
                      <a:pt x="2471873" y="542571"/>
                    </a:cubicBezTo>
                    <a:lnTo>
                      <a:pt x="2471873" y="201004"/>
                    </a:lnTo>
                    <a:cubicBezTo>
                      <a:pt x="2500097" y="191068"/>
                      <a:pt x="2527094" y="181131"/>
                      <a:pt x="2550410" y="171195"/>
                    </a:cubicBezTo>
                    <a:cubicBezTo>
                      <a:pt x="2562681" y="164985"/>
                      <a:pt x="2574953" y="158774"/>
                      <a:pt x="2585997" y="153806"/>
                    </a:cubicBezTo>
                    <a:close/>
                    <a:moveTo>
                      <a:pt x="148310" y="153806"/>
                    </a:moveTo>
                    <a:cubicBezTo>
                      <a:pt x="159355" y="158774"/>
                      <a:pt x="171626" y="164985"/>
                      <a:pt x="183898" y="171195"/>
                    </a:cubicBezTo>
                    <a:cubicBezTo>
                      <a:pt x="207215" y="181131"/>
                      <a:pt x="232985" y="191068"/>
                      <a:pt x="262438" y="201004"/>
                    </a:cubicBezTo>
                    <a:lnTo>
                      <a:pt x="262438" y="542571"/>
                    </a:lnTo>
                    <a:cubicBezTo>
                      <a:pt x="219486" y="527666"/>
                      <a:pt x="181444" y="511519"/>
                      <a:pt x="148310" y="495373"/>
                    </a:cubicBezTo>
                    <a:close/>
                    <a:moveTo>
                      <a:pt x="2734327" y="0"/>
                    </a:moveTo>
                    <a:lnTo>
                      <a:pt x="2734327" y="342944"/>
                    </a:lnTo>
                    <a:cubicBezTo>
                      <a:pt x="2734327" y="384097"/>
                      <a:pt x="2706458" y="424003"/>
                      <a:pt x="2653142" y="460168"/>
                    </a:cubicBezTo>
                    <a:lnTo>
                      <a:pt x="2653142" y="118471"/>
                    </a:lnTo>
                    <a:cubicBezTo>
                      <a:pt x="2706458" y="81059"/>
                      <a:pt x="2734327" y="42400"/>
                      <a:pt x="2734327" y="0"/>
                    </a:cubicBezTo>
                    <a:close/>
                    <a:moveTo>
                      <a:pt x="0" y="0"/>
                    </a:moveTo>
                    <a:cubicBezTo>
                      <a:pt x="0" y="42400"/>
                      <a:pt x="29080" y="81059"/>
                      <a:pt x="81183" y="118471"/>
                    </a:cubicBezTo>
                    <a:lnTo>
                      <a:pt x="81183" y="460168"/>
                    </a:lnTo>
                    <a:cubicBezTo>
                      <a:pt x="29080" y="424003"/>
                      <a:pt x="0" y="384097"/>
                      <a:pt x="0" y="342944"/>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21" name="Group 20">
              <a:extLst>
                <a:ext uri="{FF2B5EF4-FFF2-40B4-BE49-F238E27FC236}">
                  <a16:creationId xmlns:a16="http://schemas.microsoft.com/office/drawing/2014/main" id="{5AA0FC81-8AE8-B742-BFB7-F6EB4E14F8C9}"/>
                </a:ext>
              </a:extLst>
            </p:cNvPr>
            <p:cNvGrpSpPr/>
            <p:nvPr/>
          </p:nvGrpSpPr>
          <p:grpSpPr>
            <a:xfrm>
              <a:off x="8294253" y="7819288"/>
              <a:ext cx="2735540" cy="1027197"/>
              <a:chOff x="8294253" y="7819288"/>
              <a:chExt cx="2735540" cy="1027197"/>
            </a:xfrm>
          </p:grpSpPr>
          <p:sp>
            <p:nvSpPr>
              <p:cNvPr id="46" name="Freeform 224">
                <a:extLst>
                  <a:ext uri="{FF2B5EF4-FFF2-40B4-BE49-F238E27FC236}">
                    <a16:creationId xmlns:a16="http://schemas.microsoft.com/office/drawing/2014/main" id="{9ECB58EE-7782-1E47-8A74-5819D506A69D}"/>
                  </a:ext>
                </a:extLst>
              </p:cNvPr>
              <p:cNvSpPr>
                <a:spLocks noChangeArrowheads="1"/>
              </p:cNvSpPr>
              <p:nvPr/>
            </p:nvSpPr>
            <p:spPr bwMode="auto">
              <a:xfrm>
                <a:off x="8294255" y="8159856"/>
                <a:ext cx="2735538" cy="686629"/>
              </a:xfrm>
              <a:custGeom>
                <a:avLst/>
                <a:gdLst>
                  <a:gd name="T0" fmla="*/ 2048 w 2196"/>
                  <a:gd name="T1" fmla="*/ 138 h 551"/>
                  <a:gd name="T2" fmla="*/ 2048 w 2196"/>
                  <a:gd name="T3" fmla="*/ 138 h 551"/>
                  <a:gd name="T4" fmla="*/ 1098 w 2196"/>
                  <a:gd name="T5" fmla="*/ 275 h 551"/>
                  <a:gd name="T6" fmla="*/ 1098 w 2196"/>
                  <a:gd name="T7" fmla="*/ 275 h 551"/>
                  <a:gd name="T8" fmla="*/ 147 w 2196"/>
                  <a:gd name="T9" fmla="*/ 138 h 551"/>
                  <a:gd name="T10" fmla="*/ 147 w 2196"/>
                  <a:gd name="T11" fmla="*/ 138 h 551"/>
                  <a:gd name="T12" fmla="*/ 0 w 2196"/>
                  <a:gd name="T13" fmla="*/ 0 h 551"/>
                  <a:gd name="T14" fmla="*/ 0 w 2196"/>
                  <a:gd name="T15" fmla="*/ 275 h 551"/>
                  <a:gd name="T16" fmla="*/ 0 w 2196"/>
                  <a:gd name="T17" fmla="*/ 275 h 551"/>
                  <a:gd name="T18" fmla="*/ 1098 w 2196"/>
                  <a:gd name="T19" fmla="*/ 550 h 551"/>
                  <a:gd name="T20" fmla="*/ 1098 w 2196"/>
                  <a:gd name="T21" fmla="*/ 550 h 551"/>
                  <a:gd name="T22" fmla="*/ 2195 w 2196"/>
                  <a:gd name="T23" fmla="*/ 275 h 551"/>
                  <a:gd name="T24" fmla="*/ 2195 w 2196"/>
                  <a:gd name="T25" fmla="*/ 0 h 551"/>
                  <a:gd name="T26" fmla="*/ 2195 w 2196"/>
                  <a:gd name="T27" fmla="*/ 0 h 551"/>
                  <a:gd name="T28" fmla="*/ 2048 w 2196"/>
                  <a:gd name="T29" fmla="*/ 138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6" h="551">
                    <a:moveTo>
                      <a:pt x="2048" y="138"/>
                    </a:moveTo>
                    <a:lnTo>
                      <a:pt x="2048" y="138"/>
                    </a:lnTo>
                    <a:cubicBezTo>
                      <a:pt x="1859" y="220"/>
                      <a:pt x="1504" y="275"/>
                      <a:pt x="1098" y="275"/>
                    </a:cubicBezTo>
                    <a:lnTo>
                      <a:pt x="1098" y="275"/>
                    </a:lnTo>
                    <a:cubicBezTo>
                      <a:pt x="692" y="275"/>
                      <a:pt x="336" y="220"/>
                      <a:pt x="147" y="138"/>
                    </a:cubicBezTo>
                    <a:lnTo>
                      <a:pt x="147" y="138"/>
                    </a:lnTo>
                    <a:cubicBezTo>
                      <a:pt x="53" y="97"/>
                      <a:pt x="0" y="51"/>
                      <a:pt x="0" y="0"/>
                    </a:cubicBezTo>
                    <a:lnTo>
                      <a:pt x="0" y="275"/>
                    </a:lnTo>
                    <a:lnTo>
                      <a:pt x="0" y="275"/>
                    </a:lnTo>
                    <a:cubicBezTo>
                      <a:pt x="0" y="427"/>
                      <a:pt x="491" y="550"/>
                      <a:pt x="1098" y="550"/>
                    </a:cubicBezTo>
                    <a:lnTo>
                      <a:pt x="1098" y="550"/>
                    </a:lnTo>
                    <a:cubicBezTo>
                      <a:pt x="1704" y="550"/>
                      <a:pt x="2195" y="427"/>
                      <a:pt x="2195" y="275"/>
                    </a:cubicBezTo>
                    <a:lnTo>
                      <a:pt x="2195" y="0"/>
                    </a:lnTo>
                    <a:lnTo>
                      <a:pt x="2195" y="0"/>
                    </a:lnTo>
                    <a:cubicBezTo>
                      <a:pt x="2195" y="51"/>
                      <a:pt x="2142" y="97"/>
                      <a:pt x="2048" y="138"/>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225">
                <a:extLst>
                  <a:ext uri="{FF2B5EF4-FFF2-40B4-BE49-F238E27FC236}">
                    <a16:creationId xmlns:a16="http://schemas.microsoft.com/office/drawing/2014/main" id="{CF3BCC8B-541E-7F4A-B1E9-9BE56F0ABFD4}"/>
                  </a:ext>
                </a:extLst>
              </p:cNvPr>
              <p:cNvSpPr>
                <a:spLocks noChangeArrowheads="1"/>
              </p:cNvSpPr>
              <p:nvPr/>
            </p:nvSpPr>
            <p:spPr bwMode="auto">
              <a:xfrm>
                <a:off x="8294255" y="7819288"/>
                <a:ext cx="2735538" cy="686629"/>
              </a:xfrm>
              <a:custGeom>
                <a:avLst/>
                <a:gdLst>
                  <a:gd name="T0" fmla="*/ 1921 w 2196"/>
                  <a:gd name="T1" fmla="*/ 93 h 550"/>
                  <a:gd name="T2" fmla="*/ 1921 w 2196"/>
                  <a:gd name="T3" fmla="*/ 93 h 550"/>
                  <a:gd name="T4" fmla="*/ 1098 w 2196"/>
                  <a:gd name="T5" fmla="*/ 0 h 550"/>
                  <a:gd name="T6" fmla="*/ 1098 w 2196"/>
                  <a:gd name="T7" fmla="*/ 0 h 550"/>
                  <a:gd name="T8" fmla="*/ 274 w 2196"/>
                  <a:gd name="T9" fmla="*/ 93 h 550"/>
                  <a:gd name="T10" fmla="*/ 274 w 2196"/>
                  <a:gd name="T11" fmla="*/ 93 h 550"/>
                  <a:gd name="T12" fmla="*/ 0 w 2196"/>
                  <a:gd name="T13" fmla="*/ 274 h 550"/>
                  <a:gd name="T14" fmla="*/ 0 w 2196"/>
                  <a:gd name="T15" fmla="*/ 274 h 550"/>
                  <a:gd name="T16" fmla="*/ 147 w 2196"/>
                  <a:gd name="T17" fmla="*/ 412 h 550"/>
                  <a:gd name="T18" fmla="*/ 147 w 2196"/>
                  <a:gd name="T19" fmla="*/ 412 h 550"/>
                  <a:gd name="T20" fmla="*/ 1098 w 2196"/>
                  <a:gd name="T21" fmla="*/ 549 h 550"/>
                  <a:gd name="T22" fmla="*/ 1098 w 2196"/>
                  <a:gd name="T23" fmla="*/ 549 h 550"/>
                  <a:gd name="T24" fmla="*/ 2048 w 2196"/>
                  <a:gd name="T25" fmla="*/ 412 h 550"/>
                  <a:gd name="T26" fmla="*/ 2048 w 2196"/>
                  <a:gd name="T27" fmla="*/ 412 h 550"/>
                  <a:gd name="T28" fmla="*/ 2195 w 2196"/>
                  <a:gd name="T29" fmla="*/ 274 h 550"/>
                  <a:gd name="T30" fmla="*/ 2195 w 2196"/>
                  <a:gd name="T31" fmla="*/ 274 h 550"/>
                  <a:gd name="T32" fmla="*/ 1921 w 2196"/>
                  <a:gd name="T33" fmla="*/ 93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96" h="550">
                    <a:moveTo>
                      <a:pt x="1921" y="93"/>
                    </a:moveTo>
                    <a:lnTo>
                      <a:pt x="1921" y="93"/>
                    </a:lnTo>
                    <a:cubicBezTo>
                      <a:pt x="1720" y="36"/>
                      <a:pt x="1425" y="0"/>
                      <a:pt x="1098" y="0"/>
                    </a:cubicBezTo>
                    <a:lnTo>
                      <a:pt x="1098" y="0"/>
                    </a:lnTo>
                    <a:cubicBezTo>
                      <a:pt x="770" y="0"/>
                      <a:pt x="475" y="36"/>
                      <a:pt x="274" y="93"/>
                    </a:cubicBezTo>
                    <a:lnTo>
                      <a:pt x="274" y="93"/>
                    </a:lnTo>
                    <a:cubicBezTo>
                      <a:pt x="103" y="141"/>
                      <a:pt x="0" y="205"/>
                      <a:pt x="0" y="274"/>
                    </a:cubicBezTo>
                    <a:lnTo>
                      <a:pt x="0" y="274"/>
                    </a:lnTo>
                    <a:cubicBezTo>
                      <a:pt x="0" y="325"/>
                      <a:pt x="53" y="371"/>
                      <a:pt x="147" y="412"/>
                    </a:cubicBezTo>
                    <a:lnTo>
                      <a:pt x="147" y="412"/>
                    </a:lnTo>
                    <a:cubicBezTo>
                      <a:pt x="336" y="493"/>
                      <a:pt x="692" y="549"/>
                      <a:pt x="1098" y="549"/>
                    </a:cubicBezTo>
                    <a:lnTo>
                      <a:pt x="1098" y="549"/>
                    </a:lnTo>
                    <a:cubicBezTo>
                      <a:pt x="1504" y="549"/>
                      <a:pt x="1859" y="493"/>
                      <a:pt x="2048" y="412"/>
                    </a:cubicBezTo>
                    <a:lnTo>
                      <a:pt x="2048" y="412"/>
                    </a:lnTo>
                    <a:cubicBezTo>
                      <a:pt x="2142" y="371"/>
                      <a:pt x="2195" y="325"/>
                      <a:pt x="2195" y="274"/>
                    </a:cubicBezTo>
                    <a:lnTo>
                      <a:pt x="2195" y="274"/>
                    </a:lnTo>
                    <a:cubicBezTo>
                      <a:pt x="2195" y="205"/>
                      <a:pt x="2092" y="141"/>
                      <a:pt x="1921" y="93"/>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226">
                <a:extLst>
                  <a:ext uri="{FF2B5EF4-FFF2-40B4-BE49-F238E27FC236}">
                    <a16:creationId xmlns:a16="http://schemas.microsoft.com/office/drawing/2014/main" id="{2A3D8747-E5E7-1741-910E-CB20223EE734}"/>
                  </a:ext>
                </a:extLst>
              </p:cNvPr>
              <p:cNvSpPr>
                <a:spLocks noChangeArrowheads="1"/>
              </p:cNvSpPr>
              <p:nvPr/>
            </p:nvSpPr>
            <p:spPr bwMode="auto">
              <a:xfrm>
                <a:off x="8431578" y="7890696"/>
                <a:ext cx="2460884" cy="543814"/>
              </a:xfrm>
              <a:custGeom>
                <a:avLst/>
                <a:gdLst>
                  <a:gd name="T0" fmla="*/ 1727 w 1975"/>
                  <a:gd name="T1" fmla="*/ 74 h 436"/>
                  <a:gd name="T2" fmla="*/ 1727 w 1975"/>
                  <a:gd name="T3" fmla="*/ 74 h 436"/>
                  <a:gd name="T4" fmla="*/ 987 w 1975"/>
                  <a:gd name="T5" fmla="*/ 0 h 436"/>
                  <a:gd name="T6" fmla="*/ 987 w 1975"/>
                  <a:gd name="T7" fmla="*/ 0 h 436"/>
                  <a:gd name="T8" fmla="*/ 247 w 1975"/>
                  <a:gd name="T9" fmla="*/ 74 h 436"/>
                  <a:gd name="T10" fmla="*/ 247 w 1975"/>
                  <a:gd name="T11" fmla="*/ 74 h 436"/>
                  <a:gd name="T12" fmla="*/ 0 w 1975"/>
                  <a:gd name="T13" fmla="*/ 217 h 436"/>
                  <a:gd name="T14" fmla="*/ 0 w 1975"/>
                  <a:gd name="T15" fmla="*/ 217 h 436"/>
                  <a:gd name="T16" fmla="*/ 132 w 1975"/>
                  <a:gd name="T17" fmla="*/ 326 h 436"/>
                  <a:gd name="T18" fmla="*/ 132 w 1975"/>
                  <a:gd name="T19" fmla="*/ 326 h 436"/>
                  <a:gd name="T20" fmla="*/ 987 w 1975"/>
                  <a:gd name="T21" fmla="*/ 435 h 436"/>
                  <a:gd name="T22" fmla="*/ 987 w 1975"/>
                  <a:gd name="T23" fmla="*/ 435 h 436"/>
                  <a:gd name="T24" fmla="*/ 1842 w 1975"/>
                  <a:gd name="T25" fmla="*/ 326 h 436"/>
                  <a:gd name="T26" fmla="*/ 1842 w 1975"/>
                  <a:gd name="T27" fmla="*/ 326 h 436"/>
                  <a:gd name="T28" fmla="*/ 1974 w 1975"/>
                  <a:gd name="T29" fmla="*/ 217 h 436"/>
                  <a:gd name="T30" fmla="*/ 1974 w 1975"/>
                  <a:gd name="T31" fmla="*/ 217 h 436"/>
                  <a:gd name="T32" fmla="*/ 1727 w 1975"/>
                  <a:gd name="T33" fmla="*/ 74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75" h="436">
                    <a:moveTo>
                      <a:pt x="1727" y="74"/>
                    </a:moveTo>
                    <a:lnTo>
                      <a:pt x="1727" y="74"/>
                    </a:lnTo>
                    <a:cubicBezTo>
                      <a:pt x="1546" y="29"/>
                      <a:pt x="1281" y="0"/>
                      <a:pt x="987" y="0"/>
                    </a:cubicBezTo>
                    <a:lnTo>
                      <a:pt x="987" y="0"/>
                    </a:lnTo>
                    <a:cubicBezTo>
                      <a:pt x="692" y="0"/>
                      <a:pt x="427" y="29"/>
                      <a:pt x="247" y="74"/>
                    </a:cubicBezTo>
                    <a:lnTo>
                      <a:pt x="247" y="74"/>
                    </a:lnTo>
                    <a:cubicBezTo>
                      <a:pt x="92" y="112"/>
                      <a:pt x="0" y="163"/>
                      <a:pt x="0" y="217"/>
                    </a:cubicBezTo>
                    <a:lnTo>
                      <a:pt x="0" y="217"/>
                    </a:lnTo>
                    <a:cubicBezTo>
                      <a:pt x="0" y="257"/>
                      <a:pt x="47" y="294"/>
                      <a:pt x="132" y="326"/>
                    </a:cubicBezTo>
                    <a:lnTo>
                      <a:pt x="132" y="326"/>
                    </a:lnTo>
                    <a:cubicBezTo>
                      <a:pt x="302" y="391"/>
                      <a:pt x="621" y="435"/>
                      <a:pt x="987" y="435"/>
                    </a:cubicBezTo>
                    <a:lnTo>
                      <a:pt x="987" y="435"/>
                    </a:lnTo>
                    <a:cubicBezTo>
                      <a:pt x="1352" y="435"/>
                      <a:pt x="1671" y="391"/>
                      <a:pt x="1842" y="326"/>
                    </a:cubicBezTo>
                    <a:lnTo>
                      <a:pt x="1842" y="326"/>
                    </a:lnTo>
                    <a:cubicBezTo>
                      <a:pt x="1926" y="294"/>
                      <a:pt x="1974" y="257"/>
                      <a:pt x="1974" y="217"/>
                    </a:cubicBezTo>
                    <a:lnTo>
                      <a:pt x="1974" y="217"/>
                    </a:lnTo>
                    <a:cubicBezTo>
                      <a:pt x="1974" y="163"/>
                      <a:pt x="1881" y="112"/>
                      <a:pt x="1727" y="74"/>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49" name="Freeform 227">
                <a:extLst>
                  <a:ext uri="{FF2B5EF4-FFF2-40B4-BE49-F238E27FC236}">
                    <a16:creationId xmlns:a16="http://schemas.microsoft.com/office/drawing/2014/main" id="{990AE8CB-6CDD-1147-BBA8-5732257A2277}"/>
                  </a:ext>
                </a:extLst>
              </p:cNvPr>
              <p:cNvSpPr>
                <a:spLocks noChangeArrowheads="1"/>
              </p:cNvSpPr>
              <p:nvPr/>
            </p:nvSpPr>
            <p:spPr bwMode="auto">
              <a:xfrm>
                <a:off x="8294255" y="8159856"/>
                <a:ext cx="2735538" cy="686629"/>
              </a:xfrm>
              <a:custGeom>
                <a:avLst/>
                <a:gdLst>
                  <a:gd name="T0" fmla="*/ 2048 w 2196"/>
                  <a:gd name="T1" fmla="*/ 138 h 551"/>
                  <a:gd name="T2" fmla="*/ 2048 w 2196"/>
                  <a:gd name="T3" fmla="*/ 138 h 551"/>
                  <a:gd name="T4" fmla="*/ 1098 w 2196"/>
                  <a:gd name="T5" fmla="*/ 275 h 551"/>
                  <a:gd name="T6" fmla="*/ 1098 w 2196"/>
                  <a:gd name="T7" fmla="*/ 275 h 551"/>
                  <a:gd name="T8" fmla="*/ 147 w 2196"/>
                  <a:gd name="T9" fmla="*/ 138 h 551"/>
                  <a:gd name="T10" fmla="*/ 147 w 2196"/>
                  <a:gd name="T11" fmla="*/ 138 h 551"/>
                  <a:gd name="T12" fmla="*/ 0 w 2196"/>
                  <a:gd name="T13" fmla="*/ 0 h 551"/>
                  <a:gd name="T14" fmla="*/ 0 w 2196"/>
                  <a:gd name="T15" fmla="*/ 275 h 551"/>
                  <a:gd name="T16" fmla="*/ 0 w 2196"/>
                  <a:gd name="T17" fmla="*/ 275 h 551"/>
                  <a:gd name="T18" fmla="*/ 1098 w 2196"/>
                  <a:gd name="T19" fmla="*/ 550 h 551"/>
                  <a:gd name="T20" fmla="*/ 1098 w 2196"/>
                  <a:gd name="T21" fmla="*/ 550 h 551"/>
                  <a:gd name="T22" fmla="*/ 2195 w 2196"/>
                  <a:gd name="T23" fmla="*/ 275 h 551"/>
                  <a:gd name="T24" fmla="*/ 2195 w 2196"/>
                  <a:gd name="T25" fmla="*/ 0 h 551"/>
                  <a:gd name="T26" fmla="*/ 2195 w 2196"/>
                  <a:gd name="T27" fmla="*/ 0 h 551"/>
                  <a:gd name="T28" fmla="*/ 2048 w 2196"/>
                  <a:gd name="T29" fmla="*/ 138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6" h="551">
                    <a:moveTo>
                      <a:pt x="2048" y="138"/>
                    </a:moveTo>
                    <a:lnTo>
                      <a:pt x="2048" y="138"/>
                    </a:lnTo>
                    <a:cubicBezTo>
                      <a:pt x="1859" y="220"/>
                      <a:pt x="1504" y="275"/>
                      <a:pt x="1098" y="275"/>
                    </a:cubicBezTo>
                    <a:lnTo>
                      <a:pt x="1098" y="275"/>
                    </a:lnTo>
                    <a:cubicBezTo>
                      <a:pt x="692" y="275"/>
                      <a:pt x="336" y="220"/>
                      <a:pt x="147" y="138"/>
                    </a:cubicBezTo>
                    <a:lnTo>
                      <a:pt x="147" y="138"/>
                    </a:lnTo>
                    <a:cubicBezTo>
                      <a:pt x="53" y="97"/>
                      <a:pt x="0" y="51"/>
                      <a:pt x="0" y="0"/>
                    </a:cubicBezTo>
                    <a:lnTo>
                      <a:pt x="0" y="275"/>
                    </a:lnTo>
                    <a:lnTo>
                      <a:pt x="0" y="275"/>
                    </a:lnTo>
                    <a:cubicBezTo>
                      <a:pt x="0" y="427"/>
                      <a:pt x="491" y="550"/>
                      <a:pt x="1098" y="550"/>
                    </a:cubicBezTo>
                    <a:lnTo>
                      <a:pt x="1098" y="550"/>
                    </a:lnTo>
                    <a:cubicBezTo>
                      <a:pt x="1704" y="550"/>
                      <a:pt x="2195" y="427"/>
                      <a:pt x="2195" y="275"/>
                    </a:cubicBezTo>
                    <a:lnTo>
                      <a:pt x="2195" y="0"/>
                    </a:lnTo>
                    <a:lnTo>
                      <a:pt x="2195" y="0"/>
                    </a:lnTo>
                    <a:cubicBezTo>
                      <a:pt x="2195" y="51"/>
                      <a:pt x="2142" y="97"/>
                      <a:pt x="2048" y="138"/>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3589C8F5-73F7-1149-8AF2-49BDFD70C6F7}"/>
                  </a:ext>
                </a:extLst>
              </p:cNvPr>
              <p:cNvSpPr>
                <a:spLocks noChangeArrowheads="1"/>
              </p:cNvSpPr>
              <p:nvPr/>
            </p:nvSpPr>
            <p:spPr bwMode="auto">
              <a:xfrm>
                <a:off x="8294253" y="8159855"/>
                <a:ext cx="2734327" cy="685378"/>
              </a:xfrm>
              <a:custGeom>
                <a:avLst/>
                <a:gdLst>
                  <a:gd name="connsiteX0" fmla="*/ 1514840 w 2734327"/>
                  <a:gd name="connsiteY0" fmla="*/ 340567 h 685378"/>
                  <a:gd name="connsiteX1" fmla="*/ 1514840 w 2734327"/>
                  <a:gd name="connsiteY1" fmla="*/ 684128 h 685378"/>
                  <a:gd name="connsiteX2" fmla="*/ 1400725 w 2734327"/>
                  <a:gd name="connsiteY2" fmla="*/ 685378 h 685378"/>
                  <a:gd name="connsiteX3" fmla="*/ 1400725 w 2734327"/>
                  <a:gd name="connsiteY3" fmla="*/ 343066 h 685378"/>
                  <a:gd name="connsiteX4" fmla="*/ 1514840 w 2734327"/>
                  <a:gd name="connsiteY4" fmla="*/ 340567 h 685378"/>
                  <a:gd name="connsiteX5" fmla="*/ 1219458 w 2734327"/>
                  <a:gd name="connsiteY5" fmla="*/ 340567 h 685378"/>
                  <a:gd name="connsiteX6" fmla="*/ 1333582 w 2734327"/>
                  <a:gd name="connsiteY6" fmla="*/ 343066 h 685378"/>
                  <a:gd name="connsiteX7" fmla="*/ 1333582 w 2734327"/>
                  <a:gd name="connsiteY7" fmla="*/ 685378 h 685378"/>
                  <a:gd name="connsiteX8" fmla="*/ 1219458 w 2734327"/>
                  <a:gd name="connsiteY8" fmla="*/ 684128 h 685378"/>
                  <a:gd name="connsiteX9" fmla="*/ 1690631 w 2734327"/>
                  <a:gd name="connsiteY9" fmla="*/ 329582 h 685378"/>
                  <a:gd name="connsiteX10" fmla="*/ 1690631 w 2734327"/>
                  <a:gd name="connsiteY10" fmla="*/ 669462 h 685378"/>
                  <a:gd name="connsiteX11" fmla="*/ 1576503 w 2734327"/>
                  <a:gd name="connsiteY11" fmla="*/ 674406 h 685378"/>
                  <a:gd name="connsiteX12" fmla="*/ 1576503 w 2734327"/>
                  <a:gd name="connsiteY12" fmla="*/ 334526 h 685378"/>
                  <a:gd name="connsiteX13" fmla="*/ 1690631 w 2734327"/>
                  <a:gd name="connsiteY13" fmla="*/ 329582 h 685378"/>
                  <a:gd name="connsiteX14" fmla="*/ 1043682 w 2734327"/>
                  <a:gd name="connsiteY14" fmla="*/ 329582 h 685378"/>
                  <a:gd name="connsiteX15" fmla="*/ 1157806 w 2734327"/>
                  <a:gd name="connsiteY15" fmla="*/ 334526 h 685378"/>
                  <a:gd name="connsiteX16" fmla="*/ 1157806 w 2734327"/>
                  <a:gd name="connsiteY16" fmla="*/ 674406 h 685378"/>
                  <a:gd name="connsiteX17" fmla="*/ 1043682 w 2734327"/>
                  <a:gd name="connsiteY17" fmla="*/ 669462 h 685378"/>
                  <a:gd name="connsiteX18" fmla="*/ 1871902 w 2734327"/>
                  <a:gd name="connsiteY18" fmla="*/ 318596 h 685378"/>
                  <a:gd name="connsiteX19" fmla="*/ 1871902 w 2734327"/>
                  <a:gd name="connsiteY19" fmla="*/ 658970 h 685378"/>
                  <a:gd name="connsiteX20" fmla="*/ 1757778 w 2734327"/>
                  <a:gd name="connsiteY20" fmla="*/ 668908 h 685378"/>
                  <a:gd name="connsiteX21" fmla="*/ 1757778 w 2734327"/>
                  <a:gd name="connsiteY21" fmla="*/ 328534 h 685378"/>
                  <a:gd name="connsiteX22" fmla="*/ 1871902 w 2734327"/>
                  <a:gd name="connsiteY22" fmla="*/ 318596 h 685378"/>
                  <a:gd name="connsiteX23" fmla="*/ 862408 w 2734327"/>
                  <a:gd name="connsiteY23" fmla="*/ 318596 h 685378"/>
                  <a:gd name="connsiteX24" fmla="*/ 976536 w 2734327"/>
                  <a:gd name="connsiteY24" fmla="*/ 328534 h 685378"/>
                  <a:gd name="connsiteX25" fmla="*/ 976536 w 2734327"/>
                  <a:gd name="connsiteY25" fmla="*/ 668908 h 685378"/>
                  <a:gd name="connsiteX26" fmla="*/ 862408 w 2734327"/>
                  <a:gd name="connsiteY26" fmla="*/ 658970 h 685378"/>
                  <a:gd name="connsiteX27" fmla="*/ 2047680 w 2734327"/>
                  <a:gd name="connsiteY27" fmla="*/ 296626 h 685378"/>
                  <a:gd name="connsiteX28" fmla="*/ 2047680 w 2734327"/>
                  <a:gd name="connsiteY28" fmla="*/ 636256 h 685378"/>
                  <a:gd name="connsiteX29" fmla="*/ 1933556 w 2734327"/>
                  <a:gd name="connsiteY29" fmla="*/ 652429 h 685378"/>
                  <a:gd name="connsiteX30" fmla="*/ 1933556 w 2734327"/>
                  <a:gd name="connsiteY30" fmla="*/ 310311 h 685378"/>
                  <a:gd name="connsiteX31" fmla="*/ 2047680 w 2734327"/>
                  <a:gd name="connsiteY31" fmla="*/ 296626 h 685378"/>
                  <a:gd name="connsiteX32" fmla="*/ 681141 w 2734327"/>
                  <a:gd name="connsiteY32" fmla="*/ 296626 h 685378"/>
                  <a:gd name="connsiteX33" fmla="*/ 795265 w 2734327"/>
                  <a:gd name="connsiteY33" fmla="*/ 310311 h 685378"/>
                  <a:gd name="connsiteX34" fmla="*/ 795265 w 2734327"/>
                  <a:gd name="connsiteY34" fmla="*/ 652429 h 685378"/>
                  <a:gd name="connsiteX35" fmla="*/ 681141 w 2734327"/>
                  <a:gd name="connsiteY35" fmla="*/ 636256 h 685378"/>
                  <a:gd name="connsiteX36" fmla="*/ 2228950 w 2734327"/>
                  <a:gd name="connsiteY36" fmla="*/ 263667 h 685378"/>
                  <a:gd name="connsiteX37" fmla="*/ 2228950 w 2734327"/>
                  <a:gd name="connsiteY37" fmla="*/ 603936 h 685378"/>
                  <a:gd name="connsiteX38" fmla="*/ 2114822 w 2734327"/>
                  <a:gd name="connsiteY38" fmla="*/ 624971 h 685378"/>
                  <a:gd name="connsiteX39" fmla="*/ 2114822 w 2734327"/>
                  <a:gd name="connsiteY39" fmla="*/ 284702 h 685378"/>
                  <a:gd name="connsiteX40" fmla="*/ 2228950 w 2734327"/>
                  <a:gd name="connsiteY40" fmla="*/ 263667 h 685378"/>
                  <a:gd name="connsiteX41" fmla="*/ 505363 w 2734327"/>
                  <a:gd name="connsiteY41" fmla="*/ 263667 h 685378"/>
                  <a:gd name="connsiteX42" fmla="*/ 619487 w 2734327"/>
                  <a:gd name="connsiteY42" fmla="*/ 284702 h 685378"/>
                  <a:gd name="connsiteX43" fmla="*/ 619487 w 2734327"/>
                  <a:gd name="connsiteY43" fmla="*/ 624971 h 685378"/>
                  <a:gd name="connsiteX44" fmla="*/ 505363 w 2734327"/>
                  <a:gd name="connsiteY44" fmla="*/ 603936 h 685378"/>
                  <a:gd name="connsiteX45" fmla="*/ 2410208 w 2734327"/>
                  <a:gd name="connsiteY45" fmla="*/ 219720 h 685378"/>
                  <a:gd name="connsiteX46" fmla="*/ 2410208 w 2734327"/>
                  <a:gd name="connsiteY46" fmla="*/ 562121 h 685378"/>
                  <a:gd name="connsiteX47" fmla="*/ 2296097 w 2734327"/>
                  <a:gd name="connsiteY47" fmla="*/ 592003 h 685378"/>
                  <a:gd name="connsiteX48" fmla="*/ 2296097 w 2734327"/>
                  <a:gd name="connsiteY48" fmla="*/ 249602 h 685378"/>
                  <a:gd name="connsiteX49" fmla="*/ 2410208 w 2734327"/>
                  <a:gd name="connsiteY49" fmla="*/ 219720 h 685378"/>
                  <a:gd name="connsiteX50" fmla="*/ 324088 w 2734327"/>
                  <a:gd name="connsiteY50" fmla="*/ 219720 h 685378"/>
                  <a:gd name="connsiteX51" fmla="*/ 438203 w 2734327"/>
                  <a:gd name="connsiteY51" fmla="*/ 249602 h 685378"/>
                  <a:gd name="connsiteX52" fmla="*/ 438203 w 2734327"/>
                  <a:gd name="connsiteY52" fmla="*/ 592003 h 685378"/>
                  <a:gd name="connsiteX53" fmla="*/ 324088 w 2734327"/>
                  <a:gd name="connsiteY53" fmla="*/ 562121 h 685378"/>
                  <a:gd name="connsiteX54" fmla="*/ 2585997 w 2734327"/>
                  <a:gd name="connsiteY54" fmla="*/ 153804 h 685378"/>
                  <a:gd name="connsiteX55" fmla="*/ 2585997 w 2734327"/>
                  <a:gd name="connsiteY55" fmla="*/ 495214 h 685378"/>
                  <a:gd name="connsiteX56" fmla="*/ 2471873 w 2734327"/>
                  <a:gd name="connsiteY56" fmla="*/ 542563 h 685378"/>
                  <a:gd name="connsiteX57" fmla="*/ 2471873 w 2734327"/>
                  <a:gd name="connsiteY57" fmla="*/ 201153 h 685378"/>
                  <a:gd name="connsiteX58" fmla="*/ 2550410 w 2734327"/>
                  <a:gd name="connsiteY58" fmla="*/ 170002 h 685378"/>
                  <a:gd name="connsiteX59" fmla="*/ 2585997 w 2734327"/>
                  <a:gd name="connsiteY59" fmla="*/ 153804 h 685378"/>
                  <a:gd name="connsiteX60" fmla="*/ 148310 w 2734327"/>
                  <a:gd name="connsiteY60" fmla="*/ 153804 h 685378"/>
                  <a:gd name="connsiteX61" fmla="*/ 183898 w 2734327"/>
                  <a:gd name="connsiteY61" fmla="*/ 170002 h 685378"/>
                  <a:gd name="connsiteX62" fmla="*/ 262438 w 2734327"/>
                  <a:gd name="connsiteY62" fmla="*/ 201153 h 685378"/>
                  <a:gd name="connsiteX63" fmla="*/ 262438 w 2734327"/>
                  <a:gd name="connsiteY63" fmla="*/ 542563 h 685378"/>
                  <a:gd name="connsiteX64" fmla="*/ 148310 w 2734327"/>
                  <a:gd name="connsiteY64" fmla="*/ 495214 h 685378"/>
                  <a:gd name="connsiteX65" fmla="*/ 2734327 w 2734327"/>
                  <a:gd name="connsiteY65" fmla="*/ 0 h 685378"/>
                  <a:gd name="connsiteX66" fmla="*/ 2734327 w 2734327"/>
                  <a:gd name="connsiteY66" fmla="*/ 342019 h 685378"/>
                  <a:gd name="connsiteX67" fmla="*/ 2653142 w 2734327"/>
                  <a:gd name="connsiteY67" fmla="*/ 460171 h 685378"/>
                  <a:gd name="connsiteX68" fmla="*/ 2653142 w 2734327"/>
                  <a:gd name="connsiteY68" fmla="*/ 119396 h 685378"/>
                  <a:gd name="connsiteX69" fmla="*/ 2734327 w 2734327"/>
                  <a:gd name="connsiteY69" fmla="*/ 0 h 685378"/>
                  <a:gd name="connsiteX70" fmla="*/ 0 w 2734327"/>
                  <a:gd name="connsiteY70" fmla="*/ 0 h 685378"/>
                  <a:gd name="connsiteX71" fmla="*/ 81183 w 2734327"/>
                  <a:gd name="connsiteY71" fmla="*/ 119396 h 685378"/>
                  <a:gd name="connsiteX72" fmla="*/ 81183 w 2734327"/>
                  <a:gd name="connsiteY72" fmla="*/ 460171 h 685378"/>
                  <a:gd name="connsiteX73" fmla="*/ 0 w 2734327"/>
                  <a:gd name="connsiteY73" fmla="*/ 342019 h 685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2734327" h="685378">
                    <a:moveTo>
                      <a:pt x="1514840" y="340567"/>
                    </a:moveTo>
                    <a:lnTo>
                      <a:pt x="1514840" y="684128"/>
                    </a:lnTo>
                    <a:cubicBezTo>
                      <a:pt x="1477628" y="685378"/>
                      <a:pt x="1439177" y="685378"/>
                      <a:pt x="1400725" y="685378"/>
                    </a:cubicBezTo>
                    <a:lnTo>
                      <a:pt x="1400725" y="343066"/>
                    </a:lnTo>
                    <a:cubicBezTo>
                      <a:pt x="1439177" y="343066"/>
                      <a:pt x="1477628" y="341816"/>
                      <a:pt x="1514840" y="340567"/>
                    </a:cubicBezTo>
                    <a:close/>
                    <a:moveTo>
                      <a:pt x="1219458" y="340567"/>
                    </a:moveTo>
                    <a:cubicBezTo>
                      <a:pt x="1257499" y="341816"/>
                      <a:pt x="1295541" y="343066"/>
                      <a:pt x="1333582" y="343066"/>
                    </a:cubicBezTo>
                    <a:lnTo>
                      <a:pt x="1333582" y="685378"/>
                    </a:lnTo>
                    <a:cubicBezTo>
                      <a:pt x="1295541" y="685378"/>
                      <a:pt x="1257499" y="685378"/>
                      <a:pt x="1219458" y="684128"/>
                    </a:cubicBezTo>
                    <a:close/>
                    <a:moveTo>
                      <a:pt x="1690631" y="329582"/>
                    </a:moveTo>
                    <a:lnTo>
                      <a:pt x="1690631" y="669462"/>
                    </a:lnTo>
                    <a:cubicBezTo>
                      <a:pt x="1653815" y="671934"/>
                      <a:pt x="1615773" y="673170"/>
                      <a:pt x="1576503" y="674406"/>
                    </a:cubicBezTo>
                    <a:lnTo>
                      <a:pt x="1576503" y="334526"/>
                    </a:lnTo>
                    <a:cubicBezTo>
                      <a:pt x="1615773" y="333290"/>
                      <a:pt x="1653815" y="332054"/>
                      <a:pt x="1690631" y="329582"/>
                    </a:cubicBezTo>
                    <a:close/>
                    <a:moveTo>
                      <a:pt x="1043682" y="329582"/>
                    </a:moveTo>
                    <a:cubicBezTo>
                      <a:pt x="1080496" y="332054"/>
                      <a:pt x="1118537" y="333290"/>
                      <a:pt x="1157806" y="334526"/>
                    </a:cubicBezTo>
                    <a:lnTo>
                      <a:pt x="1157806" y="674406"/>
                    </a:lnTo>
                    <a:cubicBezTo>
                      <a:pt x="1118537" y="673170"/>
                      <a:pt x="1080496" y="671934"/>
                      <a:pt x="1043682" y="669462"/>
                    </a:cubicBezTo>
                    <a:close/>
                    <a:moveTo>
                      <a:pt x="1871902" y="318596"/>
                    </a:moveTo>
                    <a:lnTo>
                      <a:pt x="1871902" y="658970"/>
                    </a:lnTo>
                    <a:cubicBezTo>
                      <a:pt x="1833861" y="662697"/>
                      <a:pt x="1797046" y="666423"/>
                      <a:pt x="1757778" y="668908"/>
                    </a:cubicBezTo>
                    <a:lnTo>
                      <a:pt x="1757778" y="328534"/>
                    </a:lnTo>
                    <a:cubicBezTo>
                      <a:pt x="1797046" y="324807"/>
                      <a:pt x="1833861" y="322323"/>
                      <a:pt x="1871902" y="318596"/>
                    </a:cubicBezTo>
                    <a:close/>
                    <a:moveTo>
                      <a:pt x="862408" y="318596"/>
                    </a:moveTo>
                    <a:cubicBezTo>
                      <a:pt x="900451" y="322323"/>
                      <a:pt x="937266" y="324807"/>
                      <a:pt x="976536" y="328534"/>
                    </a:cubicBezTo>
                    <a:lnTo>
                      <a:pt x="976536" y="668908"/>
                    </a:lnTo>
                    <a:cubicBezTo>
                      <a:pt x="937266" y="666423"/>
                      <a:pt x="900451" y="662697"/>
                      <a:pt x="862408" y="658970"/>
                    </a:cubicBezTo>
                    <a:close/>
                    <a:moveTo>
                      <a:pt x="2047680" y="296626"/>
                    </a:moveTo>
                    <a:lnTo>
                      <a:pt x="2047680" y="636256"/>
                    </a:lnTo>
                    <a:cubicBezTo>
                      <a:pt x="2009639" y="642476"/>
                      <a:pt x="1972824" y="647453"/>
                      <a:pt x="1933556" y="652429"/>
                    </a:cubicBezTo>
                    <a:lnTo>
                      <a:pt x="1933556" y="310311"/>
                    </a:lnTo>
                    <a:cubicBezTo>
                      <a:pt x="1972824" y="305334"/>
                      <a:pt x="2009639" y="301602"/>
                      <a:pt x="2047680" y="296626"/>
                    </a:cubicBezTo>
                    <a:close/>
                    <a:moveTo>
                      <a:pt x="681141" y="296626"/>
                    </a:moveTo>
                    <a:cubicBezTo>
                      <a:pt x="719182" y="301602"/>
                      <a:pt x="757224" y="305334"/>
                      <a:pt x="795265" y="310311"/>
                    </a:cubicBezTo>
                    <a:lnTo>
                      <a:pt x="795265" y="652429"/>
                    </a:lnTo>
                    <a:cubicBezTo>
                      <a:pt x="757224" y="647453"/>
                      <a:pt x="719182" y="642476"/>
                      <a:pt x="681141" y="636256"/>
                    </a:cubicBezTo>
                    <a:close/>
                    <a:moveTo>
                      <a:pt x="2228950" y="263667"/>
                    </a:moveTo>
                    <a:lnTo>
                      <a:pt x="2228950" y="603936"/>
                    </a:lnTo>
                    <a:cubicBezTo>
                      <a:pt x="2192134" y="611360"/>
                      <a:pt x="2154092" y="618784"/>
                      <a:pt x="2114822" y="624971"/>
                    </a:cubicBezTo>
                    <a:lnTo>
                      <a:pt x="2114822" y="284702"/>
                    </a:lnTo>
                    <a:cubicBezTo>
                      <a:pt x="2154092" y="278515"/>
                      <a:pt x="2192134" y="271091"/>
                      <a:pt x="2228950" y="263667"/>
                    </a:cubicBezTo>
                    <a:close/>
                    <a:moveTo>
                      <a:pt x="505363" y="263667"/>
                    </a:moveTo>
                    <a:cubicBezTo>
                      <a:pt x="542177" y="271091"/>
                      <a:pt x="580218" y="278515"/>
                      <a:pt x="619487" y="284702"/>
                    </a:cubicBezTo>
                    <a:lnTo>
                      <a:pt x="619487" y="624971"/>
                    </a:lnTo>
                    <a:cubicBezTo>
                      <a:pt x="580218" y="618784"/>
                      <a:pt x="542177" y="611360"/>
                      <a:pt x="505363" y="603936"/>
                    </a:cubicBezTo>
                    <a:close/>
                    <a:moveTo>
                      <a:pt x="2410208" y="219720"/>
                    </a:moveTo>
                    <a:lnTo>
                      <a:pt x="2410208" y="562121"/>
                    </a:lnTo>
                    <a:cubicBezTo>
                      <a:pt x="2375478" y="573326"/>
                      <a:pt x="2337028" y="583287"/>
                      <a:pt x="2296097" y="592003"/>
                    </a:cubicBezTo>
                    <a:lnTo>
                      <a:pt x="2296097" y="249602"/>
                    </a:lnTo>
                    <a:cubicBezTo>
                      <a:pt x="2337028" y="240887"/>
                      <a:pt x="2375478" y="230926"/>
                      <a:pt x="2410208" y="219720"/>
                    </a:cubicBezTo>
                    <a:close/>
                    <a:moveTo>
                      <a:pt x="324088" y="219720"/>
                    </a:moveTo>
                    <a:cubicBezTo>
                      <a:pt x="358819" y="230926"/>
                      <a:pt x="397270" y="240887"/>
                      <a:pt x="438203" y="249602"/>
                    </a:cubicBezTo>
                    <a:lnTo>
                      <a:pt x="438203" y="592003"/>
                    </a:lnTo>
                    <a:cubicBezTo>
                      <a:pt x="397270" y="583287"/>
                      <a:pt x="358819" y="573326"/>
                      <a:pt x="324088" y="562121"/>
                    </a:cubicBezTo>
                    <a:close/>
                    <a:moveTo>
                      <a:pt x="2585997" y="153804"/>
                    </a:moveTo>
                    <a:lnTo>
                      <a:pt x="2585997" y="495214"/>
                    </a:lnTo>
                    <a:cubicBezTo>
                      <a:pt x="2552864" y="511412"/>
                      <a:pt x="2514823" y="527611"/>
                      <a:pt x="2471873" y="542563"/>
                    </a:cubicBezTo>
                    <a:lnTo>
                      <a:pt x="2471873" y="201153"/>
                    </a:lnTo>
                    <a:cubicBezTo>
                      <a:pt x="2500097" y="191184"/>
                      <a:pt x="2527094" y="179970"/>
                      <a:pt x="2550410" y="170002"/>
                    </a:cubicBezTo>
                    <a:cubicBezTo>
                      <a:pt x="2562681" y="163772"/>
                      <a:pt x="2574953" y="158788"/>
                      <a:pt x="2585997" y="153804"/>
                    </a:cubicBezTo>
                    <a:close/>
                    <a:moveTo>
                      <a:pt x="148310" y="153804"/>
                    </a:moveTo>
                    <a:cubicBezTo>
                      <a:pt x="159355" y="158788"/>
                      <a:pt x="171626" y="163772"/>
                      <a:pt x="183898" y="170002"/>
                    </a:cubicBezTo>
                    <a:cubicBezTo>
                      <a:pt x="207215" y="179970"/>
                      <a:pt x="232985" y="191184"/>
                      <a:pt x="262438" y="201153"/>
                    </a:cubicBezTo>
                    <a:lnTo>
                      <a:pt x="262438" y="542563"/>
                    </a:lnTo>
                    <a:cubicBezTo>
                      <a:pt x="219486" y="527611"/>
                      <a:pt x="181444" y="511412"/>
                      <a:pt x="148310" y="495214"/>
                    </a:cubicBezTo>
                    <a:close/>
                    <a:moveTo>
                      <a:pt x="2734327" y="0"/>
                    </a:moveTo>
                    <a:lnTo>
                      <a:pt x="2734327" y="342019"/>
                    </a:lnTo>
                    <a:cubicBezTo>
                      <a:pt x="2734327" y="383062"/>
                      <a:pt x="2706458" y="424104"/>
                      <a:pt x="2653142" y="460171"/>
                    </a:cubicBezTo>
                    <a:lnTo>
                      <a:pt x="2653142" y="119396"/>
                    </a:lnTo>
                    <a:cubicBezTo>
                      <a:pt x="2706458" y="82084"/>
                      <a:pt x="2734327" y="42286"/>
                      <a:pt x="2734327" y="0"/>
                    </a:cubicBezTo>
                    <a:close/>
                    <a:moveTo>
                      <a:pt x="0" y="0"/>
                    </a:moveTo>
                    <a:cubicBezTo>
                      <a:pt x="0" y="42286"/>
                      <a:pt x="29080" y="82084"/>
                      <a:pt x="81183" y="119396"/>
                    </a:cubicBezTo>
                    <a:lnTo>
                      <a:pt x="81183" y="460171"/>
                    </a:lnTo>
                    <a:cubicBezTo>
                      <a:pt x="29080" y="424104"/>
                      <a:pt x="0" y="383062"/>
                      <a:pt x="0" y="342019"/>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22" name="Group 21">
              <a:extLst>
                <a:ext uri="{FF2B5EF4-FFF2-40B4-BE49-F238E27FC236}">
                  <a16:creationId xmlns:a16="http://schemas.microsoft.com/office/drawing/2014/main" id="{0D341C68-C99A-0646-AF3F-289FE1FCF7CB}"/>
                </a:ext>
              </a:extLst>
            </p:cNvPr>
            <p:cNvGrpSpPr/>
            <p:nvPr/>
          </p:nvGrpSpPr>
          <p:grpSpPr>
            <a:xfrm>
              <a:off x="8651299" y="7374349"/>
              <a:ext cx="2739758" cy="1027200"/>
              <a:chOff x="8651299" y="7374349"/>
              <a:chExt cx="2739758" cy="1027200"/>
            </a:xfrm>
          </p:grpSpPr>
          <p:sp>
            <p:nvSpPr>
              <p:cNvPr id="41" name="Freeform 244">
                <a:extLst>
                  <a:ext uri="{FF2B5EF4-FFF2-40B4-BE49-F238E27FC236}">
                    <a16:creationId xmlns:a16="http://schemas.microsoft.com/office/drawing/2014/main" id="{210C2CDF-7943-2944-A341-D66BB95B394F}"/>
                  </a:ext>
                </a:extLst>
              </p:cNvPr>
              <p:cNvSpPr>
                <a:spLocks noChangeArrowheads="1"/>
              </p:cNvSpPr>
              <p:nvPr/>
            </p:nvSpPr>
            <p:spPr bwMode="auto">
              <a:xfrm>
                <a:off x="8651300" y="7714916"/>
                <a:ext cx="2735538" cy="686633"/>
              </a:xfrm>
              <a:custGeom>
                <a:avLst/>
                <a:gdLst>
                  <a:gd name="T0" fmla="*/ 2050 w 2198"/>
                  <a:gd name="T1" fmla="*/ 137 h 550"/>
                  <a:gd name="T2" fmla="*/ 2050 w 2198"/>
                  <a:gd name="T3" fmla="*/ 137 h 550"/>
                  <a:gd name="T4" fmla="*/ 1099 w 2198"/>
                  <a:gd name="T5" fmla="*/ 274 h 550"/>
                  <a:gd name="T6" fmla="*/ 1099 w 2198"/>
                  <a:gd name="T7" fmla="*/ 274 h 550"/>
                  <a:gd name="T8" fmla="*/ 148 w 2198"/>
                  <a:gd name="T9" fmla="*/ 137 h 550"/>
                  <a:gd name="T10" fmla="*/ 148 w 2198"/>
                  <a:gd name="T11" fmla="*/ 137 h 550"/>
                  <a:gd name="T12" fmla="*/ 0 w 2198"/>
                  <a:gd name="T13" fmla="*/ 0 h 550"/>
                  <a:gd name="T14" fmla="*/ 0 w 2198"/>
                  <a:gd name="T15" fmla="*/ 274 h 550"/>
                  <a:gd name="T16" fmla="*/ 0 w 2198"/>
                  <a:gd name="T17" fmla="*/ 274 h 550"/>
                  <a:gd name="T18" fmla="*/ 1099 w 2198"/>
                  <a:gd name="T19" fmla="*/ 549 h 550"/>
                  <a:gd name="T20" fmla="*/ 1099 w 2198"/>
                  <a:gd name="T21" fmla="*/ 549 h 550"/>
                  <a:gd name="T22" fmla="*/ 2197 w 2198"/>
                  <a:gd name="T23" fmla="*/ 274 h 550"/>
                  <a:gd name="T24" fmla="*/ 2197 w 2198"/>
                  <a:gd name="T25" fmla="*/ 0 h 550"/>
                  <a:gd name="T26" fmla="*/ 2197 w 2198"/>
                  <a:gd name="T27" fmla="*/ 0 h 550"/>
                  <a:gd name="T28" fmla="*/ 2050 w 2198"/>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8" h="550">
                    <a:moveTo>
                      <a:pt x="2050" y="137"/>
                    </a:moveTo>
                    <a:lnTo>
                      <a:pt x="2050" y="137"/>
                    </a:lnTo>
                    <a:cubicBezTo>
                      <a:pt x="1860" y="220"/>
                      <a:pt x="1505" y="274"/>
                      <a:pt x="1099" y="274"/>
                    </a:cubicBezTo>
                    <a:lnTo>
                      <a:pt x="1099" y="274"/>
                    </a:lnTo>
                    <a:cubicBezTo>
                      <a:pt x="692" y="274"/>
                      <a:pt x="338" y="220"/>
                      <a:pt x="148" y="137"/>
                    </a:cubicBezTo>
                    <a:lnTo>
                      <a:pt x="148" y="137"/>
                    </a:lnTo>
                    <a:cubicBezTo>
                      <a:pt x="55" y="97"/>
                      <a:pt x="0" y="50"/>
                      <a:pt x="0" y="0"/>
                    </a:cubicBezTo>
                    <a:lnTo>
                      <a:pt x="0" y="274"/>
                    </a:lnTo>
                    <a:lnTo>
                      <a:pt x="0" y="274"/>
                    </a:lnTo>
                    <a:cubicBezTo>
                      <a:pt x="0" y="426"/>
                      <a:pt x="492" y="549"/>
                      <a:pt x="1099" y="549"/>
                    </a:cubicBezTo>
                    <a:lnTo>
                      <a:pt x="1099" y="549"/>
                    </a:lnTo>
                    <a:cubicBezTo>
                      <a:pt x="1705" y="549"/>
                      <a:pt x="2197" y="426"/>
                      <a:pt x="2197" y="274"/>
                    </a:cubicBezTo>
                    <a:lnTo>
                      <a:pt x="2197" y="0"/>
                    </a:lnTo>
                    <a:lnTo>
                      <a:pt x="2197" y="0"/>
                    </a:lnTo>
                    <a:cubicBezTo>
                      <a:pt x="2197" y="50"/>
                      <a:pt x="2143" y="97"/>
                      <a:pt x="2050" y="137"/>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245">
                <a:extLst>
                  <a:ext uri="{FF2B5EF4-FFF2-40B4-BE49-F238E27FC236}">
                    <a16:creationId xmlns:a16="http://schemas.microsoft.com/office/drawing/2014/main" id="{220974A3-09DF-C647-BDCC-E9E025445DA5}"/>
                  </a:ext>
                </a:extLst>
              </p:cNvPr>
              <p:cNvSpPr>
                <a:spLocks noChangeArrowheads="1"/>
              </p:cNvSpPr>
              <p:nvPr/>
            </p:nvSpPr>
            <p:spPr bwMode="auto">
              <a:xfrm>
                <a:off x="8651300" y="7374349"/>
                <a:ext cx="2735538" cy="681137"/>
              </a:xfrm>
              <a:custGeom>
                <a:avLst/>
                <a:gdLst>
                  <a:gd name="T0" fmla="*/ 1922 w 2198"/>
                  <a:gd name="T1" fmla="*/ 93 h 549"/>
                  <a:gd name="T2" fmla="*/ 1922 w 2198"/>
                  <a:gd name="T3" fmla="*/ 93 h 549"/>
                  <a:gd name="T4" fmla="*/ 1099 w 2198"/>
                  <a:gd name="T5" fmla="*/ 0 h 549"/>
                  <a:gd name="T6" fmla="*/ 1099 w 2198"/>
                  <a:gd name="T7" fmla="*/ 0 h 549"/>
                  <a:gd name="T8" fmla="*/ 275 w 2198"/>
                  <a:gd name="T9" fmla="*/ 93 h 549"/>
                  <a:gd name="T10" fmla="*/ 275 w 2198"/>
                  <a:gd name="T11" fmla="*/ 93 h 549"/>
                  <a:gd name="T12" fmla="*/ 0 w 2198"/>
                  <a:gd name="T13" fmla="*/ 274 h 549"/>
                  <a:gd name="T14" fmla="*/ 0 w 2198"/>
                  <a:gd name="T15" fmla="*/ 274 h 549"/>
                  <a:gd name="T16" fmla="*/ 148 w 2198"/>
                  <a:gd name="T17" fmla="*/ 411 h 549"/>
                  <a:gd name="T18" fmla="*/ 148 w 2198"/>
                  <a:gd name="T19" fmla="*/ 411 h 549"/>
                  <a:gd name="T20" fmla="*/ 1099 w 2198"/>
                  <a:gd name="T21" fmla="*/ 548 h 549"/>
                  <a:gd name="T22" fmla="*/ 1099 w 2198"/>
                  <a:gd name="T23" fmla="*/ 548 h 549"/>
                  <a:gd name="T24" fmla="*/ 2050 w 2198"/>
                  <a:gd name="T25" fmla="*/ 411 h 549"/>
                  <a:gd name="T26" fmla="*/ 2050 w 2198"/>
                  <a:gd name="T27" fmla="*/ 411 h 549"/>
                  <a:gd name="T28" fmla="*/ 2197 w 2198"/>
                  <a:gd name="T29" fmla="*/ 274 h 549"/>
                  <a:gd name="T30" fmla="*/ 2197 w 2198"/>
                  <a:gd name="T31" fmla="*/ 274 h 549"/>
                  <a:gd name="T32" fmla="*/ 1922 w 2198"/>
                  <a:gd name="T33" fmla="*/ 93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98" h="549">
                    <a:moveTo>
                      <a:pt x="1922" y="93"/>
                    </a:moveTo>
                    <a:lnTo>
                      <a:pt x="1922" y="93"/>
                    </a:lnTo>
                    <a:cubicBezTo>
                      <a:pt x="1721" y="35"/>
                      <a:pt x="1427" y="0"/>
                      <a:pt x="1099" y="0"/>
                    </a:cubicBezTo>
                    <a:lnTo>
                      <a:pt x="1099" y="0"/>
                    </a:lnTo>
                    <a:cubicBezTo>
                      <a:pt x="771" y="0"/>
                      <a:pt x="476" y="35"/>
                      <a:pt x="275" y="93"/>
                    </a:cubicBezTo>
                    <a:lnTo>
                      <a:pt x="275" y="93"/>
                    </a:lnTo>
                    <a:cubicBezTo>
                      <a:pt x="105" y="141"/>
                      <a:pt x="0" y="205"/>
                      <a:pt x="0" y="274"/>
                    </a:cubicBezTo>
                    <a:lnTo>
                      <a:pt x="0" y="274"/>
                    </a:lnTo>
                    <a:cubicBezTo>
                      <a:pt x="0" y="324"/>
                      <a:pt x="55" y="371"/>
                      <a:pt x="148" y="411"/>
                    </a:cubicBezTo>
                    <a:lnTo>
                      <a:pt x="148" y="411"/>
                    </a:lnTo>
                    <a:cubicBezTo>
                      <a:pt x="338" y="494"/>
                      <a:pt x="692" y="548"/>
                      <a:pt x="1099" y="548"/>
                    </a:cubicBezTo>
                    <a:lnTo>
                      <a:pt x="1099" y="548"/>
                    </a:lnTo>
                    <a:cubicBezTo>
                      <a:pt x="1505" y="548"/>
                      <a:pt x="1860" y="494"/>
                      <a:pt x="2050" y="411"/>
                    </a:cubicBezTo>
                    <a:lnTo>
                      <a:pt x="2050" y="411"/>
                    </a:lnTo>
                    <a:cubicBezTo>
                      <a:pt x="2143" y="371"/>
                      <a:pt x="2197" y="324"/>
                      <a:pt x="2197" y="274"/>
                    </a:cubicBezTo>
                    <a:lnTo>
                      <a:pt x="2197" y="274"/>
                    </a:lnTo>
                    <a:cubicBezTo>
                      <a:pt x="2197" y="205"/>
                      <a:pt x="2093" y="141"/>
                      <a:pt x="1922" y="93"/>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246">
                <a:extLst>
                  <a:ext uri="{FF2B5EF4-FFF2-40B4-BE49-F238E27FC236}">
                    <a16:creationId xmlns:a16="http://schemas.microsoft.com/office/drawing/2014/main" id="{E81D763E-733E-114F-839F-991809D088B9}"/>
                  </a:ext>
                </a:extLst>
              </p:cNvPr>
              <p:cNvSpPr>
                <a:spLocks noChangeArrowheads="1"/>
              </p:cNvSpPr>
              <p:nvPr/>
            </p:nvSpPr>
            <p:spPr bwMode="auto">
              <a:xfrm>
                <a:off x="8788627" y="7445759"/>
                <a:ext cx="2460884" cy="543810"/>
              </a:xfrm>
              <a:custGeom>
                <a:avLst/>
                <a:gdLst>
                  <a:gd name="T0" fmla="*/ 1728 w 1976"/>
                  <a:gd name="T1" fmla="*/ 74 h 436"/>
                  <a:gd name="T2" fmla="*/ 1728 w 1976"/>
                  <a:gd name="T3" fmla="*/ 74 h 436"/>
                  <a:gd name="T4" fmla="*/ 988 w 1976"/>
                  <a:gd name="T5" fmla="*/ 0 h 436"/>
                  <a:gd name="T6" fmla="*/ 988 w 1976"/>
                  <a:gd name="T7" fmla="*/ 0 h 436"/>
                  <a:gd name="T8" fmla="*/ 247 w 1976"/>
                  <a:gd name="T9" fmla="*/ 74 h 436"/>
                  <a:gd name="T10" fmla="*/ 247 w 1976"/>
                  <a:gd name="T11" fmla="*/ 74 h 436"/>
                  <a:gd name="T12" fmla="*/ 0 w 1976"/>
                  <a:gd name="T13" fmla="*/ 217 h 436"/>
                  <a:gd name="T14" fmla="*/ 0 w 1976"/>
                  <a:gd name="T15" fmla="*/ 217 h 436"/>
                  <a:gd name="T16" fmla="*/ 132 w 1976"/>
                  <a:gd name="T17" fmla="*/ 326 h 436"/>
                  <a:gd name="T18" fmla="*/ 132 w 1976"/>
                  <a:gd name="T19" fmla="*/ 326 h 436"/>
                  <a:gd name="T20" fmla="*/ 988 w 1976"/>
                  <a:gd name="T21" fmla="*/ 435 h 436"/>
                  <a:gd name="T22" fmla="*/ 988 w 1976"/>
                  <a:gd name="T23" fmla="*/ 435 h 436"/>
                  <a:gd name="T24" fmla="*/ 1843 w 1976"/>
                  <a:gd name="T25" fmla="*/ 326 h 436"/>
                  <a:gd name="T26" fmla="*/ 1843 w 1976"/>
                  <a:gd name="T27" fmla="*/ 326 h 436"/>
                  <a:gd name="T28" fmla="*/ 1975 w 1976"/>
                  <a:gd name="T29" fmla="*/ 217 h 436"/>
                  <a:gd name="T30" fmla="*/ 1975 w 1976"/>
                  <a:gd name="T31" fmla="*/ 217 h 436"/>
                  <a:gd name="T32" fmla="*/ 1728 w 1976"/>
                  <a:gd name="T33" fmla="*/ 74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76" h="436">
                    <a:moveTo>
                      <a:pt x="1728" y="74"/>
                    </a:moveTo>
                    <a:lnTo>
                      <a:pt x="1728" y="74"/>
                    </a:lnTo>
                    <a:cubicBezTo>
                      <a:pt x="1547" y="29"/>
                      <a:pt x="1283" y="0"/>
                      <a:pt x="988" y="0"/>
                    </a:cubicBezTo>
                    <a:lnTo>
                      <a:pt x="988" y="0"/>
                    </a:lnTo>
                    <a:cubicBezTo>
                      <a:pt x="692" y="0"/>
                      <a:pt x="428" y="29"/>
                      <a:pt x="247" y="74"/>
                    </a:cubicBezTo>
                    <a:lnTo>
                      <a:pt x="247" y="74"/>
                    </a:lnTo>
                    <a:cubicBezTo>
                      <a:pt x="94" y="112"/>
                      <a:pt x="0" y="162"/>
                      <a:pt x="0" y="217"/>
                    </a:cubicBezTo>
                    <a:lnTo>
                      <a:pt x="0" y="217"/>
                    </a:lnTo>
                    <a:cubicBezTo>
                      <a:pt x="0" y="257"/>
                      <a:pt x="49" y="294"/>
                      <a:pt x="132" y="326"/>
                    </a:cubicBezTo>
                    <a:lnTo>
                      <a:pt x="132" y="326"/>
                    </a:lnTo>
                    <a:cubicBezTo>
                      <a:pt x="303" y="391"/>
                      <a:pt x="622" y="435"/>
                      <a:pt x="988" y="435"/>
                    </a:cubicBezTo>
                    <a:lnTo>
                      <a:pt x="988" y="435"/>
                    </a:lnTo>
                    <a:cubicBezTo>
                      <a:pt x="1353" y="435"/>
                      <a:pt x="1672" y="391"/>
                      <a:pt x="1843" y="326"/>
                    </a:cubicBezTo>
                    <a:lnTo>
                      <a:pt x="1843" y="326"/>
                    </a:lnTo>
                    <a:cubicBezTo>
                      <a:pt x="1927" y="294"/>
                      <a:pt x="1975" y="257"/>
                      <a:pt x="1975" y="217"/>
                    </a:cubicBezTo>
                    <a:lnTo>
                      <a:pt x="1975" y="217"/>
                    </a:lnTo>
                    <a:cubicBezTo>
                      <a:pt x="1975" y="162"/>
                      <a:pt x="1881" y="112"/>
                      <a:pt x="1728" y="74"/>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44" name="Freeform 247">
                <a:extLst>
                  <a:ext uri="{FF2B5EF4-FFF2-40B4-BE49-F238E27FC236}">
                    <a16:creationId xmlns:a16="http://schemas.microsoft.com/office/drawing/2014/main" id="{4BE3B7F1-6ED1-7E44-997A-12613BC096CE}"/>
                  </a:ext>
                </a:extLst>
              </p:cNvPr>
              <p:cNvSpPr>
                <a:spLocks noChangeArrowheads="1"/>
              </p:cNvSpPr>
              <p:nvPr/>
            </p:nvSpPr>
            <p:spPr bwMode="auto">
              <a:xfrm>
                <a:off x="8651300" y="7714916"/>
                <a:ext cx="2735538" cy="686633"/>
              </a:xfrm>
              <a:custGeom>
                <a:avLst/>
                <a:gdLst>
                  <a:gd name="T0" fmla="*/ 2050 w 2198"/>
                  <a:gd name="T1" fmla="*/ 137 h 550"/>
                  <a:gd name="T2" fmla="*/ 2050 w 2198"/>
                  <a:gd name="T3" fmla="*/ 137 h 550"/>
                  <a:gd name="T4" fmla="*/ 1099 w 2198"/>
                  <a:gd name="T5" fmla="*/ 274 h 550"/>
                  <a:gd name="T6" fmla="*/ 1099 w 2198"/>
                  <a:gd name="T7" fmla="*/ 274 h 550"/>
                  <a:gd name="T8" fmla="*/ 148 w 2198"/>
                  <a:gd name="T9" fmla="*/ 137 h 550"/>
                  <a:gd name="T10" fmla="*/ 148 w 2198"/>
                  <a:gd name="T11" fmla="*/ 137 h 550"/>
                  <a:gd name="T12" fmla="*/ 0 w 2198"/>
                  <a:gd name="T13" fmla="*/ 0 h 550"/>
                  <a:gd name="T14" fmla="*/ 0 w 2198"/>
                  <a:gd name="T15" fmla="*/ 274 h 550"/>
                  <a:gd name="T16" fmla="*/ 0 w 2198"/>
                  <a:gd name="T17" fmla="*/ 274 h 550"/>
                  <a:gd name="T18" fmla="*/ 1099 w 2198"/>
                  <a:gd name="T19" fmla="*/ 549 h 550"/>
                  <a:gd name="T20" fmla="*/ 1099 w 2198"/>
                  <a:gd name="T21" fmla="*/ 549 h 550"/>
                  <a:gd name="T22" fmla="*/ 2197 w 2198"/>
                  <a:gd name="T23" fmla="*/ 274 h 550"/>
                  <a:gd name="T24" fmla="*/ 2197 w 2198"/>
                  <a:gd name="T25" fmla="*/ 0 h 550"/>
                  <a:gd name="T26" fmla="*/ 2197 w 2198"/>
                  <a:gd name="T27" fmla="*/ 0 h 550"/>
                  <a:gd name="T28" fmla="*/ 2050 w 2198"/>
                  <a:gd name="T29" fmla="*/ 137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8" h="550">
                    <a:moveTo>
                      <a:pt x="2050" y="137"/>
                    </a:moveTo>
                    <a:lnTo>
                      <a:pt x="2050" y="137"/>
                    </a:lnTo>
                    <a:cubicBezTo>
                      <a:pt x="1860" y="220"/>
                      <a:pt x="1505" y="274"/>
                      <a:pt x="1099" y="274"/>
                    </a:cubicBezTo>
                    <a:lnTo>
                      <a:pt x="1099" y="274"/>
                    </a:lnTo>
                    <a:cubicBezTo>
                      <a:pt x="692" y="274"/>
                      <a:pt x="338" y="220"/>
                      <a:pt x="148" y="137"/>
                    </a:cubicBezTo>
                    <a:lnTo>
                      <a:pt x="148" y="137"/>
                    </a:lnTo>
                    <a:cubicBezTo>
                      <a:pt x="55" y="97"/>
                      <a:pt x="0" y="50"/>
                      <a:pt x="0" y="0"/>
                    </a:cubicBezTo>
                    <a:lnTo>
                      <a:pt x="0" y="274"/>
                    </a:lnTo>
                    <a:lnTo>
                      <a:pt x="0" y="274"/>
                    </a:lnTo>
                    <a:cubicBezTo>
                      <a:pt x="0" y="426"/>
                      <a:pt x="492" y="549"/>
                      <a:pt x="1099" y="549"/>
                    </a:cubicBezTo>
                    <a:lnTo>
                      <a:pt x="1099" y="549"/>
                    </a:lnTo>
                    <a:cubicBezTo>
                      <a:pt x="1705" y="549"/>
                      <a:pt x="2197" y="426"/>
                      <a:pt x="2197" y="274"/>
                    </a:cubicBezTo>
                    <a:lnTo>
                      <a:pt x="2197" y="0"/>
                    </a:lnTo>
                    <a:lnTo>
                      <a:pt x="2197" y="0"/>
                    </a:lnTo>
                    <a:cubicBezTo>
                      <a:pt x="2197" y="50"/>
                      <a:pt x="2143" y="97"/>
                      <a:pt x="2050" y="137"/>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45" name="Freeform 44">
                <a:extLst>
                  <a:ext uri="{FF2B5EF4-FFF2-40B4-BE49-F238E27FC236}">
                    <a16:creationId xmlns:a16="http://schemas.microsoft.com/office/drawing/2014/main" id="{95EE23BB-54FC-3D4A-9EA1-C96BC68D7C0B}"/>
                  </a:ext>
                </a:extLst>
              </p:cNvPr>
              <p:cNvSpPr>
                <a:spLocks noChangeArrowheads="1"/>
              </p:cNvSpPr>
              <p:nvPr/>
            </p:nvSpPr>
            <p:spPr bwMode="auto">
              <a:xfrm>
                <a:off x="8651299" y="7714916"/>
                <a:ext cx="2739758" cy="685387"/>
              </a:xfrm>
              <a:custGeom>
                <a:avLst/>
                <a:gdLst>
                  <a:gd name="connsiteX0" fmla="*/ 1514855 w 2739758"/>
                  <a:gd name="connsiteY0" fmla="*/ 340572 h 685387"/>
                  <a:gd name="connsiteX1" fmla="*/ 1514855 w 2739758"/>
                  <a:gd name="connsiteY1" fmla="*/ 682888 h 685387"/>
                  <a:gd name="connsiteX2" fmla="*/ 1400731 w 2739758"/>
                  <a:gd name="connsiteY2" fmla="*/ 685387 h 685387"/>
                  <a:gd name="connsiteX3" fmla="*/ 1400731 w 2739758"/>
                  <a:gd name="connsiteY3" fmla="*/ 341822 h 685387"/>
                  <a:gd name="connsiteX4" fmla="*/ 1514855 w 2739758"/>
                  <a:gd name="connsiteY4" fmla="*/ 340572 h 685387"/>
                  <a:gd name="connsiteX5" fmla="*/ 1219456 w 2739758"/>
                  <a:gd name="connsiteY5" fmla="*/ 340572 h 685387"/>
                  <a:gd name="connsiteX6" fmla="*/ 1333584 w 2739758"/>
                  <a:gd name="connsiteY6" fmla="*/ 341822 h 685387"/>
                  <a:gd name="connsiteX7" fmla="*/ 1333584 w 2739758"/>
                  <a:gd name="connsiteY7" fmla="*/ 685387 h 685387"/>
                  <a:gd name="connsiteX8" fmla="*/ 1219456 w 2739758"/>
                  <a:gd name="connsiteY8" fmla="*/ 682888 h 685387"/>
                  <a:gd name="connsiteX9" fmla="*/ 1690633 w 2739758"/>
                  <a:gd name="connsiteY9" fmla="*/ 335077 h 685387"/>
                  <a:gd name="connsiteX10" fmla="*/ 1690633 w 2739758"/>
                  <a:gd name="connsiteY10" fmla="*/ 673721 h 685387"/>
                  <a:gd name="connsiteX11" fmla="*/ 1576509 w 2739758"/>
                  <a:gd name="connsiteY11" fmla="*/ 679901 h 685387"/>
                  <a:gd name="connsiteX12" fmla="*/ 1576509 w 2739758"/>
                  <a:gd name="connsiteY12" fmla="*/ 341257 h 685387"/>
                  <a:gd name="connsiteX13" fmla="*/ 1690633 w 2739758"/>
                  <a:gd name="connsiteY13" fmla="*/ 335077 h 685387"/>
                  <a:gd name="connsiteX14" fmla="*/ 1043678 w 2739758"/>
                  <a:gd name="connsiteY14" fmla="*/ 335077 h 685387"/>
                  <a:gd name="connsiteX15" fmla="*/ 1157793 w 2739758"/>
                  <a:gd name="connsiteY15" fmla="*/ 341257 h 685387"/>
                  <a:gd name="connsiteX16" fmla="*/ 1157793 w 2739758"/>
                  <a:gd name="connsiteY16" fmla="*/ 679901 h 685387"/>
                  <a:gd name="connsiteX17" fmla="*/ 1043678 w 2739758"/>
                  <a:gd name="connsiteY17" fmla="*/ 673721 h 685387"/>
                  <a:gd name="connsiteX18" fmla="*/ 1871903 w 2739758"/>
                  <a:gd name="connsiteY18" fmla="*/ 324092 h 685387"/>
                  <a:gd name="connsiteX19" fmla="*/ 1871903 w 2739758"/>
                  <a:gd name="connsiteY19" fmla="*/ 664466 h 685387"/>
                  <a:gd name="connsiteX20" fmla="*/ 1757775 w 2739758"/>
                  <a:gd name="connsiteY20" fmla="*/ 674404 h 685387"/>
                  <a:gd name="connsiteX21" fmla="*/ 1757775 w 2739758"/>
                  <a:gd name="connsiteY21" fmla="*/ 332788 h 685387"/>
                  <a:gd name="connsiteX22" fmla="*/ 1871903 w 2739758"/>
                  <a:gd name="connsiteY22" fmla="*/ 324092 h 685387"/>
                  <a:gd name="connsiteX23" fmla="*/ 862411 w 2739758"/>
                  <a:gd name="connsiteY23" fmla="*/ 324092 h 685387"/>
                  <a:gd name="connsiteX24" fmla="*/ 976535 w 2739758"/>
                  <a:gd name="connsiteY24" fmla="*/ 332788 h 685387"/>
                  <a:gd name="connsiteX25" fmla="*/ 976535 w 2739758"/>
                  <a:gd name="connsiteY25" fmla="*/ 674404 h 685387"/>
                  <a:gd name="connsiteX26" fmla="*/ 862411 w 2739758"/>
                  <a:gd name="connsiteY26" fmla="*/ 664466 h 685387"/>
                  <a:gd name="connsiteX27" fmla="*/ 2053161 w 2739758"/>
                  <a:gd name="connsiteY27" fmla="*/ 296624 h 685387"/>
                  <a:gd name="connsiteX28" fmla="*/ 2053161 w 2739758"/>
                  <a:gd name="connsiteY28" fmla="*/ 637558 h 685387"/>
                  <a:gd name="connsiteX29" fmla="*/ 1939050 w 2739758"/>
                  <a:gd name="connsiteY29" fmla="*/ 652435 h 685387"/>
                  <a:gd name="connsiteX30" fmla="*/ 1939050 w 2739758"/>
                  <a:gd name="connsiteY30" fmla="*/ 311501 h 685387"/>
                  <a:gd name="connsiteX31" fmla="*/ 2053161 w 2739758"/>
                  <a:gd name="connsiteY31" fmla="*/ 296624 h 685387"/>
                  <a:gd name="connsiteX32" fmla="*/ 686635 w 2739758"/>
                  <a:gd name="connsiteY32" fmla="*/ 296624 h 685387"/>
                  <a:gd name="connsiteX33" fmla="*/ 800759 w 2739758"/>
                  <a:gd name="connsiteY33" fmla="*/ 311501 h 685387"/>
                  <a:gd name="connsiteX34" fmla="*/ 800759 w 2739758"/>
                  <a:gd name="connsiteY34" fmla="*/ 652435 h 685387"/>
                  <a:gd name="connsiteX35" fmla="*/ 686635 w 2739758"/>
                  <a:gd name="connsiteY35" fmla="*/ 637558 h 685387"/>
                  <a:gd name="connsiteX36" fmla="*/ 2228950 w 2739758"/>
                  <a:gd name="connsiteY36" fmla="*/ 269164 h 685387"/>
                  <a:gd name="connsiteX37" fmla="*/ 2228950 w 2739758"/>
                  <a:gd name="connsiteY37" fmla="*/ 610598 h 685387"/>
                  <a:gd name="connsiteX38" fmla="*/ 2114826 w 2739758"/>
                  <a:gd name="connsiteY38" fmla="*/ 630464 h 685387"/>
                  <a:gd name="connsiteX39" fmla="*/ 2114826 w 2739758"/>
                  <a:gd name="connsiteY39" fmla="*/ 290271 h 685387"/>
                  <a:gd name="connsiteX40" fmla="*/ 2228950 w 2739758"/>
                  <a:gd name="connsiteY40" fmla="*/ 269164 h 685387"/>
                  <a:gd name="connsiteX41" fmla="*/ 505361 w 2739758"/>
                  <a:gd name="connsiteY41" fmla="*/ 269164 h 685387"/>
                  <a:gd name="connsiteX42" fmla="*/ 619489 w 2739758"/>
                  <a:gd name="connsiteY42" fmla="*/ 290271 h 685387"/>
                  <a:gd name="connsiteX43" fmla="*/ 619489 w 2739758"/>
                  <a:gd name="connsiteY43" fmla="*/ 630464 h 685387"/>
                  <a:gd name="connsiteX44" fmla="*/ 505361 w 2739758"/>
                  <a:gd name="connsiteY44" fmla="*/ 610598 h 685387"/>
                  <a:gd name="connsiteX45" fmla="*/ 2410221 w 2739758"/>
                  <a:gd name="connsiteY45" fmla="*/ 225216 h 685387"/>
                  <a:gd name="connsiteX46" fmla="*/ 2410221 w 2739758"/>
                  <a:gd name="connsiteY46" fmla="*/ 566372 h 685387"/>
                  <a:gd name="connsiteX47" fmla="*/ 2296093 w 2739758"/>
                  <a:gd name="connsiteY47" fmla="*/ 597499 h 685387"/>
                  <a:gd name="connsiteX48" fmla="*/ 2296093 w 2739758"/>
                  <a:gd name="connsiteY48" fmla="*/ 255098 h 685387"/>
                  <a:gd name="connsiteX49" fmla="*/ 2410221 w 2739758"/>
                  <a:gd name="connsiteY49" fmla="*/ 225216 h 685387"/>
                  <a:gd name="connsiteX50" fmla="*/ 324094 w 2739758"/>
                  <a:gd name="connsiteY50" fmla="*/ 225216 h 685387"/>
                  <a:gd name="connsiteX51" fmla="*/ 438218 w 2739758"/>
                  <a:gd name="connsiteY51" fmla="*/ 255098 h 685387"/>
                  <a:gd name="connsiteX52" fmla="*/ 438218 w 2739758"/>
                  <a:gd name="connsiteY52" fmla="*/ 597499 h 685387"/>
                  <a:gd name="connsiteX53" fmla="*/ 324094 w 2739758"/>
                  <a:gd name="connsiteY53" fmla="*/ 566372 h 685387"/>
                  <a:gd name="connsiteX54" fmla="*/ 2585986 w 2739758"/>
                  <a:gd name="connsiteY54" fmla="*/ 159301 h 685387"/>
                  <a:gd name="connsiteX55" fmla="*/ 2585986 w 2739758"/>
                  <a:gd name="connsiteY55" fmla="*/ 500866 h 685387"/>
                  <a:gd name="connsiteX56" fmla="*/ 2471871 w 2739758"/>
                  <a:gd name="connsiteY56" fmla="*/ 548064 h 685387"/>
                  <a:gd name="connsiteX57" fmla="*/ 2471871 w 2739758"/>
                  <a:gd name="connsiteY57" fmla="*/ 206499 h 685387"/>
                  <a:gd name="connsiteX58" fmla="*/ 2551255 w 2739758"/>
                  <a:gd name="connsiteY58" fmla="*/ 175447 h 685387"/>
                  <a:gd name="connsiteX59" fmla="*/ 2585986 w 2739758"/>
                  <a:gd name="connsiteY59" fmla="*/ 159301 h 685387"/>
                  <a:gd name="connsiteX60" fmla="*/ 148316 w 2739758"/>
                  <a:gd name="connsiteY60" fmla="*/ 159301 h 685387"/>
                  <a:gd name="connsiteX61" fmla="*/ 183903 w 2739758"/>
                  <a:gd name="connsiteY61" fmla="*/ 175447 h 685387"/>
                  <a:gd name="connsiteX62" fmla="*/ 262440 w 2739758"/>
                  <a:gd name="connsiteY62" fmla="*/ 206499 h 685387"/>
                  <a:gd name="connsiteX63" fmla="*/ 262440 w 2739758"/>
                  <a:gd name="connsiteY63" fmla="*/ 548064 h 685387"/>
                  <a:gd name="connsiteX64" fmla="*/ 148316 w 2739758"/>
                  <a:gd name="connsiteY64" fmla="*/ 500866 h 685387"/>
                  <a:gd name="connsiteX65" fmla="*/ 2739758 w 2739758"/>
                  <a:gd name="connsiteY65" fmla="*/ 0 h 685387"/>
                  <a:gd name="connsiteX66" fmla="*/ 2739758 w 2739758"/>
                  <a:gd name="connsiteY66" fmla="*/ 340776 h 685387"/>
                  <a:gd name="connsiteX67" fmla="*/ 2653143 w 2739758"/>
                  <a:gd name="connsiteY67" fmla="*/ 460172 h 685387"/>
                  <a:gd name="connsiteX68" fmla="*/ 2653143 w 2739758"/>
                  <a:gd name="connsiteY68" fmla="*/ 118152 h 685387"/>
                  <a:gd name="connsiteX69" fmla="*/ 2739758 w 2739758"/>
                  <a:gd name="connsiteY69" fmla="*/ 0 h 685387"/>
                  <a:gd name="connsiteX70" fmla="*/ 0 w 2739758"/>
                  <a:gd name="connsiteY70" fmla="*/ 0 h 685387"/>
                  <a:gd name="connsiteX71" fmla="*/ 86615 w 2739758"/>
                  <a:gd name="connsiteY71" fmla="*/ 118152 h 685387"/>
                  <a:gd name="connsiteX72" fmla="*/ 86615 w 2739758"/>
                  <a:gd name="connsiteY72" fmla="*/ 460172 h 685387"/>
                  <a:gd name="connsiteX73" fmla="*/ 0 w 2739758"/>
                  <a:gd name="connsiteY73" fmla="*/ 340776 h 685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2739758" h="685387">
                    <a:moveTo>
                      <a:pt x="1514855" y="340572"/>
                    </a:moveTo>
                    <a:lnTo>
                      <a:pt x="1514855" y="682888"/>
                    </a:lnTo>
                    <a:cubicBezTo>
                      <a:pt x="1476814" y="684137"/>
                      <a:pt x="1438772" y="685387"/>
                      <a:pt x="1400731" y="685387"/>
                    </a:cubicBezTo>
                    <a:lnTo>
                      <a:pt x="1400731" y="341822"/>
                    </a:lnTo>
                    <a:cubicBezTo>
                      <a:pt x="1438772" y="341822"/>
                      <a:pt x="1476814" y="341822"/>
                      <a:pt x="1514855" y="340572"/>
                    </a:cubicBezTo>
                    <a:close/>
                    <a:moveTo>
                      <a:pt x="1219456" y="340572"/>
                    </a:moveTo>
                    <a:cubicBezTo>
                      <a:pt x="1257499" y="341822"/>
                      <a:pt x="1295541" y="341822"/>
                      <a:pt x="1333584" y="341822"/>
                    </a:cubicBezTo>
                    <a:lnTo>
                      <a:pt x="1333584" y="685387"/>
                    </a:lnTo>
                    <a:cubicBezTo>
                      <a:pt x="1295541" y="685387"/>
                      <a:pt x="1257499" y="684137"/>
                      <a:pt x="1219456" y="682888"/>
                    </a:cubicBezTo>
                    <a:close/>
                    <a:moveTo>
                      <a:pt x="1690633" y="335077"/>
                    </a:moveTo>
                    <a:lnTo>
                      <a:pt x="1690633" y="673721"/>
                    </a:lnTo>
                    <a:cubicBezTo>
                      <a:pt x="1652592" y="676193"/>
                      <a:pt x="1614550" y="678665"/>
                      <a:pt x="1576509" y="679901"/>
                    </a:cubicBezTo>
                    <a:lnTo>
                      <a:pt x="1576509" y="341257"/>
                    </a:lnTo>
                    <a:cubicBezTo>
                      <a:pt x="1614550" y="338785"/>
                      <a:pt x="1652592" y="336313"/>
                      <a:pt x="1690633" y="335077"/>
                    </a:cubicBezTo>
                    <a:close/>
                    <a:moveTo>
                      <a:pt x="1043678" y="335077"/>
                    </a:moveTo>
                    <a:cubicBezTo>
                      <a:pt x="1080889" y="336313"/>
                      <a:pt x="1120581" y="338785"/>
                      <a:pt x="1157793" y="341257"/>
                    </a:cubicBezTo>
                    <a:lnTo>
                      <a:pt x="1157793" y="679901"/>
                    </a:lnTo>
                    <a:cubicBezTo>
                      <a:pt x="1120581" y="678665"/>
                      <a:pt x="1080889" y="676193"/>
                      <a:pt x="1043678" y="673721"/>
                    </a:cubicBezTo>
                    <a:close/>
                    <a:moveTo>
                      <a:pt x="1871903" y="324092"/>
                    </a:moveTo>
                    <a:lnTo>
                      <a:pt x="1871903" y="664466"/>
                    </a:lnTo>
                    <a:cubicBezTo>
                      <a:pt x="1835087" y="666951"/>
                      <a:pt x="1797045" y="671920"/>
                      <a:pt x="1757775" y="674404"/>
                    </a:cubicBezTo>
                    <a:lnTo>
                      <a:pt x="1757775" y="332788"/>
                    </a:lnTo>
                    <a:cubicBezTo>
                      <a:pt x="1797045" y="330303"/>
                      <a:pt x="1835087" y="327819"/>
                      <a:pt x="1871903" y="324092"/>
                    </a:cubicBezTo>
                    <a:close/>
                    <a:moveTo>
                      <a:pt x="862411" y="324092"/>
                    </a:moveTo>
                    <a:cubicBezTo>
                      <a:pt x="899225" y="327819"/>
                      <a:pt x="938494" y="330303"/>
                      <a:pt x="976535" y="332788"/>
                    </a:cubicBezTo>
                    <a:lnTo>
                      <a:pt x="976535" y="674404"/>
                    </a:lnTo>
                    <a:cubicBezTo>
                      <a:pt x="938494" y="671920"/>
                      <a:pt x="899225" y="666951"/>
                      <a:pt x="862411" y="664466"/>
                    </a:cubicBezTo>
                    <a:close/>
                    <a:moveTo>
                      <a:pt x="2053161" y="296624"/>
                    </a:moveTo>
                    <a:lnTo>
                      <a:pt x="2053161" y="637558"/>
                    </a:lnTo>
                    <a:cubicBezTo>
                      <a:pt x="2017191" y="642517"/>
                      <a:pt x="1977500" y="647476"/>
                      <a:pt x="1939050" y="652435"/>
                    </a:cubicBezTo>
                    <a:lnTo>
                      <a:pt x="1939050" y="311501"/>
                    </a:lnTo>
                    <a:cubicBezTo>
                      <a:pt x="1977500" y="306542"/>
                      <a:pt x="2017191" y="301583"/>
                      <a:pt x="2053161" y="296624"/>
                    </a:cubicBezTo>
                    <a:close/>
                    <a:moveTo>
                      <a:pt x="686635" y="296624"/>
                    </a:moveTo>
                    <a:cubicBezTo>
                      <a:pt x="723449" y="301583"/>
                      <a:pt x="761490" y="306542"/>
                      <a:pt x="800759" y="311501"/>
                    </a:cubicBezTo>
                    <a:lnTo>
                      <a:pt x="800759" y="652435"/>
                    </a:lnTo>
                    <a:cubicBezTo>
                      <a:pt x="761490" y="647476"/>
                      <a:pt x="723449" y="642517"/>
                      <a:pt x="686635" y="637558"/>
                    </a:cubicBezTo>
                    <a:close/>
                    <a:moveTo>
                      <a:pt x="2228950" y="269164"/>
                    </a:moveTo>
                    <a:lnTo>
                      <a:pt x="2228950" y="610598"/>
                    </a:lnTo>
                    <a:cubicBezTo>
                      <a:pt x="2192136" y="616806"/>
                      <a:pt x="2155322" y="624256"/>
                      <a:pt x="2114826" y="630464"/>
                    </a:cubicBezTo>
                    <a:lnTo>
                      <a:pt x="2114826" y="290271"/>
                    </a:lnTo>
                    <a:cubicBezTo>
                      <a:pt x="2155322" y="284063"/>
                      <a:pt x="2192136" y="277855"/>
                      <a:pt x="2228950" y="269164"/>
                    </a:cubicBezTo>
                    <a:close/>
                    <a:moveTo>
                      <a:pt x="505361" y="269164"/>
                    </a:moveTo>
                    <a:cubicBezTo>
                      <a:pt x="542176" y="277855"/>
                      <a:pt x="580219" y="284063"/>
                      <a:pt x="619489" y="290271"/>
                    </a:cubicBezTo>
                    <a:lnTo>
                      <a:pt x="619489" y="630464"/>
                    </a:lnTo>
                    <a:cubicBezTo>
                      <a:pt x="580219" y="624256"/>
                      <a:pt x="542176" y="616806"/>
                      <a:pt x="505361" y="610598"/>
                    </a:cubicBezTo>
                    <a:close/>
                    <a:moveTo>
                      <a:pt x="2410221" y="225216"/>
                    </a:moveTo>
                    <a:lnTo>
                      <a:pt x="2410221" y="566372"/>
                    </a:lnTo>
                    <a:cubicBezTo>
                      <a:pt x="2374633" y="577578"/>
                      <a:pt x="2336590" y="587538"/>
                      <a:pt x="2296093" y="597499"/>
                    </a:cubicBezTo>
                    <a:lnTo>
                      <a:pt x="2296093" y="255098"/>
                    </a:lnTo>
                    <a:cubicBezTo>
                      <a:pt x="2336590" y="245137"/>
                      <a:pt x="2374633" y="235176"/>
                      <a:pt x="2410221" y="225216"/>
                    </a:cubicBezTo>
                    <a:close/>
                    <a:moveTo>
                      <a:pt x="324094" y="225216"/>
                    </a:moveTo>
                    <a:cubicBezTo>
                      <a:pt x="360908" y="235176"/>
                      <a:pt x="398949" y="245137"/>
                      <a:pt x="438218" y="255098"/>
                    </a:cubicBezTo>
                    <a:lnTo>
                      <a:pt x="438218" y="597499"/>
                    </a:lnTo>
                    <a:cubicBezTo>
                      <a:pt x="398949" y="587538"/>
                      <a:pt x="360908" y="577578"/>
                      <a:pt x="324094" y="566372"/>
                    </a:cubicBezTo>
                    <a:close/>
                    <a:moveTo>
                      <a:pt x="2585986" y="159301"/>
                    </a:moveTo>
                    <a:lnTo>
                      <a:pt x="2585986" y="500866"/>
                    </a:lnTo>
                    <a:cubicBezTo>
                      <a:pt x="2552495" y="517013"/>
                      <a:pt x="2514044" y="531917"/>
                      <a:pt x="2471871" y="548064"/>
                    </a:cubicBezTo>
                    <a:lnTo>
                      <a:pt x="2471871" y="206499"/>
                    </a:lnTo>
                    <a:cubicBezTo>
                      <a:pt x="2499159" y="196562"/>
                      <a:pt x="2526448" y="186626"/>
                      <a:pt x="2551255" y="175447"/>
                    </a:cubicBezTo>
                    <a:cubicBezTo>
                      <a:pt x="2563659" y="170479"/>
                      <a:pt x="2576063" y="165511"/>
                      <a:pt x="2585986" y="159301"/>
                    </a:cubicBezTo>
                    <a:close/>
                    <a:moveTo>
                      <a:pt x="148316" y="159301"/>
                    </a:moveTo>
                    <a:cubicBezTo>
                      <a:pt x="159360" y="165511"/>
                      <a:pt x="170404" y="170479"/>
                      <a:pt x="183903" y="175447"/>
                    </a:cubicBezTo>
                    <a:cubicBezTo>
                      <a:pt x="207219" y="186626"/>
                      <a:pt x="234216" y="196562"/>
                      <a:pt x="262440" y="206499"/>
                    </a:cubicBezTo>
                    <a:lnTo>
                      <a:pt x="262440" y="548064"/>
                    </a:lnTo>
                    <a:cubicBezTo>
                      <a:pt x="219490" y="531917"/>
                      <a:pt x="181449" y="517013"/>
                      <a:pt x="148316" y="500866"/>
                    </a:cubicBezTo>
                    <a:close/>
                    <a:moveTo>
                      <a:pt x="2739758" y="0"/>
                    </a:moveTo>
                    <a:lnTo>
                      <a:pt x="2739758" y="340776"/>
                    </a:lnTo>
                    <a:cubicBezTo>
                      <a:pt x="2739758" y="383062"/>
                      <a:pt x="2709188" y="422860"/>
                      <a:pt x="2653143" y="460172"/>
                    </a:cubicBezTo>
                    <a:lnTo>
                      <a:pt x="2653143" y="118152"/>
                    </a:lnTo>
                    <a:cubicBezTo>
                      <a:pt x="2709188" y="80841"/>
                      <a:pt x="2739758" y="41042"/>
                      <a:pt x="2739758" y="0"/>
                    </a:cubicBezTo>
                    <a:close/>
                    <a:moveTo>
                      <a:pt x="0" y="0"/>
                    </a:moveTo>
                    <a:cubicBezTo>
                      <a:pt x="0" y="41042"/>
                      <a:pt x="30570" y="80841"/>
                      <a:pt x="86615" y="118152"/>
                    </a:cubicBezTo>
                    <a:lnTo>
                      <a:pt x="86615" y="460172"/>
                    </a:lnTo>
                    <a:cubicBezTo>
                      <a:pt x="30570" y="422860"/>
                      <a:pt x="0" y="383062"/>
                      <a:pt x="0" y="340776"/>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23" name="Group 22">
              <a:extLst>
                <a:ext uri="{FF2B5EF4-FFF2-40B4-BE49-F238E27FC236}">
                  <a16:creationId xmlns:a16="http://schemas.microsoft.com/office/drawing/2014/main" id="{F5B2516B-7516-214E-AAFB-A0C08336C09E}"/>
                </a:ext>
              </a:extLst>
            </p:cNvPr>
            <p:cNvGrpSpPr/>
            <p:nvPr/>
          </p:nvGrpSpPr>
          <p:grpSpPr>
            <a:xfrm>
              <a:off x="2630920" y="4424584"/>
              <a:ext cx="4114293" cy="7097016"/>
              <a:chOff x="2630920" y="4424584"/>
              <a:chExt cx="4114293" cy="7097016"/>
            </a:xfrm>
          </p:grpSpPr>
          <p:sp>
            <p:nvSpPr>
              <p:cNvPr id="30" name="Freeform 79">
                <a:extLst>
                  <a:ext uri="{FF2B5EF4-FFF2-40B4-BE49-F238E27FC236}">
                    <a16:creationId xmlns:a16="http://schemas.microsoft.com/office/drawing/2014/main" id="{69945408-105B-7649-9DAB-E4FBF53E7B3E}"/>
                  </a:ext>
                </a:extLst>
              </p:cNvPr>
              <p:cNvSpPr>
                <a:spLocks noChangeArrowheads="1"/>
              </p:cNvSpPr>
              <p:nvPr/>
            </p:nvSpPr>
            <p:spPr bwMode="auto">
              <a:xfrm>
                <a:off x="2630920" y="4424584"/>
                <a:ext cx="4114293" cy="7097016"/>
              </a:xfrm>
              <a:custGeom>
                <a:avLst/>
                <a:gdLst>
                  <a:gd name="T0" fmla="*/ 2873 w 3301"/>
                  <a:gd name="T1" fmla="*/ 0 h 5699"/>
                  <a:gd name="T2" fmla="*/ 427 w 3301"/>
                  <a:gd name="T3" fmla="*/ 0 h 5699"/>
                  <a:gd name="T4" fmla="*/ 427 w 3301"/>
                  <a:gd name="T5" fmla="*/ 0 h 5699"/>
                  <a:gd name="T6" fmla="*/ 0 w 3301"/>
                  <a:gd name="T7" fmla="*/ 428 h 5699"/>
                  <a:gd name="T8" fmla="*/ 0 w 3301"/>
                  <a:gd name="T9" fmla="*/ 5270 h 5699"/>
                  <a:gd name="T10" fmla="*/ 0 w 3301"/>
                  <a:gd name="T11" fmla="*/ 5270 h 5699"/>
                  <a:gd name="T12" fmla="*/ 427 w 3301"/>
                  <a:gd name="T13" fmla="*/ 5698 h 5699"/>
                  <a:gd name="T14" fmla="*/ 2873 w 3301"/>
                  <a:gd name="T15" fmla="*/ 5698 h 5699"/>
                  <a:gd name="T16" fmla="*/ 2873 w 3301"/>
                  <a:gd name="T17" fmla="*/ 5698 h 5699"/>
                  <a:gd name="T18" fmla="*/ 3300 w 3301"/>
                  <a:gd name="T19" fmla="*/ 5270 h 5699"/>
                  <a:gd name="T20" fmla="*/ 3300 w 3301"/>
                  <a:gd name="T21" fmla="*/ 428 h 5699"/>
                  <a:gd name="T22" fmla="*/ 3300 w 3301"/>
                  <a:gd name="T23" fmla="*/ 428 h 5699"/>
                  <a:gd name="T24" fmla="*/ 2873 w 3301"/>
                  <a:gd name="T25" fmla="*/ 0 h 5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01" h="5699">
                    <a:moveTo>
                      <a:pt x="2873" y="0"/>
                    </a:moveTo>
                    <a:lnTo>
                      <a:pt x="427" y="0"/>
                    </a:lnTo>
                    <a:lnTo>
                      <a:pt x="427" y="0"/>
                    </a:lnTo>
                    <a:cubicBezTo>
                      <a:pt x="192" y="0"/>
                      <a:pt x="0" y="193"/>
                      <a:pt x="0" y="428"/>
                    </a:cubicBezTo>
                    <a:lnTo>
                      <a:pt x="0" y="5270"/>
                    </a:lnTo>
                    <a:lnTo>
                      <a:pt x="0" y="5270"/>
                    </a:lnTo>
                    <a:cubicBezTo>
                      <a:pt x="0" y="5505"/>
                      <a:pt x="192" y="5698"/>
                      <a:pt x="427" y="5698"/>
                    </a:cubicBezTo>
                    <a:lnTo>
                      <a:pt x="2873" y="5698"/>
                    </a:lnTo>
                    <a:lnTo>
                      <a:pt x="2873" y="5698"/>
                    </a:lnTo>
                    <a:cubicBezTo>
                      <a:pt x="3108" y="5698"/>
                      <a:pt x="3300" y="5505"/>
                      <a:pt x="3300" y="5270"/>
                    </a:cubicBezTo>
                    <a:lnTo>
                      <a:pt x="3300" y="428"/>
                    </a:lnTo>
                    <a:lnTo>
                      <a:pt x="3300" y="428"/>
                    </a:lnTo>
                    <a:cubicBezTo>
                      <a:pt x="3300" y="193"/>
                      <a:pt x="3108" y="0"/>
                      <a:pt x="2873" y="0"/>
                    </a:cubicBez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31" name="Freeform 80">
                <a:extLst>
                  <a:ext uri="{FF2B5EF4-FFF2-40B4-BE49-F238E27FC236}">
                    <a16:creationId xmlns:a16="http://schemas.microsoft.com/office/drawing/2014/main" id="{6D852B14-F541-504D-B807-61E7A87AC0C1}"/>
                  </a:ext>
                </a:extLst>
              </p:cNvPr>
              <p:cNvSpPr>
                <a:spLocks noChangeArrowheads="1"/>
              </p:cNvSpPr>
              <p:nvPr/>
            </p:nvSpPr>
            <p:spPr bwMode="auto">
              <a:xfrm>
                <a:off x="2828670" y="5127692"/>
                <a:ext cx="3718795" cy="5751218"/>
              </a:xfrm>
              <a:custGeom>
                <a:avLst/>
                <a:gdLst>
                  <a:gd name="T0" fmla="*/ 2983 w 2984"/>
                  <a:gd name="T1" fmla="*/ 4614 h 4615"/>
                  <a:gd name="T2" fmla="*/ 0 w 2984"/>
                  <a:gd name="T3" fmla="*/ 4614 h 4615"/>
                  <a:gd name="T4" fmla="*/ 0 w 2984"/>
                  <a:gd name="T5" fmla="*/ 0 h 4615"/>
                  <a:gd name="T6" fmla="*/ 2983 w 2984"/>
                  <a:gd name="T7" fmla="*/ 0 h 4615"/>
                  <a:gd name="T8" fmla="*/ 2983 w 2984"/>
                  <a:gd name="T9" fmla="*/ 4614 h 4615"/>
                </a:gdLst>
                <a:ahLst/>
                <a:cxnLst>
                  <a:cxn ang="0">
                    <a:pos x="T0" y="T1"/>
                  </a:cxn>
                  <a:cxn ang="0">
                    <a:pos x="T2" y="T3"/>
                  </a:cxn>
                  <a:cxn ang="0">
                    <a:pos x="T4" y="T5"/>
                  </a:cxn>
                  <a:cxn ang="0">
                    <a:pos x="T6" y="T7"/>
                  </a:cxn>
                  <a:cxn ang="0">
                    <a:pos x="T8" y="T9"/>
                  </a:cxn>
                </a:cxnLst>
                <a:rect l="0" t="0" r="r" b="b"/>
                <a:pathLst>
                  <a:path w="2984" h="4615">
                    <a:moveTo>
                      <a:pt x="2983" y="4614"/>
                    </a:moveTo>
                    <a:lnTo>
                      <a:pt x="0" y="4614"/>
                    </a:lnTo>
                    <a:lnTo>
                      <a:pt x="0" y="0"/>
                    </a:lnTo>
                    <a:lnTo>
                      <a:pt x="2983" y="0"/>
                    </a:lnTo>
                    <a:lnTo>
                      <a:pt x="2983" y="4614"/>
                    </a:lnTo>
                  </a:path>
                </a:pathLst>
              </a:custGeom>
              <a:solidFill>
                <a:schemeClr val="bg1"/>
              </a:solidFill>
              <a:ln>
                <a:noFill/>
              </a:ln>
              <a:effectLst/>
            </p:spPr>
            <p:txBody>
              <a:bodyPr wrap="none" anchor="ctr"/>
              <a:lstStyle/>
              <a:p>
                <a:endParaRPr lang="en-US" sz="3599" dirty="0">
                  <a:latin typeface="Poppins" pitchFamily="2" charset="77"/>
                </a:endParaRPr>
              </a:p>
            </p:txBody>
          </p:sp>
          <p:sp>
            <p:nvSpPr>
              <p:cNvPr id="32" name="Freeform 81">
                <a:extLst>
                  <a:ext uri="{FF2B5EF4-FFF2-40B4-BE49-F238E27FC236}">
                    <a16:creationId xmlns:a16="http://schemas.microsoft.com/office/drawing/2014/main" id="{DE1B944F-8E65-F14B-9C3B-B531BA9201CC}"/>
                  </a:ext>
                </a:extLst>
              </p:cNvPr>
              <p:cNvSpPr>
                <a:spLocks noChangeArrowheads="1"/>
              </p:cNvSpPr>
              <p:nvPr/>
            </p:nvSpPr>
            <p:spPr bwMode="auto">
              <a:xfrm>
                <a:off x="4130524" y="4754166"/>
                <a:ext cx="1120582" cy="148310"/>
              </a:xfrm>
              <a:custGeom>
                <a:avLst/>
                <a:gdLst>
                  <a:gd name="T0" fmla="*/ 842 w 901"/>
                  <a:gd name="T1" fmla="*/ 0 h 118"/>
                  <a:gd name="T2" fmla="*/ 58 w 901"/>
                  <a:gd name="T3" fmla="*/ 0 h 118"/>
                  <a:gd name="T4" fmla="*/ 58 w 901"/>
                  <a:gd name="T5" fmla="*/ 0 h 118"/>
                  <a:gd name="T6" fmla="*/ 0 w 901"/>
                  <a:gd name="T7" fmla="*/ 58 h 118"/>
                  <a:gd name="T8" fmla="*/ 0 w 901"/>
                  <a:gd name="T9" fmla="*/ 58 h 118"/>
                  <a:gd name="T10" fmla="*/ 58 w 901"/>
                  <a:gd name="T11" fmla="*/ 117 h 118"/>
                  <a:gd name="T12" fmla="*/ 842 w 901"/>
                  <a:gd name="T13" fmla="*/ 117 h 118"/>
                  <a:gd name="T14" fmla="*/ 842 w 901"/>
                  <a:gd name="T15" fmla="*/ 117 h 118"/>
                  <a:gd name="T16" fmla="*/ 900 w 901"/>
                  <a:gd name="T17" fmla="*/ 58 h 118"/>
                  <a:gd name="T18" fmla="*/ 900 w 901"/>
                  <a:gd name="T19" fmla="*/ 58 h 118"/>
                  <a:gd name="T20" fmla="*/ 842 w 901"/>
                  <a:gd name="T21"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01" h="118">
                    <a:moveTo>
                      <a:pt x="842" y="0"/>
                    </a:moveTo>
                    <a:lnTo>
                      <a:pt x="58" y="0"/>
                    </a:lnTo>
                    <a:lnTo>
                      <a:pt x="58" y="0"/>
                    </a:lnTo>
                    <a:cubicBezTo>
                      <a:pt x="26" y="0"/>
                      <a:pt x="0" y="26"/>
                      <a:pt x="0" y="58"/>
                    </a:cubicBezTo>
                    <a:lnTo>
                      <a:pt x="0" y="58"/>
                    </a:lnTo>
                    <a:cubicBezTo>
                      <a:pt x="0" y="91"/>
                      <a:pt x="26" y="117"/>
                      <a:pt x="58" y="117"/>
                    </a:cubicBezTo>
                    <a:lnTo>
                      <a:pt x="842" y="117"/>
                    </a:lnTo>
                    <a:lnTo>
                      <a:pt x="842" y="117"/>
                    </a:lnTo>
                    <a:cubicBezTo>
                      <a:pt x="873" y="117"/>
                      <a:pt x="900" y="91"/>
                      <a:pt x="900" y="58"/>
                    </a:cubicBezTo>
                    <a:lnTo>
                      <a:pt x="900" y="58"/>
                    </a:lnTo>
                    <a:cubicBezTo>
                      <a:pt x="900" y="26"/>
                      <a:pt x="873" y="0"/>
                      <a:pt x="842" y="0"/>
                    </a:cubicBezTo>
                  </a:path>
                </a:pathLst>
              </a:custGeom>
              <a:solidFill>
                <a:schemeClr val="bg1"/>
              </a:solidFill>
              <a:ln>
                <a:noFill/>
              </a:ln>
              <a:effectLst/>
            </p:spPr>
            <p:txBody>
              <a:bodyPr wrap="none" anchor="ctr"/>
              <a:lstStyle/>
              <a:p>
                <a:endParaRPr lang="en-US" sz="3599" dirty="0">
                  <a:latin typeface="Poppins" pitchFamily="2" charset="77"/>
                </a:endParaRPr>
              </a:p>
            </p:txBody>
          </p:sp>
          <p:sp>
            <p:nvSpPr>
              <p:cNvPr id="33" name="Freeform 113">
                <a:extLst>
                  <a:ext uri="{FF2B5EF4-FFF2-40B4-BE49-F238E27FC236}">
                    <a16:creationId xmlns:a16="http://schemas.microsoft.com/office/drawing/2014/main" id="{20F51446-2D6B-0F41-95FF-676FABC2A2FB}"/>
                  </a:ext>
                </a:extLst>
              </p:cNvPr>
              <p:cNvSpPr>
                <a:spLocks noChangeArrowheads="1"/>
              </p:cNvSpPr>
              <p:nvPr/>
            </p:nvSpPr>
            <p:spPr bwMode="auto">
              <a:xfrm>
                <a:off x="3822915" y="6270248"/>
                <a:ext cx="1741294" cy="1741294"/>
              </a:xfrm>
              <a:custGeom>
                <a:avLst/>
                <a:gdLst>
                  <a:gd name="T0" fmla="*/ 1396 w 1397"/>
                  <a:gd name="T1" fmla="*/ 697 h 1397"/>
                  <a:gd name="T2" fmla="*/ 1396 w 1397"/>
                  <a:gd name="T3" fmla="*/ 697 h 1397"/>
                  <a:gd name="T4" fmla="*/ 698 w 1397"/>
                  <a:gd name="T5" fmla="*/ 1396 h 1397"/>
                  <a:gd name="T6" fmla="*/ 698 w 1397"/>
                  <a:gd name="T7" fmla="*/ 1396 h 1397"/>
                  <a:gd name="T8" fmla="*/ 0 w 1397"/>
                  <a:gd name="T9" fmla="*/ 697 h 1397"/>
                  <a:gd name="T10" fmla="*/ 0 w 1397"/>
                  <a:gd name="T11" fmla="*/ 697 h 1397"/>
                  <a:gd name="T12" fmla="*/ 698 w 1397"/>
                  <a:gd name="T13" fmla="*/ 0 h 1397"/>
                  <a:gd name="T14" fmla="*/ 698 w 1397"/>
                  <a:gd name="T15" fmla="*/ 0 h 1397"/>
                  <a:gd name="T16" fmla="*/ 1396 w 1397"/>
                  <a:gd name="T17" fmla="*/ 697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97" h="1397">
                    <a:moveTo>
                      <a:pt x="1396" y="697"/>
                    </a:moveTo>
                    <a:lnTo>
                      <a:pt x="1396" y="697"/>
                    </a:lnTo>
                    <a:cubicBezTo>
                      <a:pt x="1396" y="1083"/>
                      <a:pt x="1084" y="1396"/>
                      <a:pt x="698" y="1396"/>
                    </a:cubicBezTo>
                    <a:lnTo>
                      <a:pt x="698" y="1396"/>
                    </a:lnTo>
                    <a:cubicBezTo>
                      <a:pt x="313" y="1396"/>
                      <a:pt x="0" y="1083"/>
                      <a:pt x="0" y="697"/>
                    </a:cubicBezTo>
                    <a:lnTo>
                      <a:pt x="0" y="697"/>
                    </a:lnTo>
                    <a:cubicBezTo>
                      <a:pt x="0" y="313"/>
                      <a:pt x="313" y="0"/>
                      <a:pt x="698" y="0"/>
                    </a:cubicBezTo>
                    <a:lnTo>
                      <a:pt x="698" y="0"/>
                    </a:lnTo>
                    <a:cubicBezTo>
                      <a:pt x="1084" y="0"/>
                      <a:pt x="1396" y="313"/>
                      <a:pt x="1396" y="697"/>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nvGrpSpPr>
              <p:cNvPr id="34" name="Group 33">
                <a:extLst>
                  <a:ext uri="{FF2B5EF4-FFF2-40B4-BE49-F238E27FC236}">
                    <a16:creationId xmlns:a16="http://schemas.microsoft.com/office/drawing/2014/main" id="{5975C144-6111-9740-9732-2E42D6F368BB}"/>
                  </a:ext>
                </a:extLst>
              </p:cNvPr>
              <p:cNvGrpSpPr/>
              <p:nvPr/>
            </p:nvGrpSpPr>
            <p:grpSpPr>
              <a:xfrm>
                <a:off x="3828406" y="6270246"/>
                <a:ext cx="1734539" cy="1740021"/>
                <a:chOff x="3828406" y="6270246"/>
                <a:chExt cx="1734539" cy="1740021"/>
              </a:xfrm>
            </p:grpSpPr>
            <p:sp>
              <p:nvSpPr>
                <p:cNvPr id="37" name="Freeform 114">
                  <a:extLst>
                    <a:ext uri="{FF2B5EF4-FFF2-40B4-BE49-F238E27FC236}">
                      <a16:creationId xmlns:a16="http://schemas.microsoft.com/office/drawing/2014/main" id="{91F86EA3-11BE-C543-89F2-82D83C7F7DB2}"/>
                    </a:ext>
                  </a:extLst>
                </p:cNvPr>
                <p:cNvSpPr>
                  <a:spLocks noChangeArrowheads="1"/>
                </p:cNvSpPr>
                <p:nvPr/>
              </p:nvSpPr>
              <p:spPr bwMode="auto">
                <a:xfrm>
                  <a:off x="3927280" y="6374613"/>
                  <a:ext cx="1543548" cy="1538053"/>
                </a:xfrm>
                <a:custGeom>
                  <a:avLst/>
                  <a:gdLst>
                    <a:gd name="T0" fmla="*/ 1237 w 1238"/>
                    <a:gd name="T1" fmla="*/ 616 h 1236"/>
                    <a:gd name="T2" fmla="*/ 1237 w 1238"/>
                    <a:gd name="T3" fmla="*/ 616 h 1236"/>
                    <a:gd name="T4" fmla="*/ 618 w 1238"/>
                    <a:gd name="T5" fmla="*/ 1235 h 1236"/>
                    <a:gd name="T6" fmla="*/ 618 w 1238"/>
                    <a:gd name="T7" fmla="*/ 1235 h 1236"/>
                    <a:gd name="T8" fmla="*/ 0 w 1238"/>
                    <a:gd name="T9" fmla="*/ 616 h 1236"/>
                    <a:gd name="T10" fmla="*/ 0 w 1238"/>
                    <a:gd name="T11" fmla="*/ 616 h 1236"/>
                    <a:gd name="T12" fmla="*/ 618 w 1238"/>
                    <a:gd name="T13" fmla="*/ 0 h 1236"/>
                    <a:gd name="T14" fmla="*/ 618 w 1238"/>
                    <a:gd name="T15" fmla="*/ 0 h 1236"/>
                    <a:gd name="T16" fmla="*/ 1237 w 1238"/>
                    <a:gd name="T17" fmla="*/ 616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8" h="1236">
                      <a:moveTo>
                        <a:pt x="1237" y="616"/>
                      </a:moveTo>
                      <a:lnTo>
                        <a:pt x="1237" y="616"/>
                      </a:lnTo>
                      <a:cubicBezTo>
                        <a:pt x="1237" y="957"/>
                        <a:pt x="959" y="1235"/>
                        <a:pt x="618" y="1235"/>
                      </a:cubicBezTo>
                      <a:lnTo>
                        <a:pt x="618" y="1235"/>
                      </a:lnTo>
                      <a:cubicBezTo>
                        <a:pt x="277" y="1235"/>
                        <a:pt x="0" y="957"/>
                        <a:pt x="0" y="616"/>
                      </a:cubicBezTo>
                      <a:lnTo>
                        <a:pt x="0" y="616"/>
                      </a:lnTo>
                      <a:cubicBezTo>
                        <a:pt x="0" y="276"/>
                        <a:pt x="277" y="0"/>
                        <a:pt x="618" y="0"/>
                      </a:cubicBezTo>
                      <a:lnTo>
                        <a:pt x="618" y="0"/>
                      </a:lnTo>
                      <a:cubicBezTo>
                        <a:pt x="959" y="0"/>
                        <a:pt x="1237" y="276"/>
                        <a:pt x="1237" y="616"/>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115">
                  <a:extLst>
                    <a:ext uri="{FF2B5EF4-FFF2-40B4-BE49-F238E27FC236}">
                      <a16:creationId xmlns:a16="http://schemas.microsoft.com/office/drawing/2014/main" id="{5FF73D9D-5A29-1544-8F11-634DFEF68FF6}"/>
                    </a:ext>
                  </a:extLst>
                </p:cNvPr>
                <p:cNvSpPr>
                  <a:spLocks noChangeArrowheads="1"/>
                </p:cNvSpPr>
                <p:nvPr/>
              </p:nvSpPr>
              <p:spPr bwMode="auto">
                <a:xfrm>
                  <a:off x="3976720" y="6424054"/>
                  <a:ext cx="1439178" cy="1433683"/>
                </a:xfrm>
                <a:custGeom>
                  <a:avLst/>
                  <a:gdLst>
                    <a:gd name="T0" fmla="*/ 1154 w 1155"/>
                    <a:gd name="T1" fmla="*/ 575 h 1153"/>
                    <a:gd name="T2" fmla="*/ 1154 w 1155"/>
                    <a:gd name="T3" fmla="*/ 575 h 1153"/>
                    <a:gd name="T4" fmla="*/ 577 w 1155"/>
                    <a:gd name="T5" fmla="*/ 1152 h 1153"/>
                    <a:gd name="T6" fmla="*/ 577 w 1155"/>
                    <a:gd name="T7" fmla="*/ 1152 h 1153"/>
                    <a:gd name="T8" fmla="*/ 0 w 1155"/>
                    <a:gd name="T9" fmla="*/ 575 h 1153"/>
                    <a:gd name="T10" fmla="*/ 0 w 1155"/>
                    <a:gd name="T11" fmla="*/ 575 h 1153"/>
                    <a:gd name="T12" fmla="*/ 577 w 1155"/>
                    <a:gd name="T13" fmla="*/ 0 h 1153"/>
                    <a:gd name="T14" fmla="*/ 577 w 1155"/>
                    <a:gd name="T15" fmla="*/ 0 h 1153"/>
                    <a:gd name="T16" fmla="*/ 1154 w 1155"/>
                    <a:gd name="T17" fmla="*/ 575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55" h="1153">
                      <a:moveTo>
                        <a:pt x="1154" y="575"/>
                      </a:moveTo>
                      <a:lnTo>
                        <a:pt x="1154" y="575"/>
                      </a:lnTo>
                      <a:cubicBezTo>
                        <a:pt x="1154" y="894"/>
                        <a:pt x="896" y="1152"/>
                        <a:pt x="577" y="1152"/>
                      </a:cubicBezTo>
                      <a:lnTo>
                        <a:pt x="577" y="1152"/>
                      </a:lnTo>
                      <a:cubicBezTo>
                        <a:pt x="258" y="1152"/>
                        <a:pt x="0" y="894"/>
                        <a:pt x="0" y="575"/>
                      </a:cubicBezTo>
                      <a:lnTo>
                        <a:pt x="0" y="575"/>
                      </a:lnTo>
                      <a:cubicBezTo>
                        <a:pt x="0" y="258"/>
                        <a:pt x="258" y="0"/>
                        <a:pt x="577" y="0"/>
                      </a:cubicBezTo>
                      <a:lnTo>
                        <a:pt x="577" y="0"/>
                      </a:lnTo>
                      <a:cubicBezTo>
                        <a:pt x="896" y="0"/>
                        <a:pt x="1154" y="258"/>
                        <a:pt x="1154" y="575"/>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39" name="Freeform 38">
                  <a:extLst>
                    <a:ext uri="{FF2B5EF4-FFF2-40B4-BE49-F238E27FC236}">
                      <a16:creationId xmlns:a16="http://schemas.microsoft.com/office/drawing/2014/main" id="{4C6F26BF-B2E7-F849-8D13-47DCE8E04187}"/>
                    </a:ext>
                  </a:extLst>
                </p:cNvPr>
                <p:cNvSpPr>
                  <a:spLocks noChangeArrowheads="1"/>
                </p:cNvSpPr>
                <p:nvPr/>
              </p:nvSpPr>
              <p:spPr bwMode="auto">
                <a:xfrm>
                  <a:off x="3828406" y="6270246"/>
                  <a:ext cx="1734539" cy="1740021"/>
                </a:xfrm>
                <a:custGeom>
                  <a:avLst/>
                  <a:gdLst>
                    <a:gd name="connsiteX0" fmla="*/ 927107 w 1734539"/>
                    <a:gd name="connsiteY0" fmla="*/ 1636928 h 1740021"/>
                    <a:gd name="connsiteX1" fmla="*/ 938093 w 1734539"/>
                    <a:gd name="connsiteY1" fmla="*/ 1737476 h 1740021"/>
                    <a:gd name="connsiteX2" fmla="*/ 873397 w 1734539"/>
                    <a:gd name="connsiteY2" fmla="*/ 1740021 h 1740021"/>
                    <a:gd name="connsiteX3" fmla="*/ 862411 w 1734539"/>
                    <a:gd name="connsiteY3" fmla="*/ 1639474 h 1740021"/>
                    <a:gd name="connsiteX4" fmla="*/ 869735 w 1734539"/>
                    <a:gd name="connsiteY4" fmla="*/ 1639474 h 1740021"/>
                    <a:gd name="connsiteX5" fmla="*/ 927107 w 1734539"/>
                    <a:gd name="connsiteY5" fmla="*/ 1636928 h 1740021"/>
                    <a:gd name="connsiteX6" fmla="*/ 683579 w 1734539"/>
                    <a:gd name="connsiteY6" fmla="*/ 1614958 h 1740021"/>
                    <a:gd name="connsiteX7" fmla="*/ 745833 w 1734539"/>
                    <a:gd name="connsiteY7" fmla="*/ 1628902 h 1740021"/>
                    <a:gd name="connsiteX8" fmla="*/ 733626 w 1734539"/>
                    <a:gd name="connsiteY8" fmla="*/ 1729042 h 1740021"/>
                    <a:gd name="connsiteX9" fmla="*/ 670152 w 1734539"/>
                    <a:gd name="connsiteY9" fmla="*/ 1716366 h 1740021"/>
                    <a:gd name="connsiteX10" fmla="*/ 1102017 w 1734539"/>
                    <a:gd name="connsiteY10" fmla="*/ 1603973 h 1740021"/>
                    <a:gd name="connsiteX11" fmla="*/ 1135810 w 1734539"/>
                    <a:gd name="connsiteY11" fmla="*/ 1699043 h 1740021"/>
                    <a:gd name="connsiteX12" fmla="*/ 1073231 w 1734539"/>
                    <a:gd name="connsiteY12" fmla="*/ 1718057 h 1740021"/>
                    <a:gd name="connsiteX13" fmla="*/ 1038187 w 1734539"/>
                    <a:gd name="connsiteY13" fmla="*/ 1621720 h 1740021"/>
                    <a:gd name="connsiteX14" fmla="*/ 1102017 w 1734539"/>
                    <a:gd name="connsiteY14" fmla="*/ 1603973 h 1740021"/>
                    <a:gd name="connsiteX15" fmla="*/ 517791 w 1734539"/>
                    <a:gd name="connsiteY15" fmla="*/ 1554533 h 1740021"/>
                    <a:gd name="connsiteX16" fmla="*/ 575541 w 1734539"/>
                    <a:gd name="connsiteY16" fmla="*/ 1581662 h 1740021"/>
                    <a:gd name="connsiteX17" fmla="*/ 541137 w 1734539"/>
                    <a:gd name="connsiteY17" fmla="*/ 1674148 h 1740021"/>
                    <a:gd name="connsiteX18" fmla="*/ 483387 w 1734539"/>
                    <a:gd name="connsiteY18" fmla="*/ 1647019 h 1740021"/>
                    <a:gd name="connsiteX19" fmla="*/ 1273543 w 1734539"/>
                    <a:gd name="connsiteY19" fmla="*/ 1527071 h 1740021"/>
                    <a:gd name="connsiteX20" fmla="*/ 1328050 w 1734539"/>
                    <a:gd name="connsiteY20" fmla="*/ 1609290 h 1740021"/>
                    <a:gd name="connsiteX21" fmla="*/ 1269740 w 1734539"/>
                    <a:gd name="connsiteY21" fmla="*/ 1641195 h 1740021"/>
                    <a:gd name="connsiteX22" fmla="*/ 1213966 w 1734539"/>
                    <a:gd name="connsiteY22" fmla="*/ 1557750 h 1740021"/>
                    <a:gd name="connsiteX23" fmla="*/ 1273543 w 1734539"/>
                    <a:gd name="connsiteY23" fmla="*/ 1527071 h 1740021"/>
                    <a:gd name="connsiteX24" fmla="*/ 369927 w 1734539"/>
                    <a:gd name="connsiteY24" fmla="*/ 1455659 h 1740021"/>
                    <a:gd name="connsiteX25" fmla="*/ 421701 w 1734539"/>
                    <a:gd name="connsiteY25" fmla="*/ 1497352 h 1740021"/>
                    <a:gd name="connsiteX26" fmla="*/ 366139 w 1734539"/>
                    <a:gd name="connsiteY26" fmla="*/ 1580738 h 1740021"/>
                    <a:gd name="connsiteX27" fmla="*/ 313103 w 1734539"/>
                    <a:gd name="connsiteY27" fmla="*/ 1540308 h 1740021"/>
                    <a:gd name="connsiteX28" fmla="*/ 1410369 w 1734539"/>
                    <a:gd name="connsiteY28" fmla="*/ 1411712 h 1740021"/>
                    <a:gd name="connsiteX29" fmla="*/ 1481891 w 1734539"/>
                    <a:gd name="connsiteY29" fmla="*/ 1480674 h 1740021"/>
                    <a:gd name="connsiteX30" fmla="*/ 1433799 w 1734539"/>
                    <a:gd name="connsiteY30" fmla="*/ 1525813 h 1740021"/>
                    <a:gd name="connsiteX31" fmla="*/ 1362276 w 1734539"/>
                    <a:gd name="connsiteY31" fmla="*/ 1455597 h 1740021"/>
                    <a:gd name="connsiteX32" fmla="*/ 1410369 w 1734539"/>
                    <a:gd name="connsiteY32" fmla="*/ 1411712 h 1740021"/>
                    <a:gd name="connsiteX33" fmla="*/ 249407 w 1734539"/>
                    <a:gd name="connsiteY33" fmla="*/ 1329319 h 1740021"/>
                    <a:gd name="connsiteX34" fmla="*/ 289904 w 1734539"/>
                    <a:gd name="connsiteY34" fmla="*/ 1380203 h 1740021"/>
                    <a:gd name="connsiteX35" fmla="*/ 217500 w 1734539"/>
                    <a:gd name="connsiteY35" fmla="*/ 1448895 h 1740021"/>
                    <a:gd name="connsiteX36" fmla="*/ 175776 w 1734539"/>
                    <a:gd name="connsiteY36" fmla="*/ 1398012 h 1740021"/>
                    <a:gd name="connsiteX37" fmla="*/ 1524018 w 1734539"/>
                    <a:gd name="connsiteY37" fmla="*/ 1268894 h 1740021"/>
                    <a:gd name="connsiteX38" fmla="*/ 1608246 w 1734539"/>
                    <a:gd name="connsiteY38" fmla="*/ 1319237 h 1740021"/>
                    <a:gd name="connsiteX39" fmla="*/ 1572846 w 1734539"/>
                    <a:gd name="connsiteY39" fmla="*/ 1372036 h 1740021"/>
                    <a:gd name="connsiteX40" fmla="*/ 1488618 w 1734539"/>
                    <a:gd name="connsiteY40" fmla="*/ 1322921 h 1740021"/>
                    <a:gd name="connsiteX41" fmla="*/ 1524018 w 1734539"/>
                    <a:gd name="connsiteY41" fmla="*/ 1268894 h 1740021"/>
                    <a:gd name="connsiteX42" fmla="*/ 157312 w 1734539"/>
                    <a:gd name="connsiteY42" fmla="*/ 1175513 h 1740021"/>
                    <a:gd name="connsiteX43" fmla="*/ 185536 w 1734539"/>
                    <a:gd name="connsiteY43" fmla="*/ 1234189 h 1740021"/>
                    <a:gd name="connsiteX44" fmla="*/ 99636 w 1734539"/>
                    <a:gd name="connsiteY44" fmla="*/ 1284126 h 1740021"/>
                    <a:gd name="connsiteX45" fmla="*/ 71412 w 1734539"/>
                    <a:gd name="connsiteY45" fmla="*/ 1225450 h 1740021"/>
                    <a:gd name="connsiteX46" fmla="*/ 1604895 w 1734539"/>
                    <a:gd name="connsiteY46" fmla="*/ 1098612 h 1740021"/>
                    <a:gd name="connsiteX47" fmla="*/ 1701573 w 1734539"/>
                    <a:gd name="connsiteY47" fmla="*/ 1127636 h 1740021"/>
                    <a:gd name="connsiteX48" fmla="*/ 1679948 w 1734539"/>
                    <a:gd name="connsiteY48" fmla="*/ 1190730 h 1740021"/>
                    <a:gd name="connsiteX49" fmla="*/ 1581997 w 1734539"/>
                    <a:gd name="connsiteY49" fmla="*/ 1161707 h 1740021"/>
                    <a:gd name="connsiteX50" fmla="*/ 1604895 w 1734539"/>
                    <a:gd name="connsiteY50" fmla="*/ 1098612 h 1740021"/>
                    <a:gd name="connsiteX51" fmla="*/ 110471 w 1734539"/>
                    <a:gd name="connsiteY51" fmla="*/ 1010723 h 1740021"/>
                    <a:gd name="connsiteX52" fmla="*/ 125119 w 1734539"/>
                    <a:gd name="connsiteY52" fmla="*/ 1075467 h 1740021"/>
                    <a:gd name="connsiteX53" fmla="*/ 31127 w 1734539"/>
                    <a:gd name="connsiteY53" fmla="*/ 1102858 h 1740021"/>
                    <a:gd name="connsiteX54" fmla="*/ 16479 w 1734539"/>
                    <a:gd name="connsiteY54" fmla="*/ 1038115 h 1740021"/>
                    <a:gd name="connsiteX55" fmla="*/ 1633606 w 1734539"/>
                    <a:gd name="connsiteY55" fmla="*/ 917338 h 1740021"/>
                    <a:gd name="connsiteX56" fmla="*/ 1734525 w 1734539"/>
                    <a:gd name="connsiteY56" fmla="*/ 923494 h 1740021"/>
                    <a:gd name="connsiteX57" fmla="*/ 1728138 w 1734539"/>
                    <a:gd name="connsiteY57" fmla="*/ 987519 h 1740021"/>
                    <a:gd name="connsiteX58" fmla="*/ 1625941 w 1734539"/>
                    <a:gd name="connsiteY58" fmla="*/ 982594 h 1740021"/>
                    <a:gd name="connsiteX59" fmla="*/ 1633606 w 1734539"/>
                    <a:gd name="connsiteY59" fmla="*/ 917338 h 1740021"/>
                    <a:gd name="connsiteX60" fmla="*/ 103097 w 1734539"/>
                    <a:gd name="connsiteY60" fmla="*/ 840436 h 1740021"/>
                    <a:gd name="connsiteX61" fmla="*/ 101824 w 1734539"/>
                    <a:gd name="connsiteY61" fmla="*/ 871757 h 1740021"/>
                    <a:gd name="connsiteX62" fmla="*/ 103097 w 1734539"/>
                    <a:gd name="connsiteY62" fmla="*/ 905584 h 1740021"/>
                    <a:gd name="connsiteX63" fmla="*/ 1273 w 1734539"/>
                    <a:gd name="connsiteY63" fmla="*/ 910595 h 1740021"/>
                    <a:gd name="connsiteX64" fmla="*/ 0 w 1734539"/>
                    <a:gd name="connsiteY64" fmla="*/ 871757 h 1740021"/>
                    <a:gd name="connsiteX65" fmla="*/ 1273 w 1734539"/>
                    <a:gd name="connsiteY65" fmla="*/ 844195 h 1740021"/>
                    <a:gd name="connsiteX66" fmla="*/ 1725700 w 1734539"/>
                    <a:gd name="connsiteY66" fmla="*/ 714098 h 1740021"/>
                    <a:gd name="connsiteX67" fmla="*/ 1734539 w 1734539"/>
                    <a:gd name="connsiteY67" fmla="*/ 778047 h 1740021"/>
                    <a:gd name="connsiteX68" fmla="*/ 1634781 w 1734539"/>
                    <a:gd name="connsiteY68" fmla="*/ 795263 h 1740021"/>
                    <a:gd name="connsiteX69" fmla="*/ 1625941 w 1734539"/>
                    <a:gd name="connsiteY69" fmla="*/ 731315 h 1740021"/>
                    <a:gd name="connsiteX70" fmla="*/ 24929 w 1734539"/>
                    <a:gd name="connsiteY70" fmla="*/ 648180 h 1740021"/>
                    <a:gd name="connsiteX71" fmla="*/ 125072 w 1734539"/>
                    <a:gd name="connsiteY71" fmla="*/ 666627 h 1740021"/>
                    <a:gd name="connsiteX72" fmla="*/ 109861 w 1734539"/>
                    <a:gd name="connsiteY72" fmla="*/ 729345 h 1740021"/>
                    <a:gd name="connsiteX73" fmla="*/ 10985 w 1734539"/>
                    <a:gd name="connsiteY73" fmla="*/ 710899 h 1740021"/>
                    <a:gd name="connsiteX74" fmla="*/ 24929 w 1734539"/>
                    <a:gd name="connsiteY74" fmla="*/ 648180 h 1740021"/>
                    <a:gd name="connsiteX75" fmla="*/ 1665144 w 1734539"/>
                    <a:gd name="connsiteY75" fmla="*/ 521840 h 1740021"/>
                    <a:gd name="connsiteX76" fmla="*/ 1690586 w 1734539"/>
                    <a:gd name="connsiteY76" fmla="*/ 581165 h 1740021"/>
                    <a:gd name="connsiteX77" fmla="*/ 1596452 w 1734539"/>
                    <a:gd name="connsiteY77" fmla="*/ 619478 h 1740021"/>
                    <a:gd name="connsiteX78" fmla="*/ 1571010 w 1734539"/>
                    <a:gd name="connsiteY78" fmla="*/ 560154 h 1740021"/>
                    <a:gd name="connsiteX79" fmla="*/ 100067 w 1734539"/>
                    <a:gd name="connsiteY79" fmla="*/ 466910 h 1740021"/>
                    <a:gd name="connsiteX80" fmla="*/ 191014 w 1734539"/>
                    <a:gd name="connsiteY80" fmla="*/ 507192 h 1740021"/>
                    <a:gd name="connsiteX81" fmla="*/ 162359 w 1734539"/>
                    <a:gd name="connsiteY81" fmla="*/ 564564 h 1740021"/>
                    <a:gd name="connsiteX82" fmla="*/ 71412 w 1734539"/>
                    <a:gd name="connsiteY82" fmla="*/ 525502 h 1740021"/>
                    <a:gd name="connsiteX83" fmla="*/ 100067 w 1734539"/>
                    <a:gd name="connsiteY83" fmla="*/ 466910 h 1740021"/>
                    <a:gd name="connsiteX84" fmla="*/ 1559455 w 1734539"/>
                    <a:gd name="connsiteY84" fmla="*/ 340571 h 1740021"/>
                    <a:gd name="connsiteX85" fmla="*/ 1597220 w 1734539"/>
                    <a:gd name="connsiteY85" fmla="*/ 393810 h 1740021"/>
                    <a:gd name="connsiteX86" fmla="*/ 1516655 w 1734539"/>
                    <a:gd name="connsiteY86" fmla="*/ 454655 h 1740021"/>
                    <a:gd name="connsiteX87" fmla="*/ 1477631 w 1734539"/>
                    <a:gd name="connsiteY87" fmla="*/ 400148 h 1740021"/>
                    <a:gd name="connsiteX88" fmla="*/ 211399 w 1734539"/>
                    <a:gd name="connsiteY88" fmla="*/ 302117 h 1740021"/>
                    <a:gd name="connsiteX89" fmla="*/ 289888 w 1734539"/>
                    <a:gd name="connsiteY89" fmla="*/ 360710 h 1740021"/>
                    <a:gd name="connsiteX90" fmla="*/ 250021 w 1734539"/>
                    <a:gd name="connsiteY90" fmla="*/ 410758 h 1740021"/>
                    <a:gd name="connsiteX91" fmla="*/ 170286 w 1734539"/>
                    <a:gd name="connsiteY91" fmla="*/ 352165 h 1740021"/>
                    <a:gd name="connsiteX92" fmla="*/ 211399 w 1734539"/>
                    <a:gd name="connsiteY92" fmla="*/ 302117 h 1740021"/>
                    <a:gd name="connsiteX93" fmla="*/ 1410296 w 1734539"/>
                    <a:gd name="connsiteY93" fmla="*/ 192258 h 1740021"/>
                    <a:gd name="connsiteX94" fmla="*/ 1459909 w 1734539"/>
                    <a:gd name="connsiteY94" fmla="*/ 235059 h 1740021"/>
                    <a:gd name="connsiteX95" fmla="*/ 1395412 w 1734539"/>
                    <a:gd name="connsiteY95" fmla="*/ 311847 h 1740021"/>
                    <a:gd name="connsiteX96" fmla="*/ 1345798 w 1734539"/>
                    <a:gd name="connsiteY96" fmla="*/ 269047 h 1740021"/>
                    <a:gd name="connsiteX97" fmla="*/ 353526 w 1734539"/>
                    <a:gd name="connsiteY97" fmla="*/ 170286 h 1740021"/>
                    <a:gd name="connsiteX98" fmla="*/ 416217 w 1734539"/>
                    <a:gd name="connsiteY98" fmla="*/ 249155 h 1740021"/>
                    <a:gd name="connsiteX99" fmla="*/ 364811 w 1734539"/>
                    <a:gd name="connsiteY99" fmla="*/ 289862 h 1740021"/>
                    <a:gd name="connsiteX100" fmla="*/ 302120 w 1734539"/>
                    <a:gd name="connsiteY100" fmla="*/ 210993 h 1740021"/>
                    <a:gd name="connsiteX101" fmla="*/ 353526 w 1734539"/>
                    <a:gd name="connsiteY101" fmla="*/ 170286 h 1740021"/>
                    <a:gd name="connsiteX102" fmla="*/ 1237259 w 1734539"/>
                    <a:gd name="connsiteY102" fmla="*/ 82397 h 1740021"/>
                    <a:gd name="connsiteX103" fmla="*/ 1295101 w 1734539"/>
                    <a:gd name="connsiteY103" fmla="*/ 112298 h 1740021"/>
                    <a:gd name="connsiteX104" fmla="*/ 1249834 w 1734539"/>
                    <a:gd name="connsiteY104" fmla="*/ 201999 h 1740021"/>
                    <a:gd name="connsiteX105" fmla="*/ 1191992 w 1734539"/>
                    <a:gd name="connsiteY105" fmla="*/ 172099 h 1740021"/>
                    <a:gd name="connsiteX106" fmla="*/ 526547 w 1734539"/>
                    <a:gd name="connsiteY106" fmla="*/ 71410 h 1740021"/>
                    <a:gd name="connsiteX107" fmla="*/ 570033 w 1734539"/>
                    <a:gd name="connsiteY107" fmla="*/ 163000 h 1740021"/>
                    <a:gd name="connsiteX108" fmla="*/ 510396 w 1734539"/>
                    <a:gd name="connsiteY108" fmla="*/ 190986 h 1740021"/>
                    <a:gd name="connsiteX109" fmla="*/ 466910 w 1734539"/>
                    <a:gd name="connsiteY109" fmla="*/ 99396 h 1740021"/>
                    <a:gd name="connsiteX110" fmla="*/ 526547 w 1734539"/>
                    <a:gd name="connsiteY110" fmla="*/ 71410 h 1740021"/>
                    <a:gd name="connsiteX111" fmla="*/ 1045560 w 1734539"/>
                    <a:gd name="connsiteY111" fmla="*/ 21976 h 1740021"/>
                    <a:gd name="connsiteX112" fmla="*/ 1108338 w 1734539"/>
                    <a:gd name="connsiteY112" fmla="*/ 37022 h 1740021"/>
                    <a:gd name="connsiteX113" fmla="*/ 1085738 w 1734539"/>
                    <a:gd name="connsiteY113" fmla="*/ 136073 h 1740021"/>
                    <a:gd name="connsiteX114" fmla="*/ 1021704 w 1734539"/>
                    <a:gd name="connsiteY114" fmla="*/ 119774 h 1740021"/>
                    <a:gd name="connsiteX115" fmla="*/ 718962 w 1734539"/>
                    <a:gd name="connsiteY115" fmla="*/ 16478 h 1740021"/>
                    <a:gd name="connsiteX116" fmla="*/ 740306 w 1734539"/>
                    <a:gd name="connsiteY116" fmla="*/ 111691 h 1740021"/>
                    <a:gd name="connsiteX117" fmla="*/ 676273 w 1734539"/>
                    <a:gd name="connsiteY117" fmla="*/ 125119 h 1740021"/>
                    <a:gd name="connsiteX118" fmla="*/ 653673 w 1734539"/>
                    <a:gd name="connsiteY118" fmla="*/ 28685 h 1740021"/>
                    <a:gd name="connsiteX119" fmla="*/ 718962 w 1734539"/>
                    <a:gd name="connsiteY119" fmla="*/ 16478 h 1740021"/>
                    <a:gd name="connsiteX120" fmla="*/ 865311 w 1734539"/>
                    <a:gd name="connsiteY120" fmla="*/ 0 h 1740021"/>
                    <a:gd name="connsiteX121" fmla="*/ 905110 w 1734539"/>
                    <a:gd name="connsiteY121" fmla="*/ 2515 h 1740021"/>
                    <a:gd name="connsiteX122" fmla="*/ 905110 w 1734539"/>
                    <a:gd name="connsiteY122" fmla="*/ 103109 h 1740021"/>
                    <a:gd name="connsiteX123" fmla="*/ 865311 w 1734539"/>
                    <a:gd name="connsiteY123" fmla="*/ 101851 h 1740021"/>
                    <a:gd name="connsiteX124" fmla="*/ 840436 w 1734539"/>
                    <a:gd name="connsiteY124" fmla="*/ 101851 h 1740021"/>
                    <a:gd name="connsiteX125" fmla="*/ 840436 w 1734539"/>
                    <a:gd name="connsiteY125" fmla="*/ 1258 h 1740021"/>
                    <a:gd name="connsiteX126" fmla="*/ 865311 w 1734539"/>
                    <a:gd name="connsiteY126" fmla="*/ 0 h 174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Lst>
                  <a:rect l="l" t="t" r="r" b="b"/>
                  <a:pathLst>
                    <a:path w="1734539" h="1740021">
                      <a:moveTo>
                        <a:pt x="927107" y="1636928"/>
                      </a:moveTo>
                      <a:lnTo>
                        <a:pt x="938093" y="1737476"/>
                      </a:lnTo>
                      <a:cubicBezTo>
                        <a:pt x="916121" y="1738749"/>
                        <a:pt x="895369" y="1740021"/>
                        <a:pt x="873397" y="1740021"/>
                      </a:cubicBezTo>
                      <a:lnTo>
                        <a:pt x="862411" y="1639474"/>
                      </a:lnTo>
                      <a:cubicBezTo>
                        <a:pt x="864853" y="1639474"/>
                        <a:pt x="867294" y="1639474"/>
                        <a:pt x="869735" y="1639474"/>
                      </a:cubicBezTo>
                      <a:cubicBezTo>
                        <a:pt x="889266" y="1639474"/>
                        <a:pt x="908797" y="1638201"/>
                        <a:pt x="927107" y="1636928"/>
                      </a:cubicBezTo>
                      <a:close/>
                      <a:moveTo>
                        <a:pt x="683579" y="1614958"/>
                      </a:moveTo>
                      <a:cubicBezTo>
                        <a:pt x="703110" y="1621296"/>
                        <a:pt x="723861" y="1625099"/>
                        <a:pt x="745833" y="1628902"/>
                      </a:cubicBezTo>
                      <a:lnTo>
                        <a:pt x="733626" y="1729042"/>
                      </a:lnTo>
                      <a:cubicBezTo>
                        <a:pt x="712875" y="1726506"/>
                        <a:pt x="690903" y="1721436"/>
                        <a:pt x="670152" y="1716366"/>
                      </a:cubicBezTo>
                      <a:close/>
                      <a:moveTo>
                        <a:pt x="1102017" y="1603973"/>
                      </a:moveTo>
                      <a:lnTo>
                        <a:pt x="1135810" y="1699043"/>
                      </a:lnTo>
                      <a:cubicBezTo>
                        <a:pt x="1115785" y="1705381"/>
                        <a:pt x="1094508" y="1711719"/>
                        <a:pt x="1073231" y="1718057"/>
                      </a:cubicBezTo>
                      <a:lnTo>
                        <a:pt x="1038187" y="1621720"/>
                      </a:lnTo>
                      <a:cubicBezTo>
                        <a:pt x="1060716" y="1616649"/>
                        <a:pt x="1081992" y="1610311"/>
                        <a:pt x="1102017" y="1603973"/>
                      </a:cubicBezTo>
                      <a:close/>
                      <a:moveTo>
                        <a:pt x="517791" y="1554533"/>
                      </a:moveTo>
                      <a:cubicBezTo>
                        <a:pt x="536222" y="1564398"/>
                        <a:pt x="555881" y="1573030"/>
                        <a:pt x="575541" y="1581662"/>
                      </a:cubicBezTo>
                      <a:lnTo>
                        <a:pt x="541137" y="1674148"/>
                      </a:lnTo>
                      <a:cubicBezTo>
                        <a:pt x="521477" y="1665516"/>
                        <a:pt x="501818" y="1656884"/>
                        <a:pt x="483387" y="1647019"/>
                      </a:cubicBezTo>
                      <a:close/>
                      <a:moveTo>
                        <a:pt x="1273543" y="1527071"/>
                      </a:moveTo>
                      <a:lnTo>
                        <a:pt x="1328050" y="1609290"/>
                      </a:lnTo>
                      <a:cubicBezTo>
                        <a:pt x="1309036" y="1620334"/>
                        <a:pt x="1290022" y="1630151"/>
                        <a:pt x="1269740" y="1641195"/>
                      </a:cubicBezTo>
                      <a:lnTo>
                        <a:pt x="1213966" y="1557750"/>
                      </a:lnTo>
                      <a:cubicBezTo>
                        <a:pt x="1234248" y="1547933"/>
                        <a:pt x="1253262" y="1538115"/>
                        <a:pt x="1273543" y="1527071"/>
                      </a:cubicBezTo>
                      <a:close/>
                      <a:moveTo>
                        <a:pt x="369927" y="1455659"/>
                      </a:moveTo>
                      <a:cubicBezTo>
                        <a:pt x="386343" y="1469557"/>
                        <a:pt x="404022" y="1483454"/>
                        <a:pt x="421701" y="1497352"/>
                      </a:cubicBezTo>
                      <a:lnTo>
                        <a:pt x="366139" y="1580738"/>
                      </a:lnTo>
                      <a:cubicBezTo>
                        <a:pt x="347198" y="1568104"/>
                        <a:pt x="330782" y="1554206"/>
                        <a:pt x="313103" y="1540308"/>
                      </a:cubicBezTo>
                      <a:close/>
                      <a:moveTo>
                        <a:pt x="1410369" y="1411712"/>
                      </a:moveTo>
                      <a:lnTo>
                        <a:pt x="1481891" y="1480674"/>
                      </a:lnTo>
                      <a:cubicBezTo>
                        <a:pt x="1465860" y="1495721"/>
                        <a:pt x="1451063" y="1512021"/>
                        <a:pt x="1433799" y="1525813"/>
                      </a:cubicBezTo>
                      <a:lnTo>
                        <a:pt x="1362276" y="1455597"/>
                      </a:lnTo>
                      <a:cubicBezTo>
                        <a:pt x="1378307" y="1441805"/>
                        <a:pt x="1394338" y="1426759"/>
                        <a:pt x="1410369" y="1411712"/>
                      </a:cubicBezTo>
                      <a:close/>
                      <a:moveTo>
                        <a:pt x="249407" y="1329319"/>
                      </a:moveTo>
                      <a:cubicBezTo>
                        <a:pt x="261679" y="1345856"/>
                        <a:pt x="275178" y="1363666"/>
                        <a:pt x="289904" y="1380203"/>
                      </a:cubicBezTo>
                      <a:lnTo>
                        <a:pt x="217500" y="1448895"/>
                      </a:lnTo>
                      <a:cubicBezTo>
                        <a:pt x="202774" y="1432358"/>
                        <a:pt x="189275" y="1415821"/>
                        <a:pt x="175776" y="1398012"/>
                      </a:cubicBezTo>
                      <a:close/>
                      <a:moveTo>
                        <a:pt x="1524018" y="1268894"/>
                      </a:moveTo>
                      <a:lnTo>
                        <a:pt x="1608246" y="1319237"/>
                      </a:lnTo>
                      <a:cubicBezTo>
                        <a:pt x="1597259" y="1337656"/>
                        <a:pt x="1585053" y="1356074"/>
                        <a:pt x="1572846" y="1372036"/>
                      </a:cubicBezTo>
                      <a:lnTo>
                        <a:pt x="1488618" y="1322921"/>
                      </a:lnTo>
                      <a:cubicBezTo>
                        <a:pt x="1500825" y="1305731"/>
                        <a:pt x="1513032" y="1287312"/>
                        <a:pt x="1524018" y="1268894"/>
                      </a:cubicBezTo>
                      <a:close/>
                      <a:moveTo>
                        <a:pt x="157312" y="1175513"/>
                      </a:moveTo>
                      <a:cubicBezTo>
                        <a:pt x="165902" y="1195488"/>
                        <a:pt x="175719" y="1214214"/>
                        <a:pt x="185536" y="1234189"/>
                      </a:cubicBezTo>
                      <a:lnTo>
                        <a:pt x="99636" y="1284126"/>
                      </a:lnTo>
                      <a:cubicBezTo>
                        <a:pt x="89819" y="1264151"/>
                        <a:pt x="80002" y="1244176"/>
                        <a:pt x="71412" y="1225450"/>
                      </a:cubicBezTo>
                      <a:close/>
                      <a:moveTo>
                        <a:pt x="1604895" y="1098612"/>
                      </a:moveTo>
                      <a:lnTo>
                        <a:pt x="1701573" y="1127636"/>
                      </a:lnTo>
                      <a:cubicBezTo>
                        <a:pt x="1695213" y="1149088"/>
                        <a:pt x="1687580" y="1170540"/>
                        <a:pt x="1679948" y="1190730"/>
                      </a:cubicBezTo>
                      <a:lnTo>
                        <a:pt x="1581997" y="1161707"/>
                      </a:lnTo>
                      <a:cubicBezTo>
                        <a:pt x="1590902" y="1141517"/>
                        <a:pt x="1597262" y="1120064"/>
                        <a:pt x="1604895" y="1098612"/>
                      </a:cubicBezTo>
                      <a:close/>
                      <a:moveTo>
                        <a:pt x="110471" y="1010723"/>
                      </a:moveTo>
                      <a:cubicBezTo>
                        <a:pt x="115354" y="1033134"/>
                        <a:pt x="120236" y="1054301"/>
                        <a:pt x="125119" y="1075467"/>
                      </a:cubicBezTo>
                      <a:lnTo>
                        <a:pt x="31127" y="1102858"/>
                      </a:lnTo>
                      <a:cubicBezTo>
                        <a:pt x="26244" y="1081692"/>
                        <a:pt x="20141" y="1059281"/>
                        <a:pt x="16479" y="1038115"/>
                      </a:cubicBezTo>
                      <a:close/>
                      <a:moveTo>
                        <a:pt x="1633606" y="917338"/>
                      </a:moveTo>
                      <a:lnTo>
                        <a:pt x="1734525" y="923494"/>
                      </a:lnTo>
                      <a:cubicBezTo>
                        <a:pt x="1734525" y="944426"/>
                        <a:pt x="1731970" y="966588"/>
                        <a:pt x="1728138" y="987519"/>
                      </a:cubicBezTo>
                      <a:lnTo>
                        <a:pt x="1625941" y="982594"/>
                      </a:lnTo>
                      <a:cubicBezTo>
                        <a:pt x="1629774" y="960432"/>
                        <a:pt x="1632329" y="939501"/>
                        <a:pt x="1633606" y="917338"/>
                      </a:cubicBezTo>
                      <a:close/>
                      <a:moveTo>
                        <a:pt x="103097" y="840436"/>
                      </a:moveTo>
                      <a:cubicBezTo>
                        <a:pt x="103097" y="850459"/>
                        <a:pt x="101824" y="861735"/>
                        <a:pt x="101824" y="871757"/>
                      </a:cubicBezTo>
                      <a:cubicBezTo>
                        <a:pt x="101824" y="883033"/>
                        <a:pt x="103097" y="894308"/>
                        <a:pt x="103097" y="905584"/>
                      </a:cubicBezTo>
                      <a:lnTo>
                        <a:pt x="1273" y="910595"/>
                      </a:lnTo>
                      <a:cubicBezTo>
                        <a:pt x="1273" y="896814"/>
                        <a:pt x="0" y="885539"/>
                        <a:pt x="0" y="871757"/>
                      </a:cubicBezTo>
                      <a:cubicBezTo>
                        <a:pt x="0" y="862987"/>
                        <a:pt x="1273" y="854218"/>
                        <a:pt x="1273" y="844195"/>
                      </a:cubicBezTo>
                      <a:close/>
                      <a:moveTo>
                        <a:pt x="1725700" y="714098"/>
                      </a:moveTo>
                      <a:cubicBezTo>
                        <a:pt x="1729488" y="735004"/>
                        <a:pt x="1733277" y="757140"/>
                        <a:pt x="1734539" y="778047"/>
                      </a:cubicBezTo>
                      <a:lnTo>
                        <a:pt x="1634781" y="795263"/>
                      </a:lnTo>
                      <a:cubicBezTo>
                        <a:pt x="1633518" y="773128"/>
                        <a:pt x="1629730" y="752221"/>
                        <a:pt x="1625941" y="731315"/>
                      </a:cubicBezTo>
                      <a:close/>
                      <a:moveTo>
                        <a:pt x="24929" y="648180"/>
                      </a:moveTo>
                      <a:lnTo>
                        <a:pt x="125072" y="666627"/>
                      </a:lnTo>
                      <a:cubicBezTo>
                        <a:pt x="120002" y="687533"/>
                        <a:pt x="114931" y="708439"/>
                        <a:pt x="109861" y="729345"/>
                      </a:cubicBezTo>
                      <a:lnTo>
                        <a:pt x="10985" y="710899"/>
                      </a:lnTo>
                      <a:cubicBezTo>
                        <a:pt x="14788" y="689993"/>
                        <a:pt x="19858" y="669086"/>
                        <a:pt x="24929" y="648180"/>
                      </a:cubicBezTo>
                      <a:close/>
                      <a:moveTo>
                        <a:pt x="1665144" y="521840"/>
                      </a:moveTo>
                      <a:cubicBezTo>
                        <a:pt x="1674049" y="541615"/>
                        <a:pt x="1682954" y="560154"/>
                        <a:pt x="1690586" y="581165"/>
                      </a:cubicBezTo>
                      <a:lnTo>
                        <a:pt x="1596452" y="619478"/>
                      </a:lnTo>
                      <a:cubicBezTo>
                        <a:pt x="1588819" y="599704"/>
                        <a:pt x="1581187" y="579929"/>
                        <a:pt x="1571010" y="560154"/>
                      </a:cubicBezTo>
                      <a:close/>
                      <a:moveTo>
                        <a:pt x="100067" y="466910"/>
                      </a:moveTo>
                      <a:lnTo>
                        <a:pt x="191014" y="507192"/>
                      </a:lnTo>
                      <a:cubicBezTo>
                        <a:pt x="179801" y="525502"/>
                        <a:pt x="171080" y="545033"/>
                        <a:pt x="162359" y="564564"/>
                      </a:cubicBezTo>
                      <a:lnTo>
                        <a:pt x="71412" y="525502"/>
                      </a:lnTo>
                      <a:cubicBezTo>
                        <a:pt x="80133" y="504751"/>
                        <a:pt x="90100" y="485220"/>
                        <a:pt x="100067" y="466910"/>
                      </a:cubicBezTo>
                      <a:close/>
                      <a:moveTo>
                        <a:pt x="1559455" y="340571"/>
                      </a:moveTo>
                      <a:cubicBezTo>
                        <a:pt x="1572044" y="358318"/>
                        <a:pt x="1584632" y="376064"/>
                        <a:pt x="1597220" y="393810"/>
                      </a:cubicBezTo>
                      <a:lnTo>
                        <a:pt x="1516655" y="454655"/>
                      </a:lnTo>
                      <a:cubicBezTo>
                        <a:pt x="1504067" y="436908"/>
                        <a:pt x="1491478" y="417894"/>
                        <a:pt x="1477631" y="400148"/>
                      </a:cubicBezTo>
                      <a:close/>
                      <a:moveTo>
                        <a:pt x="211399" y="302117"/>
                      </a:moveTo>
                      <a:lnTo>
                        <a:pt x="289888" y="360710"/>
                      </a:lnTo>
                      <a:cubicBezTo>
                        <a:pt x="276184" y="376579"/>
                        <a:pt x="262479" y="393668"/>
                        <a:pt x="250021" y="410758"/>
                      </a:cubicBezTo>
                      <a:lnTo>
                        <a:pt x="170286" y="352165"/>
                      </a:lnTo>
                      <a:cubicBezTo>
                        <a:pt x="182744" y="335076"/>
                        <a:pt x="196449" y="317986"/>
                        <a:pt x="211399" y="302117"/>
                      </a:cubicBezTo>
                      <a:close/>
                      <a:moveTo>
                        <a:pt x="1410296" y="192258"/>
                      </a:moveTo>
                      <a:cubicBezTo>
                        <a:pt x="1427660" y="206105"/>
                        <a:pt x="1443785" y="219953"/>
                        <a:pt x="1459909" y="235059"/>
                      </a:cubicBezTo>
                      <a:lnTo>
                        <a:pt x="1395412" y="311847"/>
                      </a:lnTo>
                      <a:cubicBezTo>
                        <a:pt x="1379287" y="296741"/>
                        <a:pt x="1363163" y="282894"/>
                        <a:pt x="1345798" y="269047"/>
                      </a:cubicBezTo>
                      <a:close/>
                      <a:moveTo>
                        <a:pt x="353526" y="170286"/>
                      </a:moveTo>
                      <a:lnTo>
                        <a:pt x="416217" y="249155"/>
                      </a:lnTo>
                      <a:cubicBezTo>
                        <a:pt x="398664" y="261876"/>
                        <a:pt x="381110" y="275869"/>
                        <a:pt x="364811" y="289862"/>
                      </a:cubicBezTo>
                      <a:lnTo>
                        <a:pt x="302120" y="210993"/>
                      </a:lnTo>
                      <a:cubicBezTo>
                        <a:pt x="318419" y="197000"/>
                        <a:pt x="335973" y="183007"/>
                        <a:pt x="353526" y="170286"/>
                      </a:cubicBezTo>
                      <a:close/>
                      <a:moveTo>
                        <a:pt x="1237259" y="82397"/>
                      </a:moveTo>
                      <a:cubicBezTo>
                        <a:pt x="1257378" y="91118"/>
                        <a:pt x="1277497" y="102331"/>
                        <a:pt x="1295101" y="112298"/>
                      </a:cubicBezTo>
                      <a:lnTo>
                        <a:pt x="1249834" y="201999"/>
                      </a:lnTo>
                      <a:cubicBezTo>
                        <a:pt x="1232230" y="190787"/>
                        <a:pt x="1212111" y="180820"/>
                        <a:pt x="1191992" y="172099"/>
                      </a:cubicBezTo>
                      <a:close/>
                      <a:moveTo>
                        <a:pt x="526547" y="71410"/>
                      </a:moveTo>
                      <a:lnTo>
                        <a:pt x="570033" y="163000"/>
                      </a:lnTo>
                      <a:cubicBezTo>
                        <a:pt x="550154" y="171905"/>
                        <a:pt x="529032" y="180809"/>
                        <a:pt x="510396" y="190986"/>
                      </a:cubicBezTo>
                      <a:lnTo>
                        <a:pt x="466910" y="99396"/>
                      </a:lnTo>
                      <a:cubicBezTo>
                        <a:pt x="486789" y="89219"/>
                        <a:pt x="506668" y="80315"/>
                        <a:pt x="526547" y="71410"/>
                      </a:cubicBezTo>
                      <a:close/>
                      <a:moveTo>
                        <a:pt x="1045560" y="21976"/>
                      </a:moveTo>
                      <a:cubicBezTo>
                        <a:pt x="1066904" y="26992"/>
                        <a:pt x="1088249" y="32007"/>
                        <a:pt x="1108338" y="37022"/>
                      </a:cubicBezTo>
                      <a:lnTo>
                        <a:pt x="1085738" y="136073"/>
                      </a:lnTo>
                      <a:cubicBezTo>
                        <a:pt x="1065649" y="129804"/>
                        <a:pt x="1043049" y="124789"/>
                        <a:pt x="1021704" y="119774"/>
                      </a:cubicBezTo>
                      <a:close/>
                      <a:moveTo>
                        <a:pt x="718962" y="16478"/>
                      </a:moveTo>
                      <a:lnTo>
                        <a:pt x="740306" y="111691"/>
                      </a:lnTo>
                      <a:cubicBezTo>
                        <a:pt x="718962" y="115353"/>
                        <a:pt x="697617" y="119015"/>
                        <a:pt x="676273" y="125119"/>
                      </a:cubicBezTo>
                      <a:lnTo>
                        <a:pt x="653673" y="28685"/>
                      </a:lnTo>
                      <a:cubicBezTo>
                        <a:pt x="676273" y="23802"/>
                        <a:pt x="697617" y="20140"/>
                        <a:pt x="718962" y="16478"/>
                      </a:cubicBezTo>
                      <a:close/>
                      <a:moveTo>
                        <a:pt x="865311" y="0"/>
                      </a:moveTo>
                      <a:cubicBezTo>
                        <a:pt x="878991" y="0"/>
                        <a:pt x="892672" y="1258"/>
                        <a:pt x="905110" y="2515"/>
                      </a:cubicBezTo>
                      <a:lnTo>
                        <a:pt x="905110" y="103109"/>
                      </a:lnTo>
                      <a:cubicBezTo>
                        <a:pt x="892672" y="101851"/>
                        <a:pt x="878991" y="101851"/>
                        <a:pt x="865311" y="101851"/>
                      </a:cubicBezTo>
                      <a:cubicBezTo>
                        <a:pt x="856605" y="101851"/>
                        <a:pt x="847899" y="101851"/>
                        <a:pt x="840436" y="101851"/>
                      </a:cubicBezTo>
                      <a:lnTo>
                        <a:pt x="840436" y="1258"/>
                      </a:lnTo>
                      <a:cubicBezTo>
                        <a:pt x="847899" y="1258"/>
                        <a:pt x="856605" y="0"/>
                        <a:pt x="865311" y="0"/>
                      </a:cubicBezTo>
                      <a:close/>
                    </a:path>
                  </a:pathLst>
                </a:custGeom>
                <a:solidFill>
                  <a:srgbClr val="FFFFFF">
                    <a:alpha val="40000"/>
                  </a:srgbClr>
                </a:solidFill>
                <a:ln>
                  <a:noFill/>
                </a:ln>
                <a:effectLst/>
              </p:spPr>
              <p:txBody>
                <a:bodyPr wrap="square" anchor="ctr">
                  <a:noAutofit/>
                </a:bodyPr>
                <a:lstStyle/>
                <a:p>
                  <a:endParaRPr lang="en-US" sz="3599" dirty="0">
                    <a:latin typeface="Poppins" pitchFamily="2" charset="77"/>
                  </a:endParaRPr>
                </a:p>
              </p:txBody>
            </p:sp>
            <p:sp>
              <p:nvSpPr>
                <p:cNvPr id="40" name="Freeform 143">
                  <a:extLst>
                    <a:ext uri="{FF2B5EF4-FFF2-40B4-BE49-F238E27FC236}">
                      <a16:creationId xmlns:a16="http://schemas.microsoft.com/office/drawing/2014/main" id="{60E85F02-524A-F444-8E66-0FA29D97A80C}"/>
                    </a:ext>
                  </a:extLst>
                </p:cNvPr>
                <p:cNvSpPr>
                  <a:spLocks noChangeArrowheads="1"/>
                </p:cNvSpPr>
                <p:nvPr/>
              </p:nvSpPr>
              <p:spPr bwMode="auto">
                <a:xfrm>
                  <a:off x="4443626" y="6665748"/>
                  <a:ext cx="510855" cy="950294"/>
                </a:xfrm>
                <a:custGeom>
                  <a:avLst/>
                  <a:gdLst>
                    <a:gd name="T0" fmla="*/ 227 w 408"/>
                    <a:gd name="T1" fmla="*/ 421 h 762"/>
                    <a:gd name="T2" fmla="*/ 227 w 408"/>
                    <a:gd name="T3" fmla="*/ 627 h 762"/>
                    <a:gd name="T4" fmla="*/ 227 w 408"/>
                    <a:gd name="T5" fmla="*/ 627 h 762"/>
                    <a:gd name="T6" fmla="*/ 327 w 408"/>
                    <a:gd name="T7" fmla="*/ 524 h 762"/>
                    <a:gd name="T8" fmla="*/ 327 w 408"/>
                    <a:gd name="T9" fmla="*/ 524 h 762"/>
                    <a:gd name="T10" fmla="*/ 227 w 408"/>
                    <a:gd name="T11" fmla="*/ 421 h 762"/>
                    <a:gd name="T12" fmla="*/ 180 w 408"/>
                    <a:gd name="T13" fmla="*/ 338 h 762"/>
                    <a:gd name="T14" fmla="*/ 180 w 408"/>
                    <a:gd name="T15" fmla="*/ 138 h 762"/>
                    <a:gd name="T16" fmla="*/ 180 w 408"/>
                    <a:gd name="T17" fmla="*/ 138 h 762"/>
                    <a:gd name="T18" fmla="*/ 81 w 408"/>
                    <a:gd name="T19" fmla="*/ 235 h 762"/>
                    <a:gd name="T20" fmla="*/ 81 w 408"/>
                    <a:gd name="T21" fmla="*/ 235 h 762"/>
                    <a:gd name="T22" fmla="*/ 180 w 408"/>
                    <a:gd name="T23" fmla="*/ 338 h 762"/>
                    <a:gd name="T24" fmla="*/ 180 w 408"/>
                    <a:gd name="T25" fmla="*/ 691 h 762"/>
                    <a:gd name="T26" fmla="*/ 180 w 408"/>
                    <a:gd name="T27" fmla="*/ 691 h 762"/>
                    <a:gd name="T28" fmla="*/ 1 w 408"/>
                    <a:gd name="T29" fmla="*/ 528 h 762"/>
                    <a:gd name="T30" fmla="*/ 85 w 408"/>
                    <a:gd name="T31" fmla="*/ 528 h 762"/>
                    <a:gd name="T32" fmla="*/ 85 w 408"/>
                    <a:gd name="T33" fmla="*/ 528 h 762"/>
                    <a:gd name="T34" fmla="*/ 180 w 408"/>
                    <a:gd name="T35" fmla="*/ 626 h 762"/>
                    <a:gd name="T36" fmla="*/ 180 w 408"/>
                    <a:gd name="T37" fmla="*/ 408 h 762"/>
                    <a:gd name="T38" fmla="*/ 180 w 408"/>
                    <a:gd name="T39" fmla="*/ 408 h 762"/>
                    <a:gd name="T40" fmla="*/ 0 w 408"/>
                    <a:gd name="T41" fmla="*/ 240 h 762"/>
                    <a:gd name="T42" fmla="*/ 0 w 408"/>
                    <a:gd name="T43" fmla="*/ 240 h 762"/>
                    <a:gd name="T44" fmla="*/ 180 w 408"/>
                    <a:gd name="T45" fmla="*/ 73 h 762"/>
                    <a:gd name="T46" fmla="*/ 180 w 408"/>
                    <a:gd name="T47" fmla="*/ 0 h 762"/>
                    <a:gd name="T48" fmla="*/ 227 w 408"/>
                    <a:gd name="T49" fmla="*/ 0 h 762"/>
                    <a:gd name="T50" fmla="*/ 227 w 408"/>
                    <a:gd name="T51" fmla="*/ 73 h 762"/>
                    <a:gd name="T52" fmla="*/ 227 w 408"/>
                    <a:gd name="T53" fmla="*/ 73 h 762"/>
                    <a:gd name="T54" fmla="*/ 399 w 408"/>
                    <a:gd name="T55" fmla="*/ 227 h 762"/>
                    <a:gd name="T56" fmla="*/ 314 w 408"/>
                    <a:gd name="T57" fmla="*/ 227 h 762"/>
                    <a:gd name="T58" fmla="*/ 314 w 408"/>
                    <a:gd name="T59" fmla="*/ 227 h 762"/>
                    <a:gd name="T60" fmla="*/ 227 w 408"/>
                    <a:gd name="T61" fmla="*/ 140 h 762"/>
                    <a:gd name="T62" fmla="*/ 227 w 408"/>
                    <a:gd name="T63" fmla="*/ 352 h 762"/>
                    <a:gd name="T64" fmla="*/ 227 w 408"/>
                    <a:gd name="T65" fmla="*/ 352 h 762"/>
                    <a:gd name="T66" fmla="*/ 407 w 408"/>
                    <a:gd name="T67" fmla="*/ 520 h 762"/>
                    <a:gd name="T68" fmla="*/ 407 w 408"/>
                    <a:gd name="T69" fmla="*/ 520 h 762"/>
                    <a:gd name="T70" fmla="*/ 227 w 408"/>
                    <a:gd name="T71" fmla="*/ 691 h 762"/>
                    <a:gd name="T72" fmla="*/ 227 w 408"/>
                    <a:gd name="T73" fmla="*/ 761 h 762"/>
                    <a:gd name="T74" fmla="*/ 180 w 408"/>
                    <a:gd name="T75" fmla="*/ 761 h 762"/>
                    <a:gd name="T76" fmla="*/ 180 w 408"/>
                    <a:gd name="T77" fmla="*/ 691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08" h="762">
                      <a:moveTo>
                        <a:pt x="227" y="421"/>
                      </a:moveTo>
                      <a:lnTo>
                        <a:pt x="227" y="627"/>
                      </a:lnTo>
                      <a:lnTo>
                        <a:pt x="227" y="627"/>
                      </a:lnTo>
                      <a:cubicBezTo>
                        <a:pt x="292" y="619"/>
                        <a:pt x="327" y="576"/>
                        <a:pt x="327" y="524"/>
                      </a:cubicBezTo>
                      <a:lnTo>
                        <a:pt x="327" y="524"/>
                      </a:lnTo>
                      <a:cubicBezTo>
                        <a:pt x="327" y="462"/>
                        <a:pt x="283" y="438"/>
                        <a:pt x="227" y="421"/>
                      </a:cubicBezTo>
                      <a:close/>
                      <a:moveTo>
                        <a:pt x="180" y="338"/>
                      </a:moveTo>
                      <a:lnTo>
                        <a:pt x="180" y="138"/>
                      </a:lnTo>
                      <a:lnTo>
                        <a:pt x="180" y="138"/>
                      </a:lnTo>
                      <a:cubicBezTo>
                        <a:pt x="122" y="143"/>
                        <a:pt x="81" y="174"/>
                        <a:pt x="81" y="235"/>
                      </a:cubicBezTo>
                      <a:lnTo>
                        <a:pt x="81" y="235"/>
                      </a:lnTo>
                      <a:cubicBezTo>
                        <a:pt x="81" y="297"/>
                        <a:pt x="124" y="321"/>
                        <a:pt x="180" y="338"/>
                      </a:cubicBezTo>
                      <a:close/>
                      <a:moveTo>
                        <a:pt x="180" y="691"/>
                      </a:moveTo>
                      <a:lnTo>
                        <a:pt x="180" y="691"/>
                      </a:lnTo>
                      <a:cubicBezTo>
                        <a:pt x="76" y="681"/>
                        <a:pt x="2" y="621"/>
                        <a:pt x="1" y="528"/>
                      </a:cubicBezTo>
                      <a:lnTo>
                        <a:pt x="85" y="528"/>
                      </a:lnTo>
                      <a:lnTo>
                        <a:pt x="85" y="528"/>
                      </a:lnTo>
                      <a:cubicBezTo>
                        <a:pt x="90" y="574"/>
                        <a:pt x="119" y="616"/>
                        <a:pt x="180" y="626"/>
                      </a:cubicBezTo>
                      <a:lnTo>
                        <a:pt x="180" y="408"/>
                      </a:lnTo>
                      <a:lnTo>
                        <a:pt x="180" y="408"/>
                      </a:lnTo>
                      <a:cubicBezTo>
                        <a:pt x="93" y="385"/>
                        <a:pt x="0" y="360"/>
                        <a:pt x="0" y="240"/>
                      </a:cubicBezTo>
                      <a:lnTo>
                        <a:pt x="0" y="240"/>
                      </a:lnTo>
                      <a:cubicBezTo>
                        <a:pt x="0" y="147"/>
                        <a:pt x="72" y="80"/>
                        <a:pt x="180" y="73"/>
                      </a:cubicBezTo>
                      <a:lnTo>
                        <a:pt x="180" y="0"/>
                      </a:lnTo>
                      <a:lnTo>
                        <a:pt x="227" y="0"/>
                      </a:lnTo>
                      <a:lnTo>
                        <a:pt x="227" y="73"/>
                      </a:lnTo>
                      <a:lnTo>
                        <a:pt x="227" y="73"/>
                      </a:lnTo>
                      <a:cubicBezTo>
                        <a:pt x="327" y="82"/>
                        <a:pt x="390" y="140"/>
                        <a:pt x="399" y="227"/>
                      </a:cubicBezTo>
                      <a:lnTo>
                        <a:pt x="314" y="227"/>
                      </a:lnTo>
                      <a:lnTo>
                        <a:pt x="314" y="227"/>
                      </a:lnTo>
                      <a:cubicBezTo>
                        <a:pt x="309" y="190"/>
                        <a:pt x="280" y="151"/>
                        <a:pt x="227" y="140"/>
                      </a:cubicBezTo>
                      <a:lnTo>
                        <a:pt x="227" y="352"/>
                      </a:lnTo>
                      <a:lnTo>
                        <a:pt x="227" y="352"/>
                      </a:lnTo>
                      <a:cubicBezTo>
                        <a:pt x="314" y="373"/>
                        <a:pt x="407" y="399"/>
                        <a:pt x="407" y="520"/>
                      </a:cubicBezTo>
                      <a:lnTo>
                        <a:pt x="407" y="520"/>
                      </a:lnTo>
                      <a:cubicBezTo>
                        <a:pt x="407" y="600"/>
                        <a:pt x="346" y="683"/>
                        <a:pt x="227" y="691"/>
                      </a:cubicBezTo>
                      <a:lnTo>
                        <a:pt x="227" y="761"/>
                      </a:lnTo>
                      <a:lnTo>
                        <a:pt x="180" y="761"/>
                      </a:lnTo>
                      <a:lnTo>
                        <a:pt x="180" y="691"/>
                      </a:lnTo>
                      <a:close/>
                    </a:path>
                  </a:pathLst>
                </a:custGeom>
                <a:solidFill>
                  <a:schemeClr val="bg1"/>
                </a:solidFill>
                <a:ln>
                  <a:noFill/>
                </a:ln>
                <a:effectLst/>
              </p:spPr>
              <p:txBody>
                <a:bodyPr wrap="none" anchor="ctr"/>
                <a:lstStyle/>
                <a:p>
                  <a:endParaRPr lang="en-US" sz="3599" dirty="0">
                    <a:latin typeface="Poppins" pitchFamily="2" charset="77"/>
                  </a:endParaRPr>
                </a:p>
              </p:txBody>
            </p:sp>
          </p:grpSp>
          <p:sp>
            <p:nvSpPr>
              <p:cNvPr id="35" name="Freeform 264">
                <a:extLst>
                  <a:ext uri="{FF2B5EF4-FFF2-40B4-BE49-F238E27FC236}">
                    <a16:creationId xmlns:a16="http://schemas.microsoft.com/office/drawing/2014/main" id="{2FFBBD77-DE66-A54F-B961-929AE370F638}"/>
                  </a:ext>
                </a:extLst>
              </p:cNvPr>
              <p:cNvSpPr>
                <a:spLocks noChangeArrowheads="1"/>
              </p:cNvSpPr>
              <p:nvPr/>
            </p:nvSpPr>
            <p:spPr bwMode="auto">
              <a:xfrm>
                <a:off x="3268113" y="8346621"/>
                <a:ext cx="2856384" cy="1016212"/>
              </a:xfrm>
              <a:prstGeom prst="roundRect">
                <a:avLst/>
              </a:prstGeom>
              <a:solidFill>
                <a:schemeClr val="accent2"/>
              </a:solidFill>
              <a:ln>
                <a:noFill/>
              </a:ln>
              <a:effectLst/>
            </p:spPr>
            <p:txBody>
              <a:bodyPr wrap="none" anchor="ctr"/>
              <a:lstStyle/>
              <a:p>
                <a:endParaRPr lang="en-US" sz="3599" dirty="0">
                  <a:latin typeface="Poppins" pitchFamily="2" charset="77"/>
                </a:endParaRPr>
              </a:p>
            </p:txBody>
          </p:sp>
          <p:sp>
            <p:nvSpPr>
              <p:cNvPr id="36" name="Freeform 35">
                <a:extLst>
                  <a:ext uri="{FF2B5EF4-FFF2-40B4-BE49-F238E27FC236}">
                    <a16:creationId xmlns:a16="http://schemas.microsoft.com/office/drawing/2014/main" id="{2D9E89E3-6132-E849-A353-41501C2CB0FD}"/>
                  </a:ext>
                </a:extLst>
              </p:cNvPr>
              <p:cNvSpPr>
                <a:spLocks noChangeArrowheads="1"/>
              </p:cNvSpPr>
              <p:nvPr/>
            </p:nvSpPr>
            <p:spPr bwMode="auto">
              <a:xfrm>
                <a:off x="4009678" y="8588313"/>
                <a:ext cx="1421442" cy="548061"/>
              </a:xfrm>
              <a:custGeom>
                <a:avLst/>
                <a:gdLst>
                  <a:gd name="connsiteX0" fmla="*/ 681756 w 1421442"/>
                  <a:gd name="connsiteY0" fmla="*/ 109364 h 548061"/>
                  <a:gd name="connsiteX1" fmla="*/ 591306 w 1421442"/>
                  <a:gd name="connsiteY1" fmla="*/ 365374 h 548061"/>
                  <a:gd name="connsiteX2" fmla="*/ 770966 w 1421442"/>
                  <a:gd name="connsiteY2" fmla="*/ 365374 h 548061"/>
                  <a:gd name="connsiteX3" fmla="*/ 91135 w 1421442"/>
                  <a:gd name="connsiteY3" fmla="*/ 69753 h 548061"/>
                  <a:gd name="connsiteX4" fmla="*/ 91135 w 1421442"/>
                  <a:gd name="connsiteY4" fmla="*/ 255345 h 548061"/>
                  <a:gd name="connsiteX5" fmla="*/ 189760 w 1421442"/>
                  <a:gd name="connsiteY5" fmla="*/ 255345 h 548061"/>
                  <a:gd name="connsiteX6" fmla="*/ 265913 w 1421442"/>
                  <a:gd name="connsiteY6" fmla="*/ 230434 h 548061"/>
                  <a:gd name="connsiteX7" fmla="*/ 290882 w 1421442"/>
                  <a:gd name="connsiteY7" fmla="*/ 163172 h 548061"/>
                  <a:gd name="connsiteX8" fmla="*/ 265913 w 1421442"/>
                  <a:gd name="connsiteY8" fmla="*/ 94665 h 548061"/>
                  <a:gd name="connsiteX9" fmla="*/ 189760 w 1421442"/>
                  <a:gd name="connsiteY9" fmla="*/ 69753 h 548061"/>
                  <a:gd name="connsiteX10" fmla="*/ 966773 w 1421442"/>
                  <a:gd name="connsiteY10" fmla="*/ 0 h 548061"/>
                  <a:gd name="connsiteX11" fmla="*/ 1066976 w 1421442"/>
                  <a:gd name="connsiteY11" fmla="*/ 0 h 548061"/>
                  <a:gd name="connsiteX12" fmla="*/ 1193481 w 1421442"/>
                  <a:gd name="connsiteY12" fmla="*/ 267801 h 548061"/>
                  <a:gd name="connsiteX13" fmla="*/ 1321239 w 1421442"/>
                  <a:gd name="connsiteY13" fmla="*/ 0 h 548061"/>
                  <a:gd name="connsiteX14" fmla="*/ 1421442 w 1421442"/>
                  <a:gd name="connsiteY14" fmla="*/ 0 h 548061"/>
                  <a:gd name="connsiteX15" fmla="*/ 1239825 w 1421442"/>
                  <a:gd name="connsiteY15" fmla="*/ 348764 h 548061"/>
                  <a:gd name="connsiteX16" fmla="*/ 1239825 w 1421442"/>
                  <a:gd name="connsiteY16" fmla="*/ 548058 h 548061"/>
                  <a:gd name="connsiteX17" fmla="*/ 1149643 w 1421442"/>
                  <a:gd name="connsiteY17" fmla="*/ 548058 h 548061"/>
                  <a:gd name="connsiteX18" fmla="*/ 1149643 w 1421442"/>
                  <a:gd name="connsiteY18" fmla="*/ 348764 h 548061"/>
                  <a:gd name="connsiteX19" fmla="*/ 629716 w 1421442"/>
                  <a:gd name="connsiteY19" fmla="*/ 0 h 548061"/>
                  <a:gd name="connsiteX20" fmla="*/ 732556 w 1421442"/>
                  <a:gd name="connsiteY20" fmla="*/ 0 h 548061"/>
                  <a:gd name="connsiteX21" fmla="*/ 927084 w 1421442"/>
                  <a:gd name="connsiteY21" fmla="*/ 548061 h 548061"/>
                  <a:gd name="connsiteX22" fmla="*/ 834157 w 1421442"/>
                  <a:gd name="connsiteY22" fmla="*/ 548061 h 548061"/>
                  <a:gd name="connsiteX23" fmla="*/ 794508 w 1421442"/>
                  <a:gd name="connsiteY23" fmla="*/ 436212 h 548061"/>
                  <a:gd name="connsiteX24" fmla="*/ 566526 w 1421442"/>
                  <a:gd name="connsiteY24" fmla="*/ 436212 h 548061"/>
                  <a:gd name="connsiteX25" fmla="*/ 528116 w 1421442"/>
                  <a:gd name="connsiteY25" fmla="*/ 548061 h 548061"/>
                  <a:gd name="connsiteX26" fmla="*/ 433949 w 1421442"/>
                  <a:gd name="connsiteY26" fmla="*/ 548061 h 548061"/>
                  <a:gd name="connsiteX27" fmla="*/ 0 w 1421442"/>
                  <a:gd name="connsiteY27" fmla="*/ 0 h 548061"/>
                  <a:gd name="connsiteX28" fmla="*/ 189760 w 1421442"/>
                  <a:gd name="connsiteY28" fmla="*/ 0 h 548061"/>
                  <a:gd name="connsiteX29" fmla="*/ 333328 w 1421442"/>
                  <a:gd name="connsiteY29" fmla="*/ 46087 h 548061"/>
                  <a:gd name="connsiteX30" fmla="*/ 383265 w 1421442"/>
                  <a:gd name="connsiteY30" fmla="*/ 161926 h 548061"/>
                  <a:gd name="connsiteX31" fmla="*/ 335825 w 1421442"/>
                  <a:gd name="connsiteY31" fmla="*/ 277766 h 548061"/>
                  <a:gd name="connsiteX32" fmla="*/ 189760 w 1421442"/>
                  <a:gd name="connsiteY32" fmla="*/ 325098 h 548061"/>
                  <a:gd name="connsiteX33" fmla="*/ 91135 w 1421442"/>
                  <a:gd name="connsiteY33" fmla="*/ 325098 h 548061"/>
                  <a:gd name="connsiteX34" fmla="*/ 91135 w 1421442"/>
                  <a:gd name="connsiteY34" fmla="*/ 548058 h 548061"/>
                  <a:gd name="connsiteX35" fmla="*/ 0 w 1421442"/>
                  <a:gd name="connsiteY35" fmla="*/ 548058 h 54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421442" h="548061">
                    <a:moveTo>
                      <a:pt x="681756" y="109364"/>
                    </a:moveTo>
                    <a:lnTo>
                      <a:pt x="591306" y="365374"/>
                    </a:lnTo>
                    <a:lnTo>
                      <a:pt x="770966" y="365374"/>
                    </a:lnTo>
                    <a:close/>
                    <a:moveTo>
                      <a:pt x="91135" y="69753"/>
                    </a:moveTo>
                    <a:lnTo>
                      <a:pt x="91135" y="255345"/>
                    </a:lnTo>
                    <a:lnTo>
                      <a:pt x="189760" y="255345"/>
                    </a:lnTo>
                    <a:cubicBezTo>
                      <a:pt x="224716" y="255345"/>
                      <a:pt x="249684" y="247872"/>
                      <a:pt x="265913" y="230434"/>
                    </a:cubicBezTo>
                    <a:cubicBezTo>
                      <a:pt x="283391" y="214241"/>
                      <a:pt x="290882" y="191820"/>
                      <a:pt x="290882" y="163172"/>
                    </a:cubicBezTo>
                    <a:cubicBezTo>
                      <a:pt x="290882" y="134523"/>
                      <a:pt x="283391" y="110857"/>
                      <a:pt x="265913" y="94665"/>
                    </a:cubicBezTo>
                    <a:cubicBezTo>
                      <a:pt x="249684" y="78472"/>
                      <a:pt x="224716" y="69753"/>
                      <a:pt x="189760" y="69753"/>
                    </a:cubicBezTo>
                    <a:close/>
                    <a:moveTo>
                      <a:pt x="966773" y="0"/>
                    </a:moveTo>
                    <a:lnTo>
                      <a:pt x="1066976" y="0"/>
                    </a:lnTo>
                    <a:lnTo>
                      <a:pt x="1193481" y="267801"/>
                    </a:lnTo>
                    <a:lnTo>
                      <a:pt x="1321239" y="0"/>
                    </a:lnTo>
                    <a:lnTo>
                      <a:pt x="1421442" y="0"/>
                    </a:lnTo>
                    <a:lnTo>
                      <a:pt x="1239825" y="348764"/>
                    </a:lnTo>
                    <a:lnTo>
                      <a:pt x="1239825" y="548058"/>
                    </a:lnTo>
                    <a:lnTo>
                      <a:pt x="1149643" y="548058"/>
                    </a:lnTo>
                    <a:lnTo>
                      <a:pt x="1149643" y="348764"/>
                    </a:lnTo>
                    <a:close/>
                    <a:moveTo>
                      <a:pt x="629716" y="0"/>
                    </a:moveTo>
                    <a:lnTo>
                      <a:pt x="732556" y="0"/>
                    </a:lnTo>
                    <a:lnTo>
                      <a:pt x="927084" y="548061"/>
                    </a:lnTo>
                    <a:lnTo>
                      <a:pt x="834157" y="548061"/>
                    </a:lnTo>
                    <a:lnTo>
                      <a:pt x="794508" y="436212"/>
                    </a:lnTo>
                    <a:lnTo>
                      <a:pt x="566526" y="436212"/>
                    </a:lnTo>
                    <a:lnTo>
                      <a:pt x="528116" y="548061"/>
                    </a:lnTo>
                    <a:lnTo>
                      <a:pt x="433949" y="548061"/>
                    </a:lnTo>
                    <a:close/>
                    <a:moveTo>
                      <a:pt x="0" y="0"/>
                    </a:moveTo>
                    <a:lnTo>
                      <a:pt x="189760" y="0"/>
                    </a:lnTo>
                    <a:cubicBezTo>
                      <a:pt x="252181" y="0"/>
                      <a:pt x="299621" y="16193"/>
                      <a:pt x="333328" y="46087"/>
                    </a:cubicBezTo>
                    <a:cubicBezTo>
                      <a:pt x="367035" y="77226"/>
                      <a:pt x="383265" y="115840"/>
                      <a:pt x="383265" y="161926"/>
                    </a:cubicBezTo>
                    <a:cubicBezTo>
                      <a:pt x="383265" y="206767"/>
                      <a:pt x="368284" y="245381"/>
                      <a:pt x="335825" y="277766"/>
                    </a:cubicBezTo>
                    <a:cubicBezTo>
                      <a:pt x="304614" y="310151"/>
                      <a:pt x="255926" y="325098"/>
                      <a:pt x="189760" y="325098"/>
                    </a:cubicBezTo>
                    <a:lnTo>
                      <a:pt x="91135" y="325098"/>
                    </a:lnTo>
                    <a:lnTo>
                      <a:pt x="91135" y="548058"/>
                    </a:lnTo>
                    <a:lnTo>
                      <a:pt x="0" y="548058"/>
                    </a:ln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grpSp>
        <p:grpSp>
          <p:nvGrpSpPr>
            <p:cNvPr id="24" name="Group 23">
              <a:extLst>
                <a:ext uri="{FF2B5EF4-FFF2-40B4-BE49-F238E27FC236}">
                  <a16:creationId xmlns:a16="http://schemas.microsoft.com/office/drawing/2014/main" id="{C5232AA5-AE8E-B34B-9B12-F350BE66580C}"/>
                </a:ext>
              </a:extLst>
            </p:cNvPr>
            <p:cNvGrpSpPr/>
            <p:nvPr/>
          </p:nvGrpSpPr>
          <p:grpSpPr>
            <a:xfrm>
              <a:off x="5904777" y="9302410"/>
              <a:ext cx="2642156" cy="2642154"/>
              <a:chOff x="5904777" y="9302410"/>
              <a:chExt cx="2642156" cy="2642154"/>
            </a:xfrm>
          </p:grpSpPr>
          <p:sp>
            <p:nvSpPr>
              <p:cNvPr id="25" name="Freeform 82">
                <a:extLst>
                  <a:ext uri="{FF2B5EF4-FFF2-40B4-BE49-F238E27FC236}">
                    <a16:creationId xmlns:a16="http://schemas.microsoft.com/office/drawing/2014/main" id="{2601E568-4164-8D4F-92AB-3F9E44E36992}"/>
                  </a:ext>
                </a:extLst>
              </p:cNvPr>
              <p:cNvSpPr>
                <a:spLocks noChangeArrowheads="1"/>
              </p:cNvSpPr>
              <p:nvPr/>
            </p:nvSpPr>
            <p:spPr bwMode="auto">
              <a:xfrm>
                <a:off x="5904777" y="9302410"/>
                <a:ext cx="2642156" cy="2642154"/>
              </a:xfrm>
              <a:custGeom>
                <a:avLst/>
                <a:gdLst>
                  <a:gd name="T0" fmla="*/ 2121 w 2122"/>
                  <a:gd name="T1" fmla="*/ 1059 h 2120"/>
                  <a:gd name="T2" fmla="*/ 2121 w 2122"/>
                  <a:gd name="T3" fmla="*/ 1059 h 2120"/>
                  <a:gd name="T4" fmla="*/ 1060 w 2122"/>
                  <a:gd name="T5" fmla="*/ 2119 h 2120"/>
                  <a:gd name="T6" fmla="*/ 1060 w 2122"/>
                  <a:gd name="T7" fmla="*/ 2119 h 2120"/>
                  <a:gd name="T8" fmla="*/ 0 w 2122"/>
                  <a:gd name="T9" fmla="*/ 1059 h 2120"/>
                  <a:gd name="T10" fmla="*/ 0 w 2122"/>
                  <a:gd name="T11" fmla="*/ 1059 h 2120"/>
                  <a:gd name="T12" fmla="*/ 1060 w 2122"/>
                  <a:gd name="T13" fmla="*/ 0 h 2120"/>
                  <a:gd name="T14" fmla="*/ 1060 w 2122"/>
                  <a:gd name="T15" fmla="*/ 0 h 2120"/>
                  <a:gd name="T16" fmla="*/ 2121 w 2122"/>
                  <a:gd name="T17" fmla="*/ 1059 h 2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22" h="2120">
                    <a:moveTo>
                      <a:pt x="2121" y="1059"/>
                    </a:moveTo>
                    <a:lnTo>
                      <a:pt x="2121" y="1059"/>
                    </a:lnTo>
                    <a:cubicBezTo>
                      <a:pt x="2121" y="1645"/>
                      <a:pt x="1646" y="2119"/>
                      <a:pt x="1060" y="2119"/>
                    </a:cubicBezTo>
                    <a:lnTo>
                      <a:pt x="1060" y="2119"/>
                    </a:lnTo>
                    <a:cubicBezTo>
                      <a:pt x="475" y="2119"/>
                      <a:pt x="0" y="1645"/>
                      <a:pt x="0" y="1059"/>
                    </a:cubicBezTo>
                    <a:lnTo>
                      <a:pt x="0" y="1059"/>
                    </a:lnTo>
                    <a:cubicBezTo>
                      <a:pt x="0" y="474"/>
                      <a:pt x="475" y="0"/>
                      <a:pt x="1060" y="0"/>
                    </a:cubicBezTo>
                    <a:lnTo>
                      <a:pt x="1060" y="0"/>
                    </a:lnTo>
                    <a:cubicBezTo>
                      <a:pt x="1646" y="0"/>
                      <a:pt x="2121" y="474"/>
                      <a:pt x="2121" y="1059"/>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83">
                <a:extLst>
                  <a:ext uri="{FF2B5EF4-FFF2-40B4-BE49-F238E27FC236}">
                    <a16:creationId xmlns:a16="http://schemas.microsoft.com/office/drawing/2014/main" id="{CBCE42F4-A596-E149-9A11-19676E44CD5E}"/>
                  </a:ext>
                </a:extLst>
              </p:cNvPr>
              <p:cNvSpPr>
                <a:spLocks noChangeArrowheads="1"/>
              </p:cNvSpPr>
              <p:nvPr/>
            </p:nvSpPr>
            <p:spPr bwMode="auto">
              <a:xfrm>
                <a:off x="6058583" y="9456216"/>
                <a:ext cx="2340038" cy="2340038"/>
              </a:xfrm>
              <a:custGeom>
                <a:avLst/>
                <a:gdLst>
                  <a:gd name="T0" fmla="*/ 1877 w 1878"/>
                  <a:gd name="T1" fmla="*/ 938 h 1878"/>
                  <a:gd name="T2" fmla="*/ 1877 w 1878"/>
                  <a:gd name="T3" fmla="*/ 938 h 1878"/>
                  <a:gd name="T4" fmla="*/ 938 w 1878"/>
                  <a:gd name="T5" fmla="*/ 1877 h 1878"/>
                  <a:gd name="T6" fmla="*/ 938 w 1878"/>
                  <a:gd name="T7" fmla="*/ 1877 h 1878"/>
                  <a:gd name="T8" fmla="*/ 0 w 1878"/>
                  <a:gd name="T9" fmla="*/ 938 h 1878"/>
                  <a:gd name="T10" fmla="*/ 0 w 1878"/>
                  <a:gd name="T11" fmla="*/ 938 h 1878"/>
                  <a:gd name="T12" fmla="*/ 938 w 1878"/>
                  <a:gd name="T13" fmla="*/ 0 h 1878"/>
                  <a:gd name="T14" fmla="*/ 938 w 1878"/>
                  <a:gd name="T15" fmla="*/ 0 h 1878"/>
                  <a:gd name="T16" fmla="*/ 1877 w 1878"/>
                  <a:gd name="T17" fmla="*/ 938 h 1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78" h="1878">
                    <a:moveTo>
                      <a:pt x="1877" y="938"/>
                    </a:moveTo>
                    <a:lnTo>
                      <a:pt x="1877" y="938"/>
                    </a:lnTo>
                    <a:cubicBezTo>
                      <a:pt x="1877" y="1457"/>
                      <a:pt x="1457" y="1877"/>
                      <a:pt x="938" y="1877"/>
                    </a:cubicBezTo>
                    <a:lnTo>
                      <a:pt x="938" y="1877"/>
                    </a:lnTo>
                    <a:cubicBezTo>
                      <a:pt x="420" y="1877"/>
                      <a:pt x="0" y="1457"/>
                      <a:pt x="0" y="938"/>
                    </a:cubicBezTo>
                    <a:lnTo>
                      <a:pt x="0" y="938"/>
                    </a:lnTo>
                    <a:cubicBezTo>
                      <a:pt x="0" y="420"/>
                      <a:pt x="420" y="0"/>
                      <a:pt x="938" y="0"/>
                    </a:cubicBezTo>
                    <a:lnTo>
                      <a:pt x="938" y="0"/>
                    </a:lnTo>
                    <a:cubicBezTo>
                      <a:pt x="1457" y="0"/>
                      <a:pt x="1877" y="420"/>
                      <a:pt x="1877" y="938"/>
                    </a:cubicBezTo>
                  </a:path>
                </a:pathLst>
              </a:custGeom>
              <a:solidFill>
                <a:srgbClr val="F7B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84">
                <a:extLst>
                  <a:ext uri="{FF2B5EF4-FFF2-40B4-BE49-F238E27FC236}">
                    <a16:creationId xmlns:a16="http://schemas.microsoft.com/office/drawing/2014/main" id="{78579FF4-FE96-3A4F-A945-113A56BCF646}"/>
                  </a:ext>
                </a:extLst>
              </p:cNvPr>
              <p:cNvSpPr>
                <a:spLocks noChangeArrowheads="1"/>
              </p:cNvSpPr>
              <p:nvPr/>
            </p:nvSpPr>
            <p:spPr bwMode="auto">
              <a:xfrm>
                <a:off x="6135486" y="9527624"/>
                <a:ext cx="2186232" cy="2186232"/>
              </a:xfrm>
              <a:custGeom>
                <a:avLst/>
                <a:gdLst>
                  <a:gd name="T0" fmla="*/ 1753 w 1754"/>
                  <a:gd name="T1" fmla="*/ 877 h 1755"/>
                  <a:gd name="T2" fmla="*/ 1753 w 1754"/>
                  <a:gd name="T3" fmla="*/ 877 h 1755"/>
                  <a:gd name="T4" fmla="*/ 876 w 1754"/>
                  <a:gd name="T5" fmla="*/ 1754 h 1755"/>
                  <a:gd name="T6" fmla="*/ 876 w 1754"/>
                  <a:gd name="T7" fmla="*/ 1754 h 1755"/>
                  <a:gd name="T8" fmla="*/ 0 w 1754"/>
                  <a:gd name="T9" fmla="*/ 877 h 1755"/>
                  <a:gd name="T10" fmla="*/ 0 w 1754"/>
                  <a:gd name="T11" fmla="*/ 877 h 1755"/>
                  <a:gd name="T12" fmla="*/ 876 w 1754"/>
                  <a:gd name="T13" fmla="*/ 0 h 1755"/>
                  <a:gd name="T14" fmla="*/ 876 w 1754"/>
                  <a:gd name="T15" fmla="*/ 0 h 1755"/>
                  <a:gd name="T16" fmla="*/ 1753 w 1754"/>
                  <a:gd name="T17" fmla="*/ 877 h 1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54" h="1755">
                    <a:moveTo>
                      <a:pt x="1753" y="877"/>
                    </a:moveTo>
                    <a:lnTo>
                      <a:pt x="1753" y="877"/>
                    </a:lnTo>
                    <a:cubicBezTo>
                      <a:pt x="1753" y="1362"/>
                      <a:pt x="1361" y="1754"/>
                      <a:pt x="876" y="1754"/>
                    </a:cubicBezTo>
                    <a:lnTo>
                      <a:pt x="876" y="1754"/>
                    </a:lnTo>
                    <a:cubicBezTo>
                      <a:pt x="393" y="1754"/>
                      <a:pt x="0" y="1362"/>
                      <a:pt x="0" y="877"/>
                    </a:cubicBezTo>
                    <a:lnTo>
                      <a:pt x="0" y="877"/>
                    </a:lnTo>
                    <a:cubicBezTo>
                      <a:pt x="0" y="393"/>
                      <a:pt x="393" y="0"/>
                      <a:pt x="876" y="0"/>
                    </a:cubicBezTo>
                    <a:lnTo>
                      <a:pt x="876" y="0"/>
                    </a:lnTo>
                    <a:cubicBezTo>
                      <a:pt x="1361" y="0"/>
                      <a:pt x="1753" y="393"/>
                      <a:pt x="1753" y="877"/>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28" name="Freeform 27">
                <a:extLst>
                  <a:ext uri="{FF2B5EF4-FFF2-40B4-BE49-F238E27FC236}">
                    <a16:creationId xmlns:a16="http://schemas.microsoft.com/office/drawing/2014/main" id="{5BEA2220-11DB-2C43-A989-DA7DEF2EE1F7}"/>
                  </a:ext>
                </a:extLst>
              </p:cNvPr>
              <p:cNvSpPr>
                <a:spLocks noChangeArrowheads="1"/>
              </p:cNvSpPr>
              <p:nvPr/>
            </p:nvSpPr>
            <p:spPr bwMode="auto">
              <a:xfrm>
                <a:off x="5910271" y="9302410"/>
                <a:ext cx="2635406" cy="2640922"/>
              </a:xfrm>
              <a:custGeom>
                <a:avLst/>
                <a:gdLst>
                  <a:gd name="connsiteX0" fmla="*/ 1405519 w 2635406"/>
                  <a:gd name="connsiteY0" fmla="*/ 2488348 h 2640922"/>
                  <a:gd name="connsiteX1" fmla="*/ 1421472 w 2635406"/>
                  <a:gd name="connsiteY1" fmla="*/ 2637230 h 2640922"/>
                  <a:gd name="connsiteX2" fmla="*/ 1323301 w 2635406"/>
                  <a:gd name="connsiteY2" fmla="*/ 2640922 h 2640922"/>
                  <a:gd name="connsiteX3" fmla="*/ 1307348 w 2635406"/>
                  <a:gd name="connsiteY3" fmla="*/ 2492039 h 2640922"/>
                  <a:gd name="connsiteX4" fmla="*/ 1317165 w 2635406"/>
                  <a:gd name="connsiteY4" fmla="*/ 2492039 h 2640922"/>
                  <a:gd name="connsiteX5" fmla="*/ 1405519 w 2635406"/>
                  <a:gd name="connsiteY5" fmla="*/ 2488348 h 2640922"/>
                  <a:gd name="connsiteX6" fmla="*/ 1036567 w 2635406"/>
                  <a:gd name="connsiteY6" fmla="*/ 2455391 h 2640922"/>
                  <a:gd name="connsiteX7" fmla="*/ 1135790 w 2635406"/>
                  <a:gd name="connsiteY7" fmla="*/ 2475278 h 2640922"/>
                  <a:gd name="connsiteX8" fmla="*/ 1116708 w 2635406"/>
                  <a:gd name="connsiteY8" fmla="*/ 2624434 h 2640922"/>
                  <a:gd name="connsiteX9" fmla="*/ 1016214 w 2635406"/>
                  <a:gd name="connsiteY9" fmla="*/ 2605790 h 2640922"/>
                  <a:gd name="connsiteX10" fmla="*/ 1678777 w 2635406"/>
                  <a:gd name="connsiteY10" fmla="*/ 2433417 h 2640922"/>
                  <a:gd name="connsiteX11" fmla="*/ 1729051 w 2635406"/>
                  <a:gd name="connsiteY11" fmla="*/ 2575115 h 2640922"/>
                  <a:gd name="connsiteX12" fmla="*/ 1632273 w 2635406"/>
                  <a:gd name="connsiteY12" fmla="*/ 2602460 h 2640922"/>
                  <a:gd name="connsiteX13" fmla="*/ 1581998 w 2635406"/>
                  <a:gd name="connsiteY13" fmla="*/ 2459519 h 2640922"/>
                  <a:gd name="connsiteX14" fmla="*/ 1678777 w 2635406"/>
                  <a:gd name="connsiteY14" fmla="*/ 2433417 h 2640922"/>
                  <a:gd name="connsiteX15" fmla="*/ 783516 w 2635406"/>
                  <a:gd name="connsiteY15" fmla="*/ 2362009 h 2640922"/>
                  <a:gd name="connsiteX16" fmla="*/ 872163 w 2635406"/>
                  <a:gd name="connsiteY16" fmla="*/ 2404914 h 2640922"/>
                  <a:gd name="connsiteX17" fmla="*/ 820452 w 2635406"/>
                  <a:gd name="connsiteY17" fmla="*/ 2547510 h 2640922"/>
                  <a:gd name="connsiteX18" fmla="*/ 730575 w 2635406"/>
                  <a:gd name="connsiteY18" fmla="*/ 2507129 h 2640922"/>
                  <a:gd name="connsiteX19" fmla="*/ 1926566 w 2635406"/>
                  <a:gd name="connsiteY19" fmla="*/ 2318064 h 2640922"/>
                  <a:gd name="connsiteX20" fmla="*/ 2009205 w 2635406"/>
                  <a:gd name="connsiteY20" fmla="*/ 2443089 h 2640922"/>
                  <a:gd name="connsiteX21" fmla="*/ 1922810 w 2635406"/>
                  <a:gd name="connsiteY21" fmla="*/ 2492604 h 2640922"/>
                  <a:gd name="connsiteX22" fmla="*/ 1840171 w 2635406"/>
                  <a:gd name="connsiteY22" fmla="*/ 2365103 h 2640922"/>
                  <a:gd name="connsiteX23" fmla="*/ 1926566 w 2635406"/>
                  <a:gd name="connsiteY23" fmla="*/ 2318064 h 2640922"/>
                  <a:gd name="connsiteX24" fmla="*/ 557897 w 2635406"/>
                  <a:gd name="connsiteY24" fmla="*/ 2208205 h 2640922"/>
                  <a:gd name="connsiteX25" fmla="*/ 635956 w 2635406"/>
                  <a:gd name="connsiteY25" fmla="*/ 2268411 h 2640922"/>
                  <a:gd name="connsiteX26" fmla="*/ 551702 w 2635406"/>
                  <a:gd name="connsiteY26" fmla="*/ 2393739 h 2640922"/>
                  <a:gd name="connsiteX27" fmla="*/ 472404 w 2635406"/>
                  <a:gd name="connsiteY27" fmla="*/ 2333533 h 2640922"/>
                  <a:gd name="connsiteX28" fmla="*/ 2142400 w 2635406"/>
                  <a:gd name="connsiteY28" fmla="*/ 2147778 h 2640922"/>
                  <a:gd name="connsiteX29" fmla="*/ 2250916 w 2635406"/>
                  <a:gd name="connsiteY29" fmla="*/ 2251989 h 2640922"/>
                  <a:gd name="connsiteX30" fmla="*/ 2179394 w 2635406"/>
                  <a:gd name="connsiteY30" fmla="*/ 2322300 h 2640922"/>
                  <a:gd name="connsiteX31" fmla="*/ 2070877 w 2635406"/>
                  <a:gd name="connsiteY31" fmla="*/ 2215578 h 2640922"/>
                  <a:gd name="connsiteX32" fmla="*/ 2142400 w 2635406"/>
                  <a:gd name="connsiteY32" fmla="*/ 2147778 h 2640922"/>
                  <a:gd name="connsiteX33" fmla="*/ 376312 w 2635406"/>
                  <a:gd name="connsiteY33" fmla="*/ 2015944 h 2640922"/>
                  <a:gd name="connsiteX34" fmla="*/ 438206 w 2635406"/>
                  <a:gd name="connsiteY34" fmla="*/ 2092923 h 2640922"/>
                  <a:gd name="connsiteX35" fmla="*/ 326797 w 2635406"/>
                  <a:gd name="connsiteY35" fmla="*/ 2195974 h 2640922"/>
                  <a:gd name="connsiteX36" fmla="*/ 263666 w 2635406"/>
                  <a:gd name="connsiteY36" fmla="*/ 2118996 h 2640922"/>
                  <a:gd name="connsiteX37" fmla="*/ 2318794 w 2635406"/>
                  <a:gd name="connsiteY37" fmla="*/ 1928055 h 2640922"/>
                  <a:gd name="connsiteX38" fmla="*/ 2448662 w 2635406"/>
                  <a:gd name="connsiteY38" fmla="*/ 2003383 h 2640922"/>
                  <a:gd name="connsiteX39" fmla="*/ 2394241 w 2635406"/>
                  <a:gd name="connsiteY39" fmla="*/ 2086121 h 2640922"/>
                  <a:gd name="connsiteX40" fmla="*/ 2263136 w 2635406"/>
                  <a:gd name="connsiteY40" fmla="*/ 2010793 h 2640922"/>
                  <a:gd name="connsiteX41" fmla="*/ 2318794 w 2635406"/>
                  <a:gd name="connsiteY41" fmla="*/ 1928055 h 2640922"/>
                  <a:gd name="connsiteX42" fmla="*/ 241387 w 2635406"/>
                  <a:gd name="connsiteY42" fmla="*/ 1785239 h 2640922"/>
                  <a:gd name="connsiteX43" fmla="*/ 284410 w 2635406"/>
                  <a:gd name="connsiteY43" fmla="*/ 1873877 h 2640922"/>
                  <a:gd name="connsiteX44" fmla="*/ 154113 w 2635406"/>
                  <a:gd name="connsiteY44" fmla="*/ 1948782 h 2640922"/>
                  <a:gd name="connsiteX45" fmla="*/ 109861 w 2635406"/>
                  <a:gd name="connsiteY45" fmla="*/ 1860144 h 2640922"/>
                  <a:gd name="connsiteX46" fmla="*/ 2433190 w 2635406"/>
                  <a:gd name="connsiteY46" fmla="*/ 1669886 h 2640922"/>
                  <a:gd name="connsiteX47" fmla="*/ 2580473 w 2635406"/>
                  <a:gd name="connsiteY47" fmla="*/ 1714026 h 2640922"/>
                  <a:gd name="connsiteX48" fmla="*/ 2546485 w 2635406"/>
                  <a:gd name="connsiteY48" fmla="*/ 1805985 h 2640922"/>
                  <a:gd name="connsiteX49" fmla="*/ 2400460 w 2635406"/>
                  <a:gd name="connsiteY49" fmla="*/ 1763071 h 2640922"/>
                  <a:gd name="connsiteX50" fmla="*/ 2433190 w 2635406"/>
                  <a:gd name="connsiteY50" fmla="*/ 1669886 h 2640922"/>
                  <a:gd name="connsiteX51" fmla="*/ 168638 w 2635406"/>
                  <a:gd name="connsiteY51" fmla="*/ 1532559 h 2640922"/>
                  <a:gd name="connsiteX52" fmla="*/ 191011 w 2635406"/>
                  <a:gd name="connsiteY52" fmla="*/ 1631142 h 2640922"/>
                  <a:gd name="connsiteX53" fmla="*/ 45588 w 2635406"/>
                  <a:gd name="connsiteY53" fmla="*/ 1674114 h 2640922"/>
                  <a:gd name="connsiteX54" fmla="*/ 21972 w 2635406"/>
                  <a:gd name="connsiteY54" fmla="*/ 1575531 h 2640922"/>
                  <a:gd name="connsiteX55" fmla="*/ 2481937 w 2635406"/>
                  <a:gd name="connsiteY55" fmla="*/ 1395232 h 2640922"/>
                  <a:gd name="connsiteX56" fmla="*/ 2635406 w 2635406"/>
                  <a:gd name="connsiteY56" fmla="*/ 1403971 h 2640922"/>
                  <a:gd name="connsiteX57" fmla="*/ 2625342 w 2635406"/>
                  <a:gd name="connsiteY57" fmla="*/ 1503845 h 2640922"/>
                  <a:gd name="connsiteX58" fmla="*/ 2471873 w 2635406"/>
                  <a:gd name="connsiteY58" fmla="*/ 1493857 h 2640922"/>
                  <a:gd name="connsiteX59" fmla="*/ 2481937 w 2635406"/>
                  <a:gd name="connsiteY59" fmla="*/ 1395232 h 2640922"/>
                  <a:gd name="connsiteX60" fmla="*/ 152553 w 2635406"/>
                  <a:gd name="connsiteY60" fmla="*/ 1268890 h 2640922"/>
                  <a:gd name="connsiteX61" fmla="*/ 152553 w 2635406"/>
                  <a:gd name="connsiteY61" fmla="*/ 1318711 h 2640922"/>
                  <a:gd name="connsiteX62" fmla="*/ 152553 w 2635406"/>
                  <a:gd name="connsiteY62" fmla="*/ 1371086 h 2640922"/>
                  <a:gd name="connsiteX63" fmla="*/ 1250 w 2635406"/>
                  <a:gd name="connsiteY63" fmla="*/ 1377474 h 2640922"/>
                  <a:gd name="connsiteX64" fmla="*/ 0 w 2635406"/>
                  <a:gd name="connsiteY64" fmla="*/ 1318711 h 2640922"/>
                  <a:gd name="connsiteX65" fmla="*/ 0 w 2635406"/>
                  <a:gd name="connsiteY65" fmla="*/ 1276555 h 2640922"/>
                  <a:gd name="connsiteX66" fmla="*/ 2614941 w 2635406"/>
                  <a:gd name="connsiteY66" fmla="*/ 1087621 h 2640922"/>
                  <a:gd name="connsiteX67" fmla="*/ 2629922 w 2635406"/>
                  <a:gd name="connsiteY67" fmla="*/ 1186440 h 2640922"/>
                  <a:gd name="connsiteX68" fmla="*/ 2478863 w 2635406"/>
                  <a:gd name="connsiteY68" fmla="*/ 1212708 h 2640922"/>
                  <a:gd name="connsiteX69" fmla="*/ 2466379 w 2635406"/>
                  <a:gd name="connsiteY69" fmla="*/ 1112638 h 2640922"/>
                  <a:gd name="connsiteX70" fmla="*/ 42949 w 2635406"/>
                  <a:gd name="connsiteY70" fmla="*/ 983253 h 2640922"/>
                  <a:gd name="connsiteX71" fmla="*/ 191020 w 2635406"/>
                  <a:gd name="connsiteY71" fmla="*/ 1011742 h 2640922"/>
                  <a:gd name="connsiteX72" fmla="*/ 168809 w 2635406"/>
                  <a:gd name="connsiteY72" fmla="*/ 1108356 h 2640922"/>
                  <a:gd name="connsiteX73" fmla="*/ 21972 w 2635406"/>
                  <a:gd name="connsiteY73" fmla="*/ 1079867 h 2640922"/>
                  <a:gd name="connsiteX74" fmla="*/ 42949 w 2635406"/>
                  <a:gd name="connsiteY74" fmla="*/ 983253 h 2640922"/>
                  <a:gd name="connsiteX75" fmla="*/ 2522624 w 2635406"/>
                  <a:gd name="connsiteY75" fmla="*/ 785503 h 2640922"/>
                  <a:gd name="connsiteX76" fmla="*/ 2558522 w 2635406"/>
                  <a:gd name="connsiteY76" fmla="*/ 876785 h 2640922"/>
                  <a:gd name="connsiteX77" fmla="*/ 2419881 w 2635406"/>
                  <a:gd name="connsiteY77" fmla="*/ 938057 h 2640922"/>
                  <a:gd name="connsiteX78" fmla="*/ 2383982 w 2635406"/>
                  <a:gd name="connsiteY78" fmla="*/ 844274 h 2640922"/>
                  <a:gd name="connsiteX79" fmla="*/ 147527 w 2635406"/>
                  <a:gd name="connsiteY79" fmla="*/ 703108 h 2640922"/>
                  <a:gd name="connsiteX80" fmla="*/ 284406 w 2635406"/>
                  <a:gd name="connsiteY80" fmla="*/ 766142 h 2640922"/>
                  <a:gd name="connsiteX81" fmla="*/ 241246 w 2635406"/>
                  <a:gd name="connsiteY81" fmla="*/ 855651 h 2640922"/>
                  <a:gd name="connsiteX82" fmla="*/ 104367 w 2635406"/>
                  <a:gd name="connsiteY82" fmla="*/ 793878 h 2640922"/>
                  <a:gd name="connsiteX83" fmla="*/ 147527 w 2635406"/>
                  <a:gd name="connsiteY83" fmla="*/ 703108 h 2640922"/>
                  <a:gd name="connsiteX84" fmla="*/ 2362428 w 2635406"/>
                  <a:gd name="connsiteY84" fmla="*/ 516345 h 2640922"/>
                  <a:gd name="connsiteX85" fmla="*/ 2421184 w 2635406"/>
                  <a:gd name="connsiteY85" fmla="*/ 598543 h 2640922"/>
                  <a:gd name="connsiteX86" fmla="*/ 2298671 w 2635406"/>
                  <a:gd name="connsiteY86" fmla="*/ 690858 h 2640922"/>
                  <a:gd name="connsiteX87" fmla="*/ 2241165 w 2635406"/>
                  <a:gd name="connsiteY87" fmla="*/ 608660 h 2640922"/>
                  <a:gd name="connsiteX88" fmla="*/ 318595 w 2635406"/>
                  <a:gd name="connsiteY88" fmla="*/ 455922 h 2640922"/>
                  <a:gd name="connsiteX89" fmla="*/ 438210 w 2635406"/>
                  <a:gd name="connsiteY89" fmla="*/ 547901 h 2640922"/>
                  <a:gd name="connsiteX90" fmla="*/ 376552 w 2635406"/>
                  <a:gd name="connsiteY90" fmla="*/ 624965 h 2640922"/>
                  <a:gd name="connsiteX91" fmla="*/ 258171 w 2635406"/>
                  <a:gd name="connsiteY91" fmla="*/ 532986 h 2640922"/>
                  <a:gd name="connsiteX92" fmla="*/ 318595 w 2635406"/>
                  <a:gd name="connsiteY92" fmla="*/ 455922 h 2640922"/>
                  <a:gd name="connsiteX93" fmla="*/ 2146837 w 2635406"/>
                  <a:gd name="connsiteY93" fmla="*/ 291127 h 2640922"/>
                  <a:gd name="connsiteX94" fmla="*/ 2223426 w 2635406"/>
                  <a:gd name="connsiteY94" fmla="*/ 355690 h 2640922"/>
                  <a:gd name="connsiteX95" fmla="*/ 2124237 w 2635406"/>
                  <a:gd name="connsiteY95" fmla="*/ 471157 h 2640922"/>
                  <a:gd name="connsiteX96" fmla="*/ 2048903 w 2635406"/>
                  <a:gd name="connsiteY96" fmla="*/ 406595 h 2640922"/>
                  <a:gd name="connsiteX97" fmla="*/ 539955 w 2635406"/>
                  <a:gd name="connsiteY97" fmla="*/ 252680 h 2640922"/>
                  <a:gd name="connsiteX98" fmla="*/ 635947 w 2635406"/>
                  <a:gd name="connsiteY98" fmla="*/ 370192 h 2640922"/>
                  <a:gd name="connsiteX99" fmla="*/ 557408 w 2635406"/>
                  <a:gd name="connsiteY99" fmla="*/ 432699 h 2640922"/>
                  <a:gd name="connsiteX100" fmla="*/ 461416 w 2635406"/>
                  <a:gd name="connsiteY100" fmla="*/ 315187 h 2640922"/>
                  <a:gd name="connsiteX101" fmla="*/ 539955 w 2635406"/>
                  <a:gd name="connsiteY101" fmla="*/ 252680 h 2640922"/>
                  <a:gd name="connsiteX102" fmla="*/ 1881693 w 2635406"/>
                  <a:gd name="connsiteY102" fmla="*/ 126336 h 2640922"/>
                  <a:gd name="connsiteX103" fmla="*/ 1970749 w 2635406"/>
                  <a:gd name="connsiteY103" fmla="*/ 172275 h 2640922"/>
                  <a:gd name="connsiteX104" fmla="*/ 1901762 w 2635406"/>
                  <a:gd name="connsiteY104" fmla="*/ 306366 h 2640922"/>
                  <a:gd name="connsiteX105" fmla="*/ 1812706 w 2635406"/>
                  <a:gd name="connsiteY105" fmla="*/ 261669 h 2640922"/>
                  <a:gd name="connsiteX106" fmla="*/ 804408 w 2635406"/>
                  <a:gd name="connsiteY106" fmla="*/ 104364 h 2640922"/>
                  <a:gd name="connsiteX107" fmla="*/ 872140 w 2635406"/>
                  <a:gd name="connsiteY107" fmla="*/ 242836 h 2640922"/>
                  <a:gd name="connsiteX108" fmla="*/ 781830 w 2635406"/>
                  <a:gd name="connsiteY108" fmla="*/ 284377 h 2640922"/>
                  <a:gd name="connsiteX109" fmla="*/ 714098 w 2635406"/>
                  <a:gd name="connsiteY109" fmla="*/ 147164 h 2640922"/>
                  <a:gd name="connsiteX110" fmla="*/ 804408 w 2635406"/>
                  <a:gd name="connsiteY110" fmla="*/ 104364 h 2640922"/>
                  <a:gd name="connsiteX111" fmla="*/ 1583863 w 2635406"/>
                  <a:gd name="connsiteY111" fmla="*/ 27464 h 2640922"/>
                  <a:gd name="connsiteX112" fmla="*/ 1679629 w 2635406"/>
                  <a:gd name="connsiteY112" fmla="*/ 49675 h 2640922"/>
                  <a:gd name="connsiteX113" fmla="*/ 1644805 w 2635406"/>
                  <a:gd name="connsiteY113" fmla="*/ 196516 h 2640922"/>
                  <a:gd name="connsiteX114" fmla="*/ 1549039 w 2635406"/>
                  <a:gd name="connsiteY114" fmla="*/ 171837 h 2640922"/>
                  <a:gd name="connsiteX115" fmla="*/ 1092174 w 2635406"/>
                  <a:gd name="connsiteY115" fmla="*/ 21971 h 2640922"/>
                  <a:gd name="connsiteX116" fmla="*/ 1124818 w 2635406"/>
                  <a:gd name="connsiteY116" fmla="*/ 169716 h 2640922"/>
                  <a:gd name="connsiteX117" fmla="*/ 1026885 w 2635406"/>
                  <a:gd name="connsiteY117" fmla="*/ 191001 h 2640922"/>
                  <a:gd name="connsiteX118" fmla="*/ 994241 w 2635406"/>
                  <a:gd name="connsiteY118" fmla="*/ 42004 h 2640922"/>
                  <a:gd name="connsiteX119" fmla="*/ 1092174 w 2635406"/>
                  <a:gd name="connsiteY119" fmla="*/ 21971 h 2640922"/>
                  <a:gd name="connsiteX120" fmla="*/ 1279879 w 2635406"/>
                  <a:gd name="connsiteY120" fmla="*/ 0 h 2640922"/>
                  <a:gd name="connsiteX121" fmla="*/ 1316499 w 2635406"/>
                  <a:gd name="connsiteY121" fmla="*/ 0 h 2640922"/>
                  <a:gd name="connsiteX122" fmla="*/ 1377533 w 2635406"/>
                  <a:gd name="connsiteY122" fmla="*/ 1250 h 2640922"/>
                  <a:gd name="connsiteX123" fmla="*/ 1377533 w 2635406"/>
                  <a:gd name="connsiteY123" fmla="*/ 152554 h 2640922"/>
                  <a:gd name="connsiteX124" fmla="*/ 1316499 w 2635406"/>
                  <a:gd name="connsiteY124" fmla="*/ 151303 h 2640922"/>
                  <a:gd name="connsiteX125" fmla="*/ 1279879 w 2635406"/>
                  <a:gd name="connsiteY125" fmla="*/ 151303 h 2640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2635406" h="2640922">
                    <a:moveTo>
                      <a:pt x="1405519" y="2488348"/>
                    </a:moveTo>
                    <a:lnTo>
                      <a:pt x="1421472" y="2637230"/>
                    </a:lnTo>
                    <a:cubicBezTo>
                      <a:pt x="1389567" y="2639691"/>
                      <a:pt x="1356434" y="2640922"/>
                      <a:pt x="1323301" y="2640922"/>
                    </a:cubicBezTo>
                    <a:lnTo>
                      <a:pt x="1307348" y="2492039"/>
                    </a:lnTo>
                    <a:cubicBezTo>
                      <a:pt x="1311030" y="2492039"/>
                      <a:pt x="1314711" y="2492039"/>
                      <a:pt x="1317165" y="2492039"/>
                    </a:cubicBezTo>
                    <a:cubicBezTo>
                      <a:pt x="1346617" y="2492039"/>
                      <a:pt x="1376068" y="2490809"/>
                      <a:pt x="1405519" y="2488348"/>
                    </a:cubicBezTo>
                    <a:close/>
                    <a:moveTo>
                      <a:pt x="1036567" y="2455391"/>
                    </a:moveTo>
                    <a:cubicBezTo>
                      <a:pt x="1069641" y="2462849"/>
                      <a:pt x="1102715" y="2469064"/>
                      <a:pt x="1135790" y="2475278"/>
                    </a:cubicBezTo>
                    <a:lnTo>
                      <a:pt x="1116708" y="2624434"/>
                    </a:lnTo>
                    <a:cubicBezTo>
                      <a:pt x="1082362" y="2619462"/>
                      <a:pt x="1050560" y="2613247"/>
                      <a:pt x="1016214" y="2605790"/>
                    </a:cubicBezTo>
                    <a:close/>
                    <a:moveTo>
                      <a:pt x="1678777" y="2433417"/>
                    </a:moveTo>
                    <a:lnTo>
                      <a:pt x="1729051" y="2575115"/>
                    </a:lnTo>
                    <a:cubicBezTo>
                      <a:pt x="1697630" y="2586302"/>
                      <a:pt x="1664951" y="2595002"/>
                      <a:pt x="1632273" y="2602460"/>
                    </a:cubicBezTo>
                    <a:lnTo>
                      <a:pt x="1581998" y="2459519"/>
                    </a:lnTo>
                    <a:cubicBezTo>
                      <a:pt x="1614677" y="2452061"/>
                      <a:pt x="1647355" y="2443361"/>
                      <a:pt x="1678777" y="2433417"/>
                    </a:cubicBezTo>
                    <a:close/>
                    <a:moveTo>
                      <a:pt x="783516" y="2362009"/>
                    </a:moveTo>
                    <a:cubicBezTo>
                      <a:pt x="811834" y="2377152"/>
                      <a:pt x="842614" y="2392295"/>
                      <a:pt x="872163" y="2404914"/>
                    </a:cubicBezTo>
                    <a:lnTo>
                      <a:pt x="820452" y="2547510"/>
                    </a:lnTo>
                    <a:cubicBezTo>
                      <a:pt x="789672" y="2536153"/>
                      <a:pt x="760124" y="2522272"/>
                      <a:pt x="730575" y="2507129"/>
                    </a:cubicBezTo>
                    <a:close/>
                    <a:moveTo>
                      <a:pt x="1926566" y="2318064"/>
                    </a:moveTo>
                    <a:lnTo>
                      <a:pt x="2009205" y="2443089"/>
                    </a:lnTo>
                    <a:cubicBezTo>
                      <a:pt x="1981659" y="2460419"/>
                      <a:pt x="1952861" y="2476512"/>
                      <a:pt x="1922810" y="2492604"/>
                    </a:cubicBezTo>
                    <a:lnTo>
                      <a:pt x="1840171" y="2365103"/>
                    </a:lnTo>
                    <a:cubicBezTo>
                      <a:pt x="1870222" y="2350249"/>
                      <a:pt x="1899020" y="2334156"/>
                      <a:pt x="1926566" y="2318064"/>
                    </a:cubicBezTo>
                    <a:close/>
                    <a:moveTo>
                      <a:pt x="557897" y="2208205"/>
                    </a:moveTo>
                    <a:cubicBezTo>
                      <a:pt x="582677" y="2229093"/>
                      <a:pt x="608697" y="2249981"/>
                      <a:pt x="635956" y="2268411"/>
                    </a:cubicBezTo>
                    <a:lnTo>
                      <a:pt x="551702" y="2393739"/>
                    </a:lnTo>
                    <a:cubicBezTo>
                      <a:pt x="524443" y="2374080"/>
                      <a:pt x="498423" y="2354421"/>
                      <a:pt x="472404" y="2333533"/>
                    </a:cubicBezTo>
                    <a:close/>
                    <a:moveTo>
                      <a:pt x="2142400" y="2147778"/>
                    </a:moveTo>
                    <a:lnTo>
                      <a:pt x="2250916" y="2251989"/>
                    </a:lnTo>
                    <a:cubicBezTo>
                      <a:pt x="2228720" y="2277100"/>
                      <a:pt x="2205290" y="2299700"/>
                      <a:pt x="2179394" y="2322300"/>
                    </a:cubicBezTo>
                    <a:lnTo>
                      <a:pt x="2070877" y="2215578"/>
                    </a:lnTo>
                    <a:cubicBezTo>
                      <a:pt x="2095540" y="2192978"/>
                      <a:pt x="2120203" y="2171634"/>
                      <a:pt x="2142400" y="2147778"/>
                    </a:cubicBezTo>
                    <a:close/>
                    <a:moveTo>
                      <a:pt x="376312" y="2015944"/>
                    </a:moveTo>
                    <a:cubicBezTo>
                      <a:pt x="396118" y="2042017"/>
                      <a:pt x="415924" y="2068091"/>
                      <a:pt x="438206" y="2092923"/>
                    </a:cubicBezTo>
                    <a:lnTo>
                      <a:pt x="326797" y="2195974"/>
                    </a:lnTo>
                    <a:cubicBezTo>
                      <a:pt x="305753" y="2169901"/>
                      <a:pt x="284710" y="2145069"/>
                      <a:pt x="263666" y="2118996"/>
                    </a:cubicBezTo>
                    <a:close/>
                    <a:moveTo>
                      <a:pt x="2318794" y="1928055"/>
                    </a:moveTo>
                    <a:lnTo>
                      <a:pt x="2448662" y="2003383"/>
                    </a:lnTo>
                    <a:cubicBezTo>
                      <a:pt x="2431347" y="2031786"/>
                      <a:pt x="2414031" y="2058954"/>
                      <a:pt x="2394241" y="2086121"/>
                    </a:cubicBezTo>
                    <a:lnTo>
                      <a:pt x="2263136" y="2010793"/>
                    </a:lnTo>
                    <a:cubicBezTo>
                      <a:pt x="2282926" y="1983625"/>
                      <a:pt x="2301478" y="1956458"/>
                      <a:pt x="2318794" y="1928055"/>
                    </a:cubicBezTo>
                    <a:close/>
                    <a:moveTo>
                      <a:pt x="241387" y="1785239"/>
                    </a:moveTo>
                    <a:cubicBezTo>
                      <a:pt x="253679" y="1815201"/>
                      <a:pt x="268430" y="1845163"/>
                      <a:pt x="284410" y="1873877"/>
                    </a:cubicBezTo>
                    <a:lnTo>
                      <a:pt x="154113" y="1948782"/>
                    </a:lnTo>
                    <a:cubicBezTo>
                      <a:pt x="138133" y="1920068"/>
                      <a:pt x="123382" y="1890106"/>
                      <a:pt x="109861" y="1860144"/>
                    </a:cubicBezTo>
                    <a:close/>
                    <a:moveTo>
                      <a:pt x="2433190" y="1669886"/>
                    </a:moveTo>
                    <a:lnTo>
                      <a:pt x="2580473" y="1714026"/>
                    </a:lnTo>
                    <a:cubicBezTo>
                      <a:pt x="2570403" y="1745905"/>
                      <a:pt x="2559073" y="1776558"/>
                      <a:pt x="2546485" y="1805985"/>
                    </a:cubicBezTo>
                    <a:lnTo>
                      <a:pt x="2400460" y="1763071"/>
                    </a:lnTo>
                    <a:cubicBezTo>
                      <a:pt x="2411790" y="1732418"/>
                      <a:pt x="2424378" y="1701765"/>
                      <a:pt x="2433190" y="1669886"/>
                    </a:cubicBezTo>
                    <a:close/>
                    <a:moveTo>
                      <a:pt x="168638" y="1532559"/>
                    </a:moveTo>
                    <a:cubicBezTo>
                      <a:pt x="173610" y="1566684"/>
                      <a:pt x="182310" y="1599545"/>
                      <a:pt x="191011" y="1631142"/>
                    </a:cubicBezTo>
                    <a:lnTo>
                      <a:pt x="45588" y="1674114"/>
                    </a:lnTo>
                    <a:cubicBezTo>
                      <a:pt x="36887" y="1642517"/>
                      <a:pt x="29429" y="1609656"/>
                      <a:pt x="21972" y="1575531"/>
                    </a:cubicBezTo>
                    <a:close/>
                    <a:moveTo>
                      <a:pt x="2481937" y="1395232"/>
                    </a:moveTo>
                    <a:lnTo>
                      <a:pt x="2635406" y="1403971"/>
                    </a:lnTo>
                    <a:cubicBezTo>
                      <a:pt x="2632890" y="1437678"/>
                      <a:pt x="2629116" y="1471386"/>
                      <a:pt x="2625342" y="1503845"/>
                    </a:cubicBezTo>
                    <a:lnTo>
                      <a:pt x="2471873" y="1493857"/>
                    </a:lnTo>
                    <a:cubicBezTo>
                      <a:pt x="2476905" y="1461398"/>
                      <a:pt x="2480679" y="1427691"/>
                      <a:pt x="2481937" y="1395232"/>
                    </a:cubicBezTo>
                    <a:close/>
                    <a:moveTo>
                      <a:pt x="152553" y="1268890"/>
                    </a:moveTo>
                    <a:cubicBezTo>
                      <a:pt x="152553" y="1285497"/>
                      <a:pt x="152553" y="1302104"/>
                      <a:pt x="152553" y="1318711"/>
                    </a:cubicBezTo>
                    <a:cubicBezTo>
                      <a:pt x="152553" y="1336595"/>
                      <a:pt x="152553" y="1353202"/>
                      <a:pt x="152553" y="1371086"/>
                    </a:cubicBezTo>
                    <a:lnTo>
                      <a:pt x="1250" y="1377474"/>
                    </a:lnTo>
                    <a:cubicBezTo>
                      <a:pt x="0" y="1358312"/>
                      <a:pt x="0" y="1339150"/>
                      <a:pt x="0" y="1318711"/>
                    </a:cubicBezTo>
                    <a:cubicBezTo>
                      <a:pt x="0" y="1304659"/>
                      <a:pt x="0" y="1290607"/>
                      <a:pt x="0" y="1276555"/>
                    </a:cubicBezTo>
                    <a:close/>
                    <a:moveTo>
                      <a:pt x="2614941" y="1087621"/>
                    </a:moveTo>
                    <a:cubicBezTo>
                      <a:pt x="2621183" y="1120144"/>
                      <a:pt x="2624928" y="1152666"/>
                      <a:pt x="2629922" y="1186440"/>
                    </a:cubicBezTo>
                    <a:lnTo>
                      <a:pt x="2478863" y="1212708"/>
                    </a:lnTo>
                    <a:cubicBezTo>
                      <a:pt x="2476367" y="1178935"/>
                      <a:pt x="2471373" y="1146412"/>
                      <a:pt x="2466379" y="1112638"/>
                    </a:cubicBezTo>
                    <a:close/>
                    <a:moveTo>
                      <a:pt x="42949" y="983253"/>
                    </a:moveTo>
                    <a:lnTo>
                      <a:pt x="191020" y="1011742"/>
                    </a:lnTo>
                    <a:cubicBezTo>
                      <a:pt x="182382" y="1043947"/>
                      <a:pt x="173745" y="1074913"/>
                      <a:pt x="168809" y="1108356"/>
                    </a:cubicBezTo>
                    <a:lnTo>
                      <a:pt x="21972" y="1079867"/>
                    </a:lnTo>
                    <a:cubicBezTo>
                      <a:pt x="26907" y="1047663"/>
                      <a:pt x="34311" y="1015458"/>
                      <a:pt x="42949" y="983253"/>
                    </a:cubicBezTo>
                    <a:close/>
                    <a:moveTo>
                      <a:pt x="2522624" y="785503"/>
                    </a:moveTo>
                    <a:cubicBezTo>
                      <a:pt x="2536240" y="815514"/>
                      <a:pt x="2548619" y="845524"/>
                      <a:pt x="2558522" y="876785"/>
                    </a:cubicBezTo>
                    <a:lnTo>
                      <a:pt x="2419881" y="938057"/>
                    </a:lnTo>
                    <a:cubicBezTo>
                      <a:pt x="2409978" y="905545"/>
                      <a:pt x="2397599" y="875535"/>
                      <a:pt x="2383982" y="844274"/>
                    </a:cubicBezTo>
                    <a:close/>
                    <a:moveTo>
                      <a:pt x="147527" y="703108"/>
                    </a:moveTo>
                    <a:lnTo>
                      <a:pt x="284406" y="766142"/>
                    </a:lnTo>
                    <a:cubicBezTo>
                      <a:pt x="268375" y="795138"/>
                      <a:pt x="254810" y="825395"/>
                      <a:pt x="241246" y="855651"/>
                    </a:cubicBezTo>
                    <a:lnTo>
                      <a:pt x="104367" y="793878"/>
                    </a:lnTo>
                    <a:cubicBezTo>
                      <a:pt x="117931" y="762360"/>
                      <a:pt x="131496" y="732104"/>
                      <a:pt x="147527" y="703108"/>
                    </a:cubicBezTo>
                    <a:close/>
                    <a:moveTo>
                      <a:pt x="2362428" y="516345"/>
                    </a:moveTo>
                    <a:cubicBezTo>
                      <a:pt x="2383680" y="544166"/>
                      <a:pt x="2402432" y="570722"/>
                      <a:pt x="2421184" y="598543"/>
                    </a:cubicBezTo>
                    <a:lnTo>
                      <a:pt x="2298671" y="690858"/>
                    </a:lnTo>
                    <a:cubicBezTo>
                      <a:pt x="2279919" y="661773"/>
                      <a:pt x="2261167" y="635216"/>
                      <a:pt x="2241165" y="608660"/>
                    </a:cubicBezTo>
                    <a:close/>
                    <a:moveTo>
                      <a:pt x="318595" y="455922"/>
                    </a:moveTo>
                    <a:lnTo>
                      <a:pt x="438210" y="547901"/>
                    </a:lnTo>
                    <a:cubicBezTo>
                      <a:pt x="417246" y="572761"/>
                      <a:pt x="396283" y="598863"/>
                      <a:pt x="376552" y="624965"/>
                    </a:cubicBezTo>
                    <a:lnTo>
                      <a:pt x="258171" y="532986"/>
                    </a:lnTo>
                    <a:cubicBezTo>
                      <a:pt x="277901" y="505641"/>
                      <a:pt x="297631" y="480781"/>
                      <a:pt x="318595" y="455922"/>
                    </a:cubicBezTo>
                    <a:close/>
                    <a:moveTo>
                      <a:pt x="2146837" y="291127"/>
                    </a:moveTo>
                    <a:cubicBezTo>
                      <a:pt x="2173203" y="312234"/>
                      <a:pt x="2198315" y="333341"/>
                      <a:pt x="2223426" y="355690"/>
                    </a:cubicBezTo>
                    <a:lnTo>
                      <a:pt x="2124237" y="471157"/>
                    </a:lnTo>
                    <a:cubicBezTo>
                      <a:pt x="2100381" y="448809"/>
                      <a:pt x="2075270" y="427702"/>
                      <a:pt x="2048903" y="406595"/>
                    </a:cubicBezTo>
                    <a:close/>
                    <a:moveTo>
                      <a:pt x="539955" y="252680"/>
                    </a:moveTo>
                    <a:lnTo>
                      <a:pt x="635947" y="370192"/>
                    </a:lnTo>
                    <a:cubicBezTo>
                      <a:pt x="608521" y="390194"/>
                      <a:pt x="582341" y="410197"/>
                      <a:pt x="557408" y="432699"/>
                    </a:cubicBezTo>
                    <a:lnTo>
                      <a:pt x="461416" y="315187"/>
                    </a:lnTo>
                    <a:cubicBezTo>
                      <a:pt x="486349" y="292684"/>
                      <a:pt x="512529" y="271432"/>
                      <a:pt x="539955" y="252680"/>
                    </a:cubicBezTo>
                    <a:close/>
                    <a:moveTo>
                      <a:pt x="1881693" y="126336"/>
                    </a:moveTo>
                    <a:cubicBezTo>
                      <a:pt x="1911797" y="139993"/>
                      <a:pt x="1941900" y="156134"/>
                      <a:pt x="1970749" y="172275"/>
                    </a:cubicBezTo>
                    <a:lnTo>
                      <a:pt x="1901762" y="306366"/>
                    </a:lnTo>
                    <a:cubicBezTo>
                      <a:pt x="1872913" y="290226"/>
                      <a:pt x="1842810" y="275327"/>
                      <a:pt x="1812706" y="261669"/>
                    </a:cubicBezTo>
                    <a:close/>
                    <a:moveTo>
                      <a:pt x="804408" y="104364"/>
                    </a:moveTo>
                    <a:lnTo>
                      <a:pt x="872140" y="242836"/>
                    </a:lnTo>
                    <a:cubicBezTo>
                      <a:pt x="840783" y="255424"/>
                      <a:pt x="810679" y="269271"/>
                      <a:pt x="781830" y="284377"/>
                    </a:cubicBezTo>
                    <a:lnTo>
                      <a:pt x="714098" y="147164"/>
                    </a:lnTo>
                    <a:cubicBezTo>
                      <a:pt x="744201" y="132058"/>
                      <a:pt x="774304" y="118211"/>
                      <a:pt x="804408" y="104364"/>
                    </a:cubicBezTo>
                    <a:close/>
                    <a:moveTo>
                      <a:pt x="1583863" y="27464"/>
                    </a:moveTo>
                    <a:cubicBezTo>
                      <a:pt x="1616199" y="33634"/>
                      <a:pt x="1648536" y="41038"/>
                      <a:pt x="1679629" y="49675"/>
                    </a:cubicBezTo>
                    <a:lnTo>
                      <a:pt x="1644805" y="196516"/>
                    </a:lnTo>
                    <a:cubicBezTo>
                      <a:pt x="1613712" y="186644"/>
                      <a:pt x="1581376" y="179241"/>
                      <a:pt x="1549039" y="171837"/>
                    </a:cubicBezTo>
                    <a:close/>
                    <a:moveTo>
                      <a:pt x="1092174" y="21971"/>
                    </a:moveTo>
                    <a:lnTo>
                      <a:pt x="1124818" y="169716"/>
                    </a:lnTo>
                    <a:cubicBezTo>
                      <a:pt x="1092174" y="175976"/>
                      <a:pt x="1059529" y="182236"/>
                      <a:pt x="1026885" y="191001"/>
                    </a:cubicBezTo>
                    <a:lnTo>
                      <a:pt x="994241" y="42004"/>
                    </a:lnTo>
                    <a:cubicBezTo>
                      <a:pt x="1026885" y="34492"/>
                      <a:pt x="1058274" y="26979"/>
                      <a:pt x="1092174" y="21971"/>
                    </a:cubicBezTo>
                    <a:close/>
                    <a:moveTo>
                      <a:pt x="1279879" y="0"/>
                    </a:moveTo>
                    <a:cubicBezTo>
                      <a:pt x="1292086" y="0"/>
                      <a:pt x="1304293" y="0"/>
                      <a:pt x="1316499" y="0"/>
                    </a:cubicBezTo>
                    <a:cubicBezTo>
                      <a:pt x="1337251" y="0"/>
                      <a:pt x="1356781" y="0"/>
                      <a:pt x="1377533" y="1250"/>
                    </a:cubicBezTo>
                    <a:lnTo>
                      <a:pt x="1377533" y="152554"/>
                    </a:lnTo>
                    <a:cubicBezTo>
                      <a:pt x="1356781" y="151303"/>
                      <a:pt x="1337251" y="151303"/>
                      <a:pt x="1316499" y="151303"/>
                    </a:cubicBezTo>
                    <a:cubicBezTo>
                      <a:pt x="1304293" y="151303"/>
                      <a:pt x="1292086" y="151303"/>
                      <a:pt x="1279879" y="151303"/>
                    </a:cubicBezTo>
                    <a:close/>
                  </a:path>
                </a:pathLst>
              </a:custGeom>
              <a:solidFill>
                <a:srgbClr val="FFFFFF">
                  <a:alpha val="40000"/>
                </a:srgbClr>
              </a:solidFill>
              <a:ln>
                <a:noFill/>
              </a:ln>
              <a:effectLst/>
            </p:spPr>
            <p:txBody>
              <a:bodyPr wrap="square" anchor="ctr">
                <a:noAutofit/>
              </a:bodyPr>
              <a:lstStyle/>
              <a:p>
                <a:endParaRPr lang="en-US" sz="3599" dirty="0">
                  <a:latin typeface="Poppins" pitchFamily="2" charset="77"/>
                </a:endParaRPr>
              </a:p>
            </p:txBody>
          </p:sp>
          <p:sp>
            <p:nvSpPr>
              <p:cNvPr id="29" name="Freeform 112">
                <a:extLst>
                  <a:ext uri="{FF2B5EF4-FFF2-40B4-BE49-F238E27FC236}">
                    <a16:creationId xmlns:a16="http://schemas.microsoft.com/office/drawing/2014/main" id="{BE55E458-DA1A-7E41-8AB1-51F96A648081}"/>
                  </a:ext>
                </a:extLst>
              </p:cNvPr>
              <p:cNvSpPr>
                <a:spLocks noChangeArrowheads="1"/>
              </p:cNvSpPr>
              <p:nvPr/>
            </p:nvSpPr>
            <p:spPr bwMode="auto">
              <a:xfrm>
                <a:off x="6838594" y="9901152"/>
                <a:ext cx="774522" cy="1444672"/>
              </a:xfrm>
              <a:custGeom>
                <a:avLst/>
                <a:gdLst>
                  <a:gd name="T0" fmla="*/ 346 w 620"/>
                  <a:gd name="T1" fmla="*/ 640 h 1158"/>
                  <a:gd name="T2" fmla="*/ 346 w 620"/>
                  <a:gd name="T3" fmla="*/ 952 h 1158"/>
                  <a:gd name="T4" fmla="*/ 346 w 620"/>
                  <a:gd name="T5" fmla="*/ 952 h 1158"/>
                  <a:gd name="T6" fmla="*/ 498 w 620"/>
                  <a:gd name="T7" fmla="*/ 796 h 1158"/>
                  <a:gd name="T8" fmla="*/ 498 w 620"/>
                  <a:gd name="T9" fmla="*/ 796 h 1158"/>
                  <a:gd name="T10" fmla="*/ 346 w 620"/>
                  <a:gd name="T11" fmla="*/ 640 h 1158"/>
                  <a:gd name="T12" fmla="*/ 275 w 620"/>
                  <a:gd name="T13" fmla="*/ 514 h 1158"/>
                  <a:gd name="T14" fmla="*/ 275 w 620"/>
                  <a:gd name="T15" fmla="*/ 208 h 1158"/>
                  <a:gd name="T16" fmla="*/ 275 w 620"/>
                  <a:gd name="T17" fmla="*/ 208 h 1158"/>
                  <a:gd name="T18" fmla="*/ 124 w 620"/>
                  <a:gd name="T19" fmla="*/ 358 h 1158"/>
                  <a:gd name="T20" fmla="*/ 124 w 620"/>
                  <a:gd name="T21" fmla="*/ 358 h 1158"/>
                  <a:gd name="T22" fmla="*/ 275 w 620"/>
                  <a:gd name="T23" fmla="*/ 514 h 1158"/>
                  <a:gd name="T24" fmla="*/ 275 w 620"/>
                  <a:gd name="T25" fmla="*/ 1050 h 1158"/>
                  <a:gd name="T26" fmla="*/ 275 w 620"/>
                  <a:gd name="T27" fmla="*/ 1050 h 1158"/>
                  <a:gd name="T28" fmla="*/ 2 w 620"/>
                  <a:gd name="T29" fmla="*/ 803 h 1158"/>
                  <a:gd name="T30" fmla="*/ 130 w 620"/>
                  <a:gd name="T31" fmla="*/ 803 h 1158"/>
                  <a:gd name="T32" fmla="*/ 130 w 620"/>
                  <a:gd name="T33" fmla="*/ 803 h 1158"/>
                  <a:gd name="T34" fmla="*/ 275 w 620"/>
                  <a:gd name="T35" fmla="*/ 951 h 1158"/>
                  <a:gd name="T36" fmla="*/ 275 w 620"/>
                  <a:gd name="T37" fmla="*/ 620 h 1158"/>
                  <a:gd name="T38" fmla="*/ 275 w 620"/>
                  <a:gd name="T39" fmla="*/ 620 h 1158"/>
                  <a:gd name="T40" fmla="*/ 0 w 620"/>
                  <a:gd name="T41" fmla="*/ 365 h 1158"/>
                  <a:gd name="T42" fmla="*/ 0 w 620"/>
                  <a:gd name="T43" fmla="*/ 365 h 1158"/>
                  <a:gd name="T44" fmla="*/ 275 w 620"/>
                  <a:gd name="T45" fmla="*/ 109 h 1158"/>
                  <a:gd name="T46" fmla="*/ 275 w 620"/>
                  <a:gd name="T47" fmla="*/ 0 h 1158"/>
                  <a:gd name="T48" fmla="*/ 346 w 620"/>
                  <a:gd name="T49" fmla="*/ 0 h 1158"/>
                  <a:gd name="T50" fmla="*/ 346 w 620"/>
                  <a:gd name="T51" fmla="*/ 109 h 1158"/>
                  <a:gd name="T52" fmla="*/ 346 w 620"/>
                  <a:gd name="T53" fmla="*/ 109 h 1158"/>
                  <a:gd name="T54" fmla="*/ 607 w 620"/>
                  <a:gd name="T55" fmla="*/ 345 h 1158"/>
                  <a:gd name="T56" fmla="*/ 478 w 620"/>
                  <a:gd name="T57" fmla="*/ 345 h 1158"/>
                  <a:gd name="T58" fmla="*/ 478 w 620"/>
                  <a:gd name="T59" fmla="*/ 345 h 1158"/>
                  <a:gd name="T60" fmla="*/ 346 w 620"/>
                  <a:gd name="T61" fmla="*/ 211 h 1158"/>
                  <a:gd name="T62" fmla="*/ 346 w 620"/>
                  <a:gd name="T63" fmla="*/ 534 h 1158"/>
                  <a:gd name="T64" fmla="*/ 346 w 620"/>
                  <a:gd name="T65" fmla="*/ 534 h 1158"/>
                  <a:gd name="T66" fmla="*/ 619 w 620"/>
                  <a:gd name="T67" fmla="*/ 789 h 1158"/>
                  <a:gd name="T68" fmla="*/ 619 w 620"/>
                  <a:gd name="T69" fmla="*/ 789 h 1158"/>
                  <a:gd name="T70" fmla="*/ 346 w 620"/>
                  <a:gd name="T71" fmla="*/ 1050 h 1158"/>
                  <a:gd name="T72" fmla="*/ 346 w 620"/>
                  <a:gd name="T73" fmla="*/ 1157 h 1158"/>
                  <a:gd name="T74" fmla="*/ 275 w 620"/>
                  <a:gd name="T75" fmla="*/ 1157 h 1158"/>
                  <a:gd name="T76" fmla="*/ 275 w 620"/>
                  <a:gd name="T77" fmla="*/ 1050 h 1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0" h="1158">
                    <a:moveTo>
                      <a:pt x="346" y="640"/>
                    </a:moveTo>
                    <a:lnTo>
                      <a:pt x="346" y="952"/>
                    </a:lnTo>
                    <a:lnTo>
                      <a:pt x="346" y="952"/>
                    </a:lnTo>
                    <a:cubicBezTo>
                      <a:pt x="444" y="942"/>
                      <a:pt x="498" y="876"/>
                      <a:pt x="498" y="796"/>
                    </a:cubicBezTo>
                    <a:lnTo>
                      <a:pt x="498" y="796"/>
                    </a:lnTo>
                    <a:cubicBezTo>
                      <a:pt x="498" y="702"/>
                      <a:pt x="430" y="665"/>
                      <a:pt x="346" y="640"/>
                    </a:cubicBezTo>
                    <a:close/>
                    <a:moveTo>
                      <a:pt x="275" y="514"/>
                    </a:moveTo>
                    <a:lnTo>
                      <a:pt x="275" y="208"/>
                    </a:lnTo>
                    <a:lnTo>
                      <a:pt x="275" y="208"/>
                    </a:lnTo>
                    <a:cubicBezTo>
                      <a:pt x="186" y="216"/>
                      <a:pt x="124" y="264"/>
                      <a:pt x="124" y="358"/>
                    </a:cubicBezTo>
                    <a:lnTo>
                      <a:pt x="124" y="358"/>
                    </a:lnTo>
                    <a:cubicBezTo>
                      <a:pt x="124" y="452"/>
                      <a:pt x="190" y="488"/>
                      <a:pt x="275" y="514"/>
                    </a:cubicBezTo>
                    <a:close/>
                    <a:moveTo>
                      <a:pt x="275" y="1050"/>
                    </a:moveTo>
                    <a:lnTo>
                      <a:pt x="275" y="1050"/>
                    </a:lnTo>
                    <a:cubicBezTo>
                      <a:pt x="116" y="1035"/>
                      <a:pt x="5" y="943"/>
                      <a:pt x="2" y="803"/>
                    </a:cubicBezTo>
                    <a:lnTo>
                      <a:pt x="130" y="803"/>
                    </a:lnTo>
                    <a:lnTo>
                      <a:pt x="130" y="803"/>
                    </a:lnTo>
                    <a:cubicBezTo>
                      <a:pt x="137" y="871"/>
                      <a:pt x="181" y="936"/>
                      <a:pt x="275" y="951"/>
                    </a:cubicBezTo>
                    <a:lnTo>
                      <a:pt x="275" y="620"/>
                    </a:lnTo>
                    <a:lnTo>
                      <a:pt x="275" y="620"/>
                    </a:lnTo>
                    <a:cubicBezTo>
                      <a:pt x="142" y="586"/>
                      <a:pt x="0" y="547"/>
                      <a:pt x="0" y="365"/>
                    </a:cubicBezTo>
                    <a:lnTo>
                      <a:pt x="0" y="365"/>
                    </a:lnTo>
                    <a:cubicBezTo>
                      <a:pt x="0" y="222"/>
                      <a:pt x="109" y="120"/>
                      <a:pt x="275" y="109"/>
                    </a:cubicBezTo>
                    <a:lnTo>
                      <a:pt x="275" y="0"/>
                    </a:lnTo>
                    <a:lnTo>
                      <a:pt x="346" y="0"/>
                    </a:lnTo>
                    <a:lnTo>
                      <a:pt x="346" y="109"/>
                    </a:lnTo>
                    <a:lnTo>
                      <a:pt x="346" y="109"/>
                    </a:lnTo>
                    <a:cubicBezTo>
                      <a:pt x="497" y="123"/>
                      <a:pt x="593" y="211"/>
                      <a:pt x="607" y="345"/>
                    </a:cubicBezTo>
                    <a:lnTo>
                      <a:pt x="478" y="345"/>
                    </a:lnTo>
                    <a:lnTo>
                      <a:pt x="478" y="345"/>
                    </a:lnTo>
                    <a:cubicBezTo>
                      <a:pt x="470" y="288"/>
                      <a:pt x="427" y="229"/>
                      <a:pt x="346" y="211"/>
                    </a:cubicBezTo>
                    <a:lnTo>
                      <a:pt x="346" y="534"/>
                    </a:lnTo>
                    <a:lnTo>
                      <a:pt x="346" y="534"/>
                    </a:lnTo>
                    <a:cubicBezTo>
                      <a:pt x="477" y="567"/>
                      <a:pt x="619" y="605"/>
                      <a:pt x="619" y="789"/>
                    </a:cubicBezTo>
                    <a:lnTo>
                      <a:pt x="619" y="789"/>
                    </a:lnTo>
                    <a:cubicBezTo>
                      <a:pt x="619" y="912"/>
                      <a:pt x="526" y="1038"/>
                      <a:pt x="346" y="1050"/>
                    </a:cubicBezTo>
                    <a:lnTo>
                      <a:pt x="346" y="1157"/>
                    </a:lnTo>
                    <a:lnTo>
                      <a:pt x="275" y="1157"/>
                    </a:lnTo>
                    <a:lnTo>
                      <a:pt x="275" y="1050"/>
                    </a:lnTo>
                    <a:close/>
                  </a:path>
                </a:pathLst>
              </a:custGeom>
              <a:solidFill>
                <a:schemeClr val="bg1"/>
              </a:solidFill>
              <a:ln>
                <a:noFill/>
              </a:ln>
              <a:effectLst/>
            </p:spPr>
            <p:txBody>
              <a:bodyPr wrap="none" anchor="ctr"/>
              <a:lstStyle/>
              <a:p>
                <a:endParaRPr lang="en-US" sz="3599" dirty="0">
                  <a:latin typeface="Poppins" pitchFamily="2" charset="77"/>
                </a:endParaRPr>
              </a:p>
            </p:txBody>
          </p:sp>
        </p:grpSp>
      </p:grpSp>
      <p:sp>
        <p:nvSpPr>
          <p:cNvPr id="81" name="Freeform 339">
            <a:extLst>
              <a:ext uri="{FF2B5EF4-FFF2-40B4-BE49-F238E27FC236}">
                <a16:creationId xmlns:a16="http://schemas.microsoft.com/office/drawing/2014/main" id="{8033BC81-CF87-3A40-AE0D-01FEA67FECA6}"/>
              </a:ext>
            </a:extLst>
          </p:cNvPr>
          <p:cNvSpPr>
            <a:spLocks noChangeArrowheads="1"/>
          </p:cNvSpPr>
          <p:nvPr/>
        </p:nvSpPr>
        <p:spPr bwMode="auto">
          <a:xfrm>
            <a:off x="13831245" y="2235274"/>
            <a:ext cx="1823691" cy="1823690"/>
          </a:xfrm>
          <a:custGeom>
            <a:avLst/>
            <a:gdLst>
              <a:gd name="T0" fmla="*/ 1464 w 1465"/>
              <a:gd name="T1" fmla="*/ 732 h 1465"/>
              <a:gd name="T2" fmla="*/ 1464 w 1465"/>
              <a:gd name="T3" fmla="*/ 732 h 1465"/>
              <a:gd name="T4" fmla="*/ 732 w 1465"/>
              <a:gd name="T5" fmla="*/ 1464 h 1465"/>
              <a:gd name="T6" fmla="*/ 732 w 1465"/>
              <a:gd name="T7" fmla="*/ 1464 h 1465"/>
              <a:gd name="T8" fmla="*/ 0 w 1465"/>
              <a:gd name="T9" fmla="*/ 732 h 1465"/>
              <a:gd name="T10" fmla="*/ 0 w 1465"/>
              <a:gd name="T11" fmla="*/ 732 h 1465"/>
              <a:gd name="T12" fmla="*/ 732 w 1465"/>
              <a:gd name="T13" fmla="*/ 0 h 1465"/>
              <a:gd name="T14" fmla="*/ 732 w 1465"/>
              <a:gd name="T15" fmla="*/ 0 h 1465"/>
              <a:gd name="T16" fmla="*/ 1464 w 1465"/>
              <a:gd name="T17" fmla="*/ 732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5">
                <a:moveTo>
                  <a:pt x="1464" y="732"/>
                </a:moveTo>
                <a:lnTo>
                  <a:pt x="1464" y="732"/>
                </a:lnTo>
                <a:cubicBezTo>
                  <a:pt x="1464" y="1136"/>
                  <a:pt x="1136" y="1464"/>
                  <a:pt x="732" y="1464"/>
                </a:cubicBezTo>
                <a:lnTo>
                  <a:pt x="732" y="1464"/>
                </a:lnTo>
                <a:cubicBezTo>
                  <a:pt x="328" y="1464"/>
                  <a:pt x="0" y="1136"/>
                  <a:pt x="0" y="732"/>
                </a:cubicBezTo>
                <a:lnTo>
                  <a:pt x="0" y="732"/>
                </a:lnTo>
                <a:cubicBezTo>
                  <a:pt x="0" y="327"/>
                  <a:pt x="328" y="0"/>
                  <a:pt x="732" y="0"/>
                </a:cubicBezTo>
                <a:lnTo>
                  <a:pt x="732" y="0"/>
                </a:lnTo>
                <a:cubicBezTo>
                  <a:pt x="1136" y="0"/>
                  <a:pt x="1464" y="327"/>
                  <a:pt x="1464" y="732"/>
                </a:cubicBezTo>
              </a:path>
            </a:pathLst>
          </a:custGeom>
          <a:noFill/>
          <a:ln w="12700" cap="flat">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340">
            <a:extLst>
              <a:ext uri="{FF2B5EF4-FFF2-40B4-BE49-F238E27FC236}">
                <a16:creationId xmlns:a16="http://schemas.microsoft.com/office/drawing/2014/main" id="{386C36B1-3163-644F-986A-A00E674960FA}"/>
              </a:ext>
            </a:extLst>
          </p:cNvPr>
          <p:cNvSpPr>
            <a:spLocks noChangeArrowheads="1"/>
          </p:cNvSpPr>
          <p:nvPr/>
        </p:nvSpPr>
        <p:spPr bwMode="auto">
          <a:xfrm>
            <a:off x="13930121" y="2339640"/>
            <a:ext cx="1614956" cy="1614956"/>
          </a:xfrm>
          <a:custGeom>
            <a:avLst/>
            <a:gdLst>
              <a:gd name="T0" fmla="*/ 1297 w 1298"/>
              <a:gd name="T1" fmla="*/ 649 h 1298"/>
              <a:gd name="T2" fmla="*/ 1297 w 1298"/>
              <a:gd name="T3" fmla="*/ 649 h 1298"/>
              <a:gd name="T4" fmla="*/ 649 w 1298"/>
              <a:gd name="T5" fmla="*/ 1297 h 1298"/>
              <a:gd name="T6" fmla="*/ 649 w 1298"/>
              <a:gd name="T7" fmla="*/ 1297 h 1298"/>
              <a:gd name="T8" fmla="*/ 0 w 1298"/>
              <a:gd name="T9" fmla="*/ 649 h 1298"/>
              <a:gd name="T10" fmla="*/ 0 w 1298"/>
              <a:gd name="T11" fmla="*/ 649 h 1298"/>
              <a:gd name="T12" fmla="*/ 649 w 1298"/>
              <a:gd name="T13" fmla="*/ 0 h 1298"/>
              <a:gd name="T14" fmla="*/ 649 w 1298"/>
              <a:gd name="T15" fmla="*/ 0 h 1298"/>
              <a:gd name="T16" fmla="*/ 1297 w 1298"/>
              <a:gd name="T17" fmla="*/ 649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8">
                <a:moveTo>
                  <a:pt x="1297" y="649"/>
                </a:moveTo>
                <a:lnTo>
                  <a:pt x="1297" y="649"/>
                </a:lnTo>
                <a:cubicBezTo>
                  <a:pt x="1297" y="1007"/>
                  <a:pt x="1007" y="1297"/>
                  <a:pt x="649" y="1297"/>
                </a:cubicBezTo>
                <a:lnTo>
                  <a:pt x="649" y="1297"/>
                </a:lnTo>
                <a:cubicBezTo>
                  <a:pt x="291" y="1297"/>
                  <a:pt x="0" y="1007"/>
                  <a:pt x="0" y="649"/>
                </a:cubicBezTo>
                <a:lnTo>
                  <a:pt x="0" y="649"/>
                </a:lnTo>
                <a:cubicBezTo>
                  <a:pt x="0" y="291"/>
                  <a:pt x="291" y="0"/>
                  <a:pt x="649" y="0"/>
                </a:cubicBezTo>
                <a:lnTo>
                  <a:pt x="649" y="0"/>
                </a:lnTo>
                <a:cubicBezTo>
                  <a:pt x="1007" y="0"/>
                  <a:pt x="1297" y="291"/>
                  <a:pt x="1297" y="649"/>
                </a:cubicBezTo>
              </a:path>
            </a:pathLst>
          </a:custGeom>
          <a:noFill/>
          <a:ln w="12700" cap="flat">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412">
            <a:extLst>
              <a:ext uri="{FF2B5EF4-FFF2-40B4-BE49-F238E27FC236}">
                <a16:creationId xmlns:a16="http://schemas.microsoft.com/office/drawing/2014/main" id="{0678683F-B2DB-9C46-96A3-C9B4AF54D615}"/>
              </a:ext>
            </a:extLst>
          </p:cNvPr>
          <p:cNvSpPr>
            <a:spLocks noChangeArrowheads="1"/>
          </p:cNvSpPr>
          <p:nvPr/>
        </p:nvSpPr>
        <p:spPr bwMode="auto">
          <a:xfrm>
            <a:off x="13831245" y="4586297"/>
            <a:ext cx="1823691" cy="1823690"/>
          </a:xfrm>
          <a:custGeom>
            <a:avLst/>
            <a:gdLst>
              <a:gd name="T0" fmla="*/ 1464 w 1465"/>
              <a:gd name="T1" fmla="*/ 731 h 1464"/>
              <a:gd name="T2" fmla="*/ 1464 w 1465"/>
              <a:gd name="T3" fmla="*/ 731 h 1464"/>
              <a:gd name="T4" fmla="*/ 732 w 1465"/>
              <a:gd name="T5" fmla="*/ 1463 h 1464"/>
              <a:gd name="T6" fmla="*/ 732 w 1465"/>
              <a:gd name="T7" fmla="*/ 1463 h 1464"/>
              <a:gd name="T8" fmla="*/ 0 w 1465"/>
              <a:gd name="T9" fmla="*/ 731 h 1464"/>
              <a:gd name="T10" fmla="*/ 0 w 1465"/>
              <a:gd name="T11" fmla="*/ 731 h 1464"/>
              <a:gd name="T12" fmla="*/ 732 w 1465"/>
              <a:gd name="T13" fmla="*/ 0 h 1464"/>
              <a:gd name="T14" fmla="*/ 732 w 1465"/>
              <a:gd name="T15" fmla="*/ 0 h 1464"/>
              <a:gd name="T16" fmla="*/ 1464 w 1465"/>
              <a:gd name="T17" fmla="*/ 731 h 1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4">
                <a:moveTo>
                  <a:pt x="1464" y="731"/>
                </a:moveTo>
                <a:lnTo>
                  <a:pt x="1464" y="731"/>
                </a:lnTo>
                <a:cubicBezTo>
                  <a:pt x="1464" y="1135"/>
                  <a:pt x="1136" y="1463"/>
                  <a:pt x="732" y="1463"/>
                </a:cubicBezTo>
                <a:lnTo>
                  <a:pt x="732" y="1463"/>
                </a:lnTo>
                <a:cubicBezTo>
                  <a:pt x="328" y="1463"/>
                  <a:pt x="0" y="1135"/>
                  <a:pt x="0" y="731"/>
                </a:cubicBezTo>
                <a:lnTo>
                  <a:pt x="0" y="731"/>
                </a:lnTo>
                <a:cubicBezTo>
                  <a:pt x="0" y="328"/>
                  <a:pt x="328" y="0"/>
                  <a:pt x="732" y="0"/>
                </a:cubicBezTo>
                <a:lnTo>
                  <a:pt x="732" y="0"/>
                </a:lnTo>
                <a:cubicBezTo>
                  <a:pt x="1136" y="0"/>
                  <a:pt x="1464" y="328"/>
                  <a:pt x="1464" y="731"/>
                </a:cubicBezTo>
              </a:path>
            </a:pathLst>
          </a:custGeom>
          <a:noFill/>
          <a:ln w="127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413">
            <a:extLst>
              <a:ext uri="{FF2B5EF4-FFF2-40B4-BE49-F238E27FC236}">
                <a16:creationId xmlns:a16="http://schemas.microsoft.com/office/drawing/2014/main" id="{D9B5479A-DD08-E24F-A6A5-9AD56D5022FF}"/>
              </a:ext>
            </a:extLst>
          </p:cNvPr>
          <p:cNvSpPr>
            <a:spLocks noChangeArrowheads="1"/>
          </p:cNvSpPr>
          <p:nvPr/>
        </p:nvSpPr>
        <p:spPr bwMode="auto">
          <a:xfrm>
            <a:off x="13930121" y="4690663"/>
            <a:ext cx="1614956" cy="1614956"/>
          </a:xfrm>
          <a:custGeom>
            <a:avLst/>
            <a:gdLst>
              <a:gd name="T0" fmla="*/ 1297 w 1298"/>
              <a:gd name="T1" fmla="*/ 647 h 1297"/>
              <a:gd name="T2" fmla="*/ 1297 w 1298"/>
              <a:gd name="T3" fmla="*/ 647 h 1297"/>
              <a:gd name="T4" fmla="*/ 649 w 1298"/>
              <a:gd name="T5" fmla="*/ 1296 h 1297"/>
              <a:gd name="T6" fmla="*/ 649 w 1298"/>
              <a:gd name="T7" fmla="*/ 1296 h 1297"/>
              <a:gd name="T8" fmla="*/ 0 w 1298"/>
              <a:gd name="T9" fmla="*/ 647 h 1297"/>
              <a:gd name="T10" fmla="*/ 0 w 1298"/>
              <a:gd name="T11" fmla="*/ 647 h 1297"/>
              <a:gd name="T12" fmla="*/ 649 w 1298"/>
              <a:gd name="T13" fmla="*/ 0 h 1297"/>
              <a:gd name="T14" fmla="*/ 649 w 1298"/>
              <a:gd name="T15" fmla="*/ 0 h 1297"/>
              <a:gd name="T16" fmla="*/ 1297 w 1298"/>
              <a:gd name="T17" fmla="*/ 647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7">
                <a:moveTo>
                  <a:pt x="1297" y="647"/>
                </a:moveTo>
                <a:lnTo>
                  <a:pt x="1297" y="647"/>
                </a:lnTo>
                <a:cubicBezTo>
                  <a:pt x="1297" y="1005"/>
                  <a:pt x="1007" y="1296"/>
                  <a:pt x="649" y="1296"/>
                </a:cubicBezTo>
                <a:lnTo>
                  <a:pt x="649" y="1296"/>
                </a:lnTo>
                <a:cubicBezTo>
                  <a:pt x="291" y="1296"/>
                  <a:pt x="0" y="1005"/>
                  <a:pt x="0" y="647"/>
                </a:cubicBezTo>
                <a:lnTo>
                  <a:pt x="0" y="647"/>
                </a:lnTo>
                <a:cubicBezTo>
                  <a:pt x="0" y="290"/>
                  <a:pt x="291" y="0"/>
                  <a:pt x="649" y="0"/>
                </a:cubicBezTo>
                <a:lnTo>
                  <a:pt x="649" y="0"/>
                </a:lnTo>
                <a:cubicBezTo>
                  <a:pt x="1007" y="0"/>
                  <a:pt x="1297" y="290"/>
                  <a:pt x="1297" y="647"/>
                </a:cubicBezTo>
              </a:path>
            </a:pathLst>
          </a:custGeom>
          <a:noFill/>
          <a:ln w="127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485">
            <a:extLst>
              <a:ext uri="{FF2B5EF4-FFF2-40B4-BE49-F238E27FC236}">
                <a16:creationId xmlns:a16="http://schemas.microsoft.com/office/drawing/2014/main" id="{29BE6411-77FA-594F-9BC3-69EF93321740}"/>
              </a:ext>
            </a:extLst>
          </p:cNvPr>
          <p:cNvSpPr>
            <a:spLocks noChangeArrowheads="1"/>
          </p:cNvSpPr>
          <p:nvPr/>
        </p:nvSpPr>
        <p:spPr bwMode="auto">
          <a:xfrm>
            <a:off x="13831245" y="6931825"/>
            <a:ext cx="1823691" cy="1823690"/>
          </a:xfrm>
          <a:custGeom>
            <a:avLst/>
            <a:gdLst>
              <a:gd name="T0" fmla="*/ 1464 w 1465"/>
              <a:gd name="T1" fmla="*/ 732 h 1465"/>
              <a:gd name="T2" fmla="*/ 1464 w 1465"/>
              <a:gd name="T3" fmla="*/ 732 h 1465"/>
              <a:gd name="T4" fmla="*/ 732 w 1465"/>
              <a:gd name="T5" fmla="*/ 1464 h 1465"/>
              <a:gd name="T6" fmla="*/ 732 w 1465"/>
              <a:gd name="T7" fmla="*/ 1464 h 1465"/>
              <a:gd name="T8" fmla="*/ 0 w 1465"/>
              <a:gd name="T9" fmla="*/ 732 h 1465"/>
              <a:gd name="T10" fmla="*/ 0 w 1465"/>
              <a:gd name="T11" fmla="*/ 732 h 1465"/>
              <a:gd name="T12" fmla="*/ 732 w 1465"/>
              <a:gd name="T13" fmla="*/ 0 h 1465"/>
              <a:gd name="T14" fmla="*/ 732 w 1465"/>
              <a:gd name="T15" fmla="*/ 0 h 1465"/>
              <a:gd name="T16" fmla="*/ 1464 w 1465"/>
              <a:gd name="T17" fmla="*/ 732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5">
                <a:moveTo>
                  <a:pt x="1464" y="732"/>
                </a:moveTo>
                <a:lnTo>
                  <a:pt x="1464" y="732"/>
                </a:lnTo>
                <a:cubicBezTo>
                  <a:pt x="1464" y="1137"/>
                  <a:pt x="1136" y="1464"/>
                  <a:pt x="732" y="1464"/>
                </a:cubicBezTo>
                <a:lnTo>
                  <a:pt x="732" y="1464"/>
                </a:lnTo>
                <a:cubicBezTo>
                  <a:pt x="328" y="1464"/>
                  <a:pt x="0" y="1137"/>
                  <a:pt x="0" y="732"/>
                </a:cubicBezTo>
                <a:lnTo>
                  <a:pt x="0" y="732"/>
                </a:lnTo>
                <a:cubicBezTo>
                  <a:pt x="0" y="328"/>
                  <a:pt x="328" y="0"/>
                  <a:pt x="732" y="0"/>
                </a:cubicBezTo>
                <a:lnTo>
                  <a:pt x="732" y="0"/>
                </a:lnTo>
                <a:cubicBezTo>
                  <a:pt x="1136" y="0"/>
                  <a:pt x="1464" y="328"/>
                  <a:pt x="1464" y="732"/>
                </a:cubicBezTo>
              </a:path>
            </a:pathLst>
          </a:custGeom>
          <a:noFill/>
          <a:ln w="12700" cap="flat">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486">
            <a:extLst>
              <a:ext uri="{FF2B5EF4-FFF2-40B4-BE49-F238E27FC236}">
                <a16:creationId xmlns:a16="http://schemas.microsoft.com/office/drawing/2014/main" id="{1523FDDE-8C16-0A4E-A307-A551E85BAE83}"/>
              </a:ext>
            </a:extLst>
          </p:cNvPr>
          <p:cNvSpPr>
            <a:spLocks noChangeArrowheads="1"/>
          </p:cNvSpPr>
          <p:nvPr/>
        </p:nvSpPr>
        <p:spPr bwMode="auto">
          <a:xfrm>
            <a:off x="13930121" y="7036195"/>
            <a:ext cx="1614956" cy="1614956"/>
          </a:xfrm>
          <a:custGeom>
            <a:avLst/>
            <a:gdLst>
              <a:gd name="T0" fmla="*/ 1297 w 1298"/>
              <a:gd name="T1" fmla="*/ 648 h 1297"/>
              <a:gd name="T2" fmla="*/ 1297 w 1298"/>
              <a:gd name="T3" fmla="*/ 648 h 1297"/>
              <a:gd name="T4" fmla="*/ 649 w 1298"/>
              <a:gd name="T5" fmla="*/ 1296 h 1297"/>
              <a:gd name="T6" fmla="*/ 649 w 1298"/>
              <a:gd name="T7" fmla="*/ 1296 h 1297"/>
              <a:gd name="T8" fmla="*/ 0 w 1298"/>
              <a:gd name="T9" fmla="*/ 648 h 1297"/>
              <a:gd name="T10" fmla="*/ 0 w 1298"/>
              <a:gd name="T11" fmla="*/ 648 h 1297"/>
              <a:gd name="T12" fmla="*/ 649 w 1298"/>
              <a:gd name="T13" fmla="*/ 0 h 1297"/>
              <a:gd name="T14" fmla="*/ 649 w 1298"/>
              <a:gd name="T15" fmla="*/ 0 h 1297"/>
              <a:gd name="T16" fmla="*/ 1297 w 1298"/>
              <a:gd name="T17" fmla="*/ 648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7">
                <a:moveTo>
                  <a:pt x="1297" y="648"/>
                </a:moveTo>
                <a:lnTo>
                  <a:pt x="1297" y="648"/>
                </a:lnTo>
                <a:cubicBezTo>
                  <a:pt x="1297" y="1007"/>
                  <a:pt x="1007" y="1296"/>
                  <a:pt x="649" y="1296"/>
                </a:cubicBezTo>
                <a:lnTo>
                  <a:pt x="649" y="1296"/>
                </a:lnTo>
                <a:cubicBezTo>
                  <a:pt x="291" y="1296"/>
                  <a:pt x="0" y="1007"/>
                  <a:pt x="0" y="648"/>
                </a:cubicBezTo>
                <a:lnTo>
                  <a:pt x="0" y="648"/>
                </a:lnTo>
                <a:cubicBezTo>
                  <a:pt x="0" y="291"/>
                  <a:pt x="291" y="0"/>
                  <a:pt x="649" y="0"/>
                </a:cubicBezTo>
                <a:lnTo>
                  <a:pt x="649" y="0"/>
                </a:lnTo>
                <a:cubicBezTo>
                  <a:pt x="1007" y="0"/>
                  <a:pt x="1297" y="291"/>
                  <a:pt x="1297" y="648"/>
                </a:cubicBezTo>
              </a:path>
            </a:pathLst>
          </a:custGeom>
          <a:noFill/>
          <a:ln w="12700" cap="flat">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558">
            <a:extLst>
              <a:ext uri="{FF2B5EF4-FFF2-40B4-BE49-F238E27FC236}">
                <a16:creationId xmlns:a16="http://schemas.microsoft.com/office/drawing/2014/main" id="{9D8BD6E6-3E84-924E-A2E5-A3D53AF74267}"/>
              </a:ext>
            </a:extLst>
          </p:cNvPr>
          <p:cNvSpPr>
            <a:spLocks noChangeArrowheads="1"/>
          </p:cNvSpPr>
          <p:nvPr/>
        </p:nvSpPr>
        <p:spPr bwMode="auto">
          <a:xfrm>
            <a:off x="13831245" y="9282850"/>
            <a:ext cx="1823691" cy="1823690"/>
          </a:xfrm>
          <a:custGeom>
            <a:avLst/>
            <a:gdLst>
              <a:gd name="T0" fmla="*/ 1464 w 1465"/>
              <a:gd name="T1" fmla="*/ 732 h 1465"/>
              <a:gd name="T2" fmla="*/ 1464 w 1465"/>
              <a:gd name="T3" fmla="*/ 732 h 1465"/>
              <a:gd name="T4" fmla="*/ 732 w 1465"/>
              <a:gd name="T5" fmla="*/ 1464 h 1465"/>
              <a:gd name="T6" fmla="*/ 732 w 1465"/>
              <a:gd name="T7" fmla="*/ 1464 h 1465"/>
              <a:gd name="T8" fmla="*/ 0 w 1465"/>
              <a:gd name="T9" fmla="*/ 732 h 1465"/>
              <a:gd name="T10" fmla="*/ 0 w 1465"/>
              <a:gd name="T11" fmla="*/ 732 h 1465"/>
              <a:gd name="T12" fmla="*/ 732 w 1465"/>
              <a:gd name="T13" fmla="*/ 0 h 1465"/>
              <a:gd name="T14" fmla="*/ 732 w 1465"/>
              <a:gd name="T15" fmla="*/ 0 h 1465"/>
              <a:gd name="T16" fmla="*/ 1464 w 1465"/>
              <a:gd name="T17" fmla="*/ 732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5">
                <a:moveTo>
                  <a:pt x="1464" y="732"/>
                </a:moveTo>
                <a:lnTo>
                  <a:pt x="1464" y="732"/>
                </a:lnTo>
                <a:cubicBezTo>
                  <a:pt x="1464" y="1137"/>
                  <a:pt x="1136" y="1464"/>
                  <a:pt x="732" y="1464"/>
                </a:cubicBezTo>
                <a:lnTo>
                  <a:pt x="732" y="1464"/>
                </a:lnTo>
                <a:cubicBezTo>
                  <a:pt x="328" y="1464"/>
                  <a:pt x="0" y="1137"/>
                  <a:pt x="0" y="732"/>
                </a:cubicBezTo>
                <a:lnTo>
                  <a:pt x="0" y="732"/>
                </a:lnTo>
                <a:cubicBezTo>
                  <a:pt x="0" y="328"/>
                  <a:pt x="328" y="0"/>
                  <a:pt x="732" y="0"/>
                </a:cubicBezTo>
                <a:lnTo>
                  <a:pt x="732" y="0"/>
                </a:lnTo>
                <a:cubicBezTo>
                  <a:pt x="1136" y="0"/>
                  <a:pt x="1464" y="328"/>
                  <a:pt x="1464" y="732"/>
                </a:cubicBezTo>
              </a:path>
            </a:pathLst>
          </a:custGeom>
          <a:noFill/>
          <a:ln w="127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559">
            <a:extLst>
              <a:ext uri="{FF2B5EF4-FFF2-40B4-BE49-F238E27FC236}">
                <a16:creationId xmlns:a16="http://schemas.microsoft.com/office/drawing/2014/main" id="{51F7ADD4-9AE8-9E45-B575-540A8AE8F2CC}"/>
              </a:ext>
            </a:extLst>
          </p:cNvPr>
          <p:cNvSpPr>
            <a:spLocks noChangeArrowheads="1"/>
          </p:cNvSpPr>
          <p:nvPr/>
        </p:nvSpPr>
        <p:spPr bwMode="auto">
          <a:xfrm>
            <a:off x="13930121" y="9387220"/>
            <a:ext cx="1614956" cy="1614956"/>
          </a:xfrm>
          <a:custGeom>
            <a:avLst/>
            <a:gdLst>
              <a:gd name="T0" fmla="*/ 1297 w 1298"/>
              <a:gd name="T1" fmla="*/ 648 h 1298"/>
              <a:gd name="T2" fmla="*/ 1297 w 1298"/>
              <a:gd name="T3" fmla="*/ 648 h 1298"/>
              <a:gd name="T4" fmla="*/ 649 w 1298"/>
              <a:gd name="T5" fmla="*/ 1297 h 1298"/>
              <a:gd name="T6" fmla="*/ 649 w 1298"/>
              <a:gd name="T7" fmla="*/ 1297 h 1298"/>
              <a:gd name="T8" fmla="*/ 0 w 1298"/>
              <a:gd name="T9" fmla="*/ 648 h 1298"/>
              <a:gd name="T10" fmla="*/ 0 w 1298"/>
              <a:gd name="T11" fmla="*/ 648 h 1298"/>
              <a:gd name="T12" fmla="*/ 649 w 1298"/>
              <a:gd name="T13" fmla="*/ 0 h 1298"/>
              <a:gd name="T14" fmla="*/ 649 w 1298"/>
              <a:gd name="T15" fmla="*/ 0 h 1298"/>
              <a:gd name="T16" fmla="*/ 1297 w 1298"/>
              <a:gd name="T17" fmla="*/ 648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8">
                <a:moveTo>
                  <a:pt x="1297" y="648"/>
                </a:moveTo>
                <a:lnTo>
                  <a:pt x="1297" y="648"/>
                </a:lnTo>
                <a:cubicBezTo>
                  <a:pt x="1297" y="1007"/>
                  <a:pt x="1007" y="1297"/>
                  <a:pt x="649" y="1297"/>
                </a:cubicBezTo>
                <a:lnTo>
                  <a:pt x="649" y="1297"/>
                </a:lnTo>
                <a:cubicBezTo>
                  <a:pt x="291" y="1297"/>
                  <a:pt x="0" y="1007"/>
                  <a:pt x="0" y="648"/>
                </a:cubicBezTo>
                <a:lnTo>
                  <a:pt x="0" y="648"/>
                </a:lnTo>
                <a:cubicBezTo>
                  <a:pt x="0" y="290"/>
                  <a:pt x="291" y="0"/>
                  <a:pt x="649" y="0"/>
                </a:cubicBezTo>
                <a:lnTo>
                  <a:pt x="649" y="0"/>
                </a:lnTo>
                <a:cubicBezTo>
                  <a:pt x="1007" y="0"/>
                  <a:pt x="1297" y="290"/>
                  <a:pt x="1297" y="648"/>
                </a:cubicBezTo>
              </a:path>
            </a:pathLst>
          </a:custGeom>
          <a:noFill/>
          <a:ln w="127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88">
            <a:extLst>
              <a:ext uri="{FF2B5EF4-FFF2-40B4-BE49-F238E27FC236}">
                <a16:creationId xmlns:a16="http://schemas.microsoft.com/office/drawing/2014/main" id="{659E9086-2856-9B40-964B-CD114A02A043}"/>
              </a:ext>
            </a:extLst>
          </p:cNvPr>
          <p:cNvSpPr>
            <a:spLocks noChangeArrowheads="1"/>
          </p:cNvSpPr>
          <p:nvPr/>
        </p:nvSpPr>
        <p:spPr bwMode="auto">
          <a:xfrm>
            <a:off x="14217665" y="2652743"/>
            <a:ext cx="1046019" cy="987503"/>
          </a:xfrm>
          <a:custGeom>
            <a:avLst/>
            <a:gdLst>
              <a:gd name="connsiteX0" fmla="*/ 986224 w 1046019"/>
              <a:gd name="connsiteY0" fmla="*/ 829449 h 987503"/>
              <a:gd name="connsiteX1" fmla="*/ 999840 w 1046019"/>
              <a:gd name="connsiteY1" fmla="*/ 841828 h 987503"/>
              <a:gd name="connsiteX2" fmla="*/ 999840 w 1046019"/>
              <a:gd name="connsiteY2" fmla="*/ 859158 h 987503"/>
              <a:gd name="connsiteX3" fmla="*/ 1015933 w 1046019"/>
              <a:gd name="connsiteY3" fmla="*/ 859158 h 987503"/>
              <a:gd name="connsiteX4" fmla="*/ 1029549 w 1046019"/>
              <a:gd name="connsiteY4" fmla="*/ 872775 h 987503"/>
              <a:gd name="connsiteX5" fmla="*/ 1015933 w 1046019"/>
              <a:gd name="connsiteY5" fmla="*/ 886391 h 987503"/>
              <a:gd name="connsiteX6" fmla="*/ 999840 w 1046019"/>
              <a:gd name="connsiteY6" fmla="*/ 886391 h 987503"/>
              <a:gd name="connsiteX7" fmla="*/ 999840 w 1046019"/>
              <a:gd name="connsiteY7" fmla="*/ 902484 h 987503"/>
              <a:gd name="connsiteX8" fmla="*/ 986224 w 1046019"/>
              <a:gd name="connsiteY8" fmla="*/ 916100 h 987503"/>
              <a:gd name="connsiteX9" fmla="*/ 972607 w 1046019"/>
              <a:gd name="connsiteY9" fmla="*/ 902484 h 987503"/>
              <a:gd name="connsiteX10" fmla="*/ 972607 w 1046019"/>
              <a:gd name="connsiteY10" fmla="*/ 886391 h 987503"/>
              <a:gd name="connsiteX11" fmla="*/ 956515 w 1046019"/>
              <a:gd name="connsiteY11" fmla="*/ 886391 h 987503"/>
              <a:gd name="connsiteX12" fmla="*/ 942898 w 1046019"/>
              <a:gd name="connsiteY12" fmla="*/ 872775 h 987503"/>
              <a:gd name="connsiteX13" fmla="*/ 956515 w 1046019"/>
              <a:gd name="connsiteY13" fmla="*/ 859158 h 987503"/>
              <a:gd name="connsiteX14" fmla="*/ 972607 w 1046019"/>
              <a:gd name="connsiteY14" fmla="*/ 859158 h 987503"/>
              <a:gd name="connsiteX15" fmla="*/ 972607 w 1046019"/>
              <a:gd name="connsiteY15" fmla="*/ 841828 h 987503"/>
              <a:gd name="connsiteX16" fmla="*/ 986224 w 1046019"/>
              <a:gd name="connsiteY16" fmla="*/ 829449 h 987503"/>
              <a:gd name="connsiteX17" fmla="*/ 873025 w 1046019"/>
              <a:gd name="connsiteY17" fmla="*/ 806640 h 987503"/>
              <a:gd name="connsiteX18" fmla="*/ 805818 w 1046019"/>
              <a:gd name="connsiteY18" fmla="*/ 911416 h 987503"/>
              <a:gd name="connsiteX19" fmla="*/ 783416 w 1046019"/>
              <a:gd name="connsiteY19" fmla="*/ 922642 h 987503"/>
              <a:gd name="connsiteX20" fmla="*/ 75257 w 1046019"/>
              <a:gd name="connsiteY20" fmla="*/ 922642 h 987503"/>
              <a:gd name="connsiteX21" fmla="*/ 56589 w 1046019"/>
              <a:gd name="connsiteY21" fmla="*/ 956320 h 987503"/>
              <a:gd name="connsiteX22" fmla="*/ 56589 w 1046019"/>
              <a:gd name="connsiteY22" fmla="*/ 958814 h 987503"/>
              <a:gd name="connsiteX23" fmla="*/ 57833 w 1046019"/>
              <a:gd name="connsiteY23" fmla="*/ 960062 h 987503"/>
              <a:gd name="connsiteX24" fmla="*/ 802084 w 1046019"/>
              <a:gd name="connsiteY24" fmla="*/ 960062 h 987503"/>
              <a:gd name="connsiteX25" fmla="*/ 804573 w 1046019"/>
              <a:gd name="connsiteY25" fmla="*/ 958814 h 987503"/>
              <a:gd name="connsiteX26" fmla="*/ 873025 w 1046019"/>
              <a:gd name="connsiteY26" fmla="*/ 806640 h 987503"/>
              <a:gd name="connsiteX27" fmla="*/ 854356 w 1046019"/>
              <a:gd name="connsiteY27" fmla="*/ 782941 h 987503"/>
              <a:gd name="connsiteX28" fmla="*/ 795861 w 1046019"/>
              <a:gd name="connsiteY28" fmla="*/ 855286 h 987503"/>
              <a:gd name="connsiteX29" fmla="*/ 774704 w 1046019"/>
              <a:gd name="connsiteY29" fmla="*/ 865265 h 987503"/>
              <a:gd name="connsiteX30" fmla="*/ 54100 w 1046019"/>
              <a:gd name="connsiteY30" fmla="*/ 865265 h 987503"/>
              <a:gd name="connsiteX31" fmla="*/ 37920 w 1046019"/>
              <a:gd name="connsiteY31" fmla="*/ 890211 h 987503"/>
              <a:gd name="connsiteX32" fmla="*/ 36676 w 1046019"/>
              <a:gd name="connsiteY32" fmla="*/ 892706 h 987503"/>
              <a:gd name="connsiteX33" fmla="*/ 39165 w 1046019"/>
              <a:gd name="connsiteY33" fmla="*/ 895201 h 987503"/>
              <a:gd name="connsiteX34" fmla="*/ 783416 w 1046019"/>
              <a:gd name="connsiteY34" fmla="*/ 895201 h 987503"/>
              <a:gd name="connsiteX35" fmla="*/ 785905 w 1046019"/>
              <a:gd name="connsiteY35" fmla="*/ 893953 h 987503"/>
              <a:gd name="connsiteX36" fmla="*/ 854356 w 1046019"/>
              <a:gd name="connsiteY36" fmla="*/ 782941 h 987503"/>
              <a:gd name="connsiteX37" fmla="*/ 474978 w 1046019"/>
              <a:gd name="connsiteY37" fmla="*/ 644723 h 987503"/>
              <a:gd name="connsiteX38" fmla="*/ 375032 w 1046019"/>
              <a:gd name="connsiteY38" fmla="*/ 693892 h 987503"/>
              <a:gd name="connsiteX39" fmla="*/ 380029 w 1046019"/>
              <a:gd name="connsiteY39" fmla="*/ 723393 h 987503"/>
              <a:gd name="connsiteX40" fmla="*/ 453739 w 1046019"/>
              <a:gd name="connsiteY40" fmla="*/ 759041 h 987503"/>
              <a:gd name="connsiteX41" fmla="*/ 571175 w 1046019"/>
              <a:gd name="connsiteY41" fmla="*/ 709872 h 987503"/>
              <a:gd name="connsiteX42" fmla="*/ 566178 w 1046019"/>
              <a:gd name="connsiteY42" fmla="*/ 680371 h 987503"/>
              <a:gd name="connsiteX43" fmla="*/ 492468 w 1046019"/>
              <a:gd name="connsiteY43" fmla="*/ 644723 h 987503"/>
              <a:gd name="connsiteX44" fmla="*/ 474978 w 1046019"/>
              <a:gd name="connsiteY44" fmla="*/ 644723 h 987503"/>
              <a:gd name="connsiteX45" fmla="*/ 563679 w 1046019"/>
              <a:gd name="connsiteY45" fmla="*/ 642265 h 987503"/>
              <a:gd name="connsiteX46" fmla="*/ 588666 w 1046019"/>
              <a:gd name="connsiteY46" fmla="*/ 665620 h 987503"/>
              <a:gd name="connsiteX47" fmla="*/ 597411 w 1046019"/>
              <a:gd name="connsiteY47" fmla="*/ 717247 h 987503"/>
              <a:gd name="connsiteX48" fmla="*/ 559931 w 1046019"/>
              <a:gd name="connsiteY48" fmla="*/ 762728 h 987503"/>
              <a:gd name="connsiteX49" fmla="*/ 668622 w 1046019"/>
              <a:gd name="connsiteY49" fmla="*/ 762728 h 987503"/>
              <a:gd name="connsiteX50" fmla="*/ 763571 w 1046019"/>
              <a:gd name="connsiteY50" fmla="*/ 718476 h 987503"/>
              <a:gd name="connsiteX51" fmla="*/ 774815 w 1046019"/>
              <a:gd name="connsiteY51" fmla="*/ 720935 h 987503"/>
              <a:gd name="connsiteX52" fmla="*/ 801050 w 1046019"/>
              <a:gd name="connsiteY52" fmla="*/ 677912 h 987503"/>
              <a:gd name="connsiteX53" fmla="*/ 771067 w 1046019"/>
              <a:gd name="connsiteY53" fmla="*/ 661932 h 987503"/>
              <a:gd name="connsiteX54" fmla="*/ 758573 w 1046019"/>
              <a:gd name="connsiteY54" fmla="*/ 642265 h 987503"/>
              <a:gd name="connsiteX55" fmla="*/ 288829 w 1046019"/>
              <a:gd name="connsiteY55" fmla="*/ 642265 h 987503"/>
              <a:gd name="connsiteX56" fmla="*/ 195130 w 1046019"/>
              <a:gd name="connsiteY56" fmla="*/ 685288 h 987503"/>
              <a:gd name="connsiteX57" fmla="*/ 180138 w 1046019"/>
              <a:gd name="connsiteY57" fmla="*/ 719706 h 987503"/>
              <a:gd name="connsiteX58" fmla="*/ 221365 w 1046019"/>
              <a:gd name="connsiteY58" fmla="*/ 745519 h 987503"/>
              <a:gd name="connsiteX59" fmla="*/ 230111 w 1046019"/>
              <a:gd name="connsiteY59" fmla="*/ 762728 h 987503"/>
              <a:gd name="connsiteX60" fmla="*/ 382528 w 1046019"/>
              <a:gd name="connsiteY60" fmla="*/ 762728 h 987503"/>
              <a:gd name="connsiteX61" fmla="*/ 357541 w 1046019"/>
              <a:gd name="connsiteY61" fmla="*/ 739373 h 987503"/>
              <a:gd name="connsiteX62" fmla="*/ 348796 w 1046019"/>
              <a:gd name="connsiteY62" fmla="*/ 686517 h 987503"/>
              <a:gd name="connsiteX63" fmla="*/ 383777 w 1046019"/>
              <a:gd name="connsiteY63" fmla="*/ 642265 h 987503"/>
              <a:gd name="connsiteX64" fmla="*/ 277585 w 1046019"/>
              <a:gd name="connsiteY64" fmla="*/ 615222 h 987503"/>
              <a:gd name="connsiteX65" fmla="*/ 771067 w 1046019"/>
              <a:gd name="connsiteY65" fmla="*/ 615222 h 987503"/>
              <a:gd name="connsiteX66" fmla="*/ 781061 w 1046019"/>
              <a:gd name="connsiteY66" fmla="*/ 618910 h 987503"/>
              <a:gd name="connsiteX67" fmla="*/ 784809 w 1046019"/>
              <a:gd name="connsiteY67" fmla="*/ 629973 h 987503"/>
              <a:gd name="connsiteX68" fmla="*/ 789806 w 1046019"/>
              <a:gd name="connsiteY68" fmla="*/ 643494 h 987503"/>
              <a:gd name="connsiteX69" fmla="*/ 822289 w 1046019"/>
              <a:gd name="connsiteY69" fmla="*/ 652099 h 987503"/>
              <a:gd name="connsiteX70" fmla="*/ 834782 w 1046019"/>
              <a:gd name="connsiteY70" fmla="*/ 658245 h 987503"/>
              <a:gd name="connsiteX71" fmla="*/ 834782 w 1046019"/>
              <a:gd name="connsiteY71" fmla="*/ 671766 h 987503"/>
              <a:gd name="connsiteX72" fmla="*/ 791056 w 1046019"/>
              <a:gd name="connsiteY72" fmla="*/ 744290 h 987503"/>
              <a:gd name="connsiteX73" fmla="*/ 776064 w 1046019"/>
              <a:gd name="connsiteY73" fmla="*/ 749207 h 987503"/>
              <a:gd name="connsiteX74" fmla="*/ 761072 w 1046019"/>
              <a:gd name="connsiteY74" fmla="*/ 745519 h 987503"/>
              <a:gd name="connsiteX75" fmla="*/ 693609 w 1046019"/>
              <a:gd name="connsiteY75" fmla="*/ 772562 h 987503"/>
              <a:gd name="connsiteX76" fmla="*/ 693609 w 1046019"/>
              <a:gd name="connsiteY76" fmla="*/ 776250 h 987503"/>
              <a:gd name="connsiteX77" fmla="*/ 679866 w 1046019"/>
              <a:gd name="connsiteY77" fmla="*/ 789771 h 987503"/>
              <a:gd name="connsiteX78" fmla="*/ 217617 w 1046019"/>
              <a:gd name="connsiteY78" fmla="*/ 789771 h 987503"/>
              <a:gd name="connsiteX79" fmla="*/ 206373 w 1046019"/>
              <a:gd name="connsiteY79" fmla="*/ 784854 h 987503"/>
              <a:gd name="connsiteX80" fmla="*/ 203875 w 1046019"/>
              <a:gd name="connsiteY80" fmla="*/ 773791 h 987503"/>
              <a:gd name="connsiteX81" fmla="*/ 200127 w 1046019"/>
              <a:gd name="connsiteY81" fmla="*/ 760270 h 987503"/>
              <a:gd name="connsiteX82" fmla="*/ 160149 w 1046019"/>
              <a:gd name="connsiteY82" fmla="*/ 743061 h 987503"/>
              <a:gd name="connsiteX83" fmla="*/ 148905 w 1046019"/>
              <a:gd name="connsiteY83" fmla="*/ 735685 h 987503"/>
              <a:gd name="connsiteX84" fmla="*/ 148905 w 1046019"/>
              <a:gd name="connsiteY84" fmla="*/ 723393 h 987503"/>
              <a:gd name="connsiteX85" fmla="*/ 173891 w 1046019"/>
              <a:gd name="connsiteY85" fmla="*/ 665620 h 987503"/>
              <a:gd name="connsiteX86" fmla="*/ 188883 w 1046019"/>
              <a:gd name="connsiteY86" fmla="*/ 657016 h 987503"/>
              <a:gd name="connsiteX87" fmla="*/ 197628 w 1046019"/>
              <a:gd name="connsiteY87" fmla="*/ 658245 h 987503"/>
              <a:gd name="connsiteX88" fmla="*/ 262593 w 1046019"/>
              <a:gd name="connsiteY88" fmla="*/ 632431 h 987503"/>
              <a:gd name="connsiteX89" fmla="*/ 263842 w 1046019"/>
              <a:gd name="connsiteY89" fmla="*/ 628744 h 987503"/>
              <a:gd name="connsiteX90" fmla="*/ 277585 w 1046019"/>
              <a:gd name="connsiteY90" fmla="*/ 615222 h 987503"/>
              <a:gd name="connsiteX91" fmla="*/ 156154 w 1046019"/>
              <a:gd name="connsiteY91" fmla="*/ 565906 h 987503"/>
              <a:gd name="connsiteX92" fmla="*/ 153665 w 1046019"/>
              <a:gd name="connsiteY92" fmla="*/ 567154 h 987503"/>
              <a:gd name="connsiteX93" fmla="*/ 27964 w 1046019"/>
              <a:gd name="connsiteY93" fmla="*/ 834082 h 987503"/>
              <a:gd name="connsiteX94" fmla="*/ 27964 w 1046019"/>
              <a:gd name="connsiteY94" fmla="*/ 837824 h 987503"/>
              <a:gd name="connsiteX95" fmla="*/ 30453 w 1046019"/>
              <a:gd name="connsiteY95" fmla="*/ 837824 h 987503"/>
              <a:gd name="connsiteX96" fmla="*/ 774704 w 1046019"/>
              <a:gd name="connsiteY96" fmla="*/ 837824 h 987503"/>
              <a:gd name="connsiteX97" fmla="*/ 775948 w 1046019"/>
              <a:gd name="connsiteY97" fmla="*/ 837824 h 987503"/>
              <a:gd name="connsiteX98" fmla="*/ 920318 w 1046019"/>
              <a:gd name="connsiteY98" fmla="*/ 568401 h 987503"/>
              <a:gd name="connsiteX99" fmla="*/ 920318 w 1046019"/>
              <a:gd name="connsiteY99" fmla="*/ 565906 h 987503"/>
              <a:gd name="connsiteX100" fmla="*/ 917829 w 1046019"/>
              <a:gd name="connsiteY100" fmla="*/ 565906 h 987503"/>
              <a:gd name="connsiteX101" fmla="*/ 164866 w 1046019"/>
              <a:gd name="connsiteY101" fmla="*/ 444915 h 987503"/>
              <a:gd name="connsiteX102" fmla="*/ 56589 w 1046019"/>
              <a:gd name="connsiteY102" fmla="*/ 553433 h 987503"/>
              <a:gd name="connsiteX103" fmla="*/ 56589 w 1046019"/>
              <a:gd name="connsiteY103" fmla="*/ 638251 h 987503"/>
              <a:gd name="connsiteX104" fmla="*/ 75257 w 1046019"/>
              <a:gd name="connsiteY104" fmla="*/ 701865 h 987503"/>
              <a:gd name="connsiteX105" fmla="*/ 126284 w 1046019"/>
              <a:gd name="connsiteY105" fmla="*/ 565906 h 987503"/>
              <a:gd name="connsiteX106" fmla="*/ 102638 w 1046019"/>
              <a:gd name="connsiteY106" fmla="*/ 565906 h 987503"/>
              <a:gd name="connsiteX107" fmla="*/ 88947 w 1046019"/>
              <a:gd name="connsiteY107" fmla="*/ 552186 h 987503"/>
              <a:gd name="connsiteX108" fmla="*/ 102638 w 1046019"/>
              <a:gd name="connsiteY108" fmla="*/ 538465 h 987503"/>
              <a:gd name="connsiteX109" fmla="*/ 156154 w 1046019"/>
              <a:gd name="connsiteY109" fmla="*/ 538465 h 987503"/>
              <a:gd name="connsiteX110" fmla="*/ 917829 w 1046019"/>
              <a:gd name="connsiteY110" fmla="*/ 538465 h 987503"/>
              <a:gd name="connsiteX111" fmla="*/ 978813 w 1046019"/>
              <a:gd name="connsiteY111" fmla="*/ 538465 h 987503"/>
              <a:gd name="connsiteX112" fmla="*/ 992503 w 1046019"/>
              <a:gd name="connsiteY112" fmla="*/ 552186 h 987503"/>
              <a:gd name="connsiteX113" fmla="*/ 978813 w 1046019"/>
              <a:gd name="connsiteY113" fmla="*/ 565906 h 987503"/>
              <a:gd name="connsiteX114" fmla="*/ 947699 w 1046019"/>
              <a:gd name="connsiteY114" fmla="*/ 565906 h 987503"/>
              <a:gd name="connsiteX115" fmla="*/ 947699 w 1046019"/>
              <a:gd name="connsiteY115" fmla="*/ 574638 h 987503"/>
              <a:gd name="connsiteX116" fmla="*/ 935253 w 1046019"/>
              <a:gd name="connsiteY116" fmla="*/ 643241 h 987503"/>
              <a:gd name="connsiteX117" fmla="*/ 915340 w 1046019"/>
              <a:gd name="connsiteY117" fmla="*/ 748016 h 987503"/>
              <a:gd name="connsiteX118" fmla="*/ 1018639 w 1046019"/>
              <a:gd name="connsiteY118" fmla="*/ 638251 h 987503"/>
              <a:gd name="connsiteX119" fmla="*/ 1018639 w 1046019"/>
              <a:gd name="connsiteY119" fmla="*/ 553433 h 987503"/>
              <a:gd name="connsiteX120" fmla="*/ 910362 w 1046019"/>
              <a:gd name="connsiteY120" fmla="*/ 444915 h 987503"/>
              <a:gd name="connsiteX121" fmla="*/ 164866 w 1046019"/>
              <a:gd name="connsiteY121" fmla="*/ 417474 h 987503"/>
              <a:gd name="connsiteX122" fmla="*/ 910362 w 1046019"/>
              <a:gd name="connsiteY122" fmla="*/ 417474 h 987503"/>
              <a:gd name="connsiteX123" fmla="*/ 1046019 w 1046019"/>
              <a:gd name="connsiteY123" fmla="*/ 553433 h 987503"/>
              <a:gd name="connsiteX124" fmla="*/ 1046019 w 1046019"/>
              <a:gd name="connsiteY124" fmla="*/ 638251 h 987503"/>
              <a:gd name="connsiteX125" fmla="*/ 910362 w 1046019"/>
              <a:gd name="connsiteY125" fmla="*/ 775457 h 987503"/>
              <a:gd name="connsiteX126" fmla="*/ 910362 w 1046019"/>
              <a:gd name="connsiteY126" fmla="*/ 771715 h 987503"/>
              <a:gd name="connsiteX127" fmla="*/ 824486 w 1046019"/>
              <a:gd name="connsiteY127" fmla="*/ 977524 h 987503"/>
              <a:gd name="connsiteX128" fmla="*/ 802084 w 1046019"/>
              <a:gd name="connsiteY128" fmla="*/ 987503 h 987503"/>
              <a:gd name="connsiteX129" fmla="*/ 57833 w 1046019"/>
              <a:gd name="connsiteY129" fmla="*/ 987503 h 987503"/>
              <a:gd name="connsiteX130" fmla="*/ 31697 w 1046019"/>
              <a:gd name="connsiteY130" fmla="*/ 971288 h 987503"/>
              <a:gd name="connsiteX131" fmla="*/ 34186 w 1046019"/>
              <a:gd name="connsiteY131" fmla="*/ 940104 h 987503"/>
              <a:gd name="connsiteX132" fmla="*/ 45388 w 1046019"/>
              <a:gd name="connsiteY132" fmla="*/ 922642 h 987503"/>
              <a:gd name="connsiteX133" fmla="*/ 39165 w 1046019"/>
              <a:gd name="connsiteY133" fmla="*/ 922642 h 987503"/>
              <a:gd name="connsiteX134" fmla="*/ 13029 w 1046019"/>
              <a:gd name="connsiteY134" fmla="*/ 906427 h 987503"/>
              <a:gd name="connsiteX135" fmla="*/ 15518 w 1046019"/>
              <a:gd name="connsiteY135" fmla="*/ 875243 h 987503"/>
              <a:gd name="connsiteX136" fmla="*/ 22985 w 1046019"/>
              <a:gd name="connsiteY136" fmla="*/ 865265 h 987503"/>
              <a:gd name="connsiteX137" fmla="*/ 3072 w 1046019"/>
              <a:gd name="connsiteY137" fmla="*/ 849050 h 987503"/>
              <a:gd name="connsiteX138" fmla="*/ 5561 w 1046019"/>
              <a:gd name="connsiteY138" fmla="*/ 817866 h 987503"/>
              <a:gd name="connsiteX139" fmla="*/ 61567 w 1046019"/>
              <a:gd name="connsiteY139" fmla="*/ 728059 h 987503"/>
              <a:gd name="connsiteX140" fmla="*/ 29208 w 1046019"/>
              <a:gd name="connsiteY140" fmla="*/ 638251 h 987503"/>
              <a:gd name="connsiteX141" fmla="*/ 29208 w 1046019"/>
              <a:gd name="connsiteY141" fmla="*/ 553433 h 987503"/>
              <a:gd name="connsiteX142" fmla="*/ 164866 w 1046019"/>
              <a:gd name="connsiteY142" fmla="*/ 417474 h 987503"/>
              <a:gd name="connsiteX143" fmla="*/ 222675 w 1046019"/>
              <a:gd name="connsiteY143" fmla="*/ 274654 h 987503"/>
              <a:gd name="connsiteX144" fmla="*/ 236668 w 1046019"/>
              <a:gd name="connsiteY144" fmla="*/ 288647 h 987503"/>
              <a:gd name="connsiteX145" fmla="*/ 236668 w 1046019"/>
              <a:gd name="connsiteY145" fmla="*/ 320449 h 987503"/>
              <a:gd name="connsiteX146" fmla="*/ 267198 w 1046019"/>
              <a:gd name="connsiteY146" fmla="*/ 320449 h 987503"/>
              <a:gd name="connsiteX147" fmla="*/ 282463 w 1046019"/>
              <a:gd name="connsiteY147" fmla="*/ 334442 h 987503"/>
              <a:gd name="connsiteX148" fmla="*/ 267198 w 1046019"/>
              <a:gd name="connsiteY148" fmla="*/ 348435 h 987503"/>
              <a:gd name="connsiteX149" fmla="*/ 236668 w 1046019"/>
              <a:gd name="connsiteY149" fmla="*/ 348435 h 987503"/>
              <a:gd name="connsiteX150" fmla="*/ 236668 w 1046019"/>
              <a:gd name="connsiteY150" fmla="*/ 380237 h 987503"/>
              <a:gd name="connsiteX151" fmla="*/ 222675 w 1046019"/>
              <a:gd name="connsiteY151" fmla="*/ 394230 h 987503"/>
              <a:gd name="connsiteX152" fmla="*/ 207410 w 1046019"/>
              <a:gd name="connsiteY152" fmla="*/ 380237 h 987503"/>
              <a:gd name="connsiteX153" fmla="*/ 207410 w 1046019"/>
              <a:gd name="connsiteY153" fmla="*/ 348435 h 987503"/>
              <a:gd name="connsiteX154" fmla="*/ 176880 w 1046019"/>
              <a:gd name="connsiteY154" fmla="*/ 348435 h 987503"/>
              <a:gd name="connsiteX155" fmla="*/ 162887 w 1046019"/>
              <a:gd name="connsiteY155" fmla="*/ 334442 h 987503"/>
              <a:gd name="connsiteX156" fmla="*/ 176880 w 1046019"/>
              <a:gd name="connsiteY156" fmla="*/ 320449 h 987503"/>
              <a:gd name="connsiteX157" fmla="*/ 207410 w 1046019"/>
              <a:gd name="connsiteY157" fmla="*/ 320449 h 987503"/>
              <a:gd name="connsiteX158" fmla="*/ 207410 w 1046019"/>
              <a:gd name="connsiteY158" fmla="*/ 288647 h 987503"/>
              <a:gd name="connsiteX159" fmla="*/ 222675 w 1046019"/>
              <a:gd name="connsiteY159" fmla="*/ 274654 h 987503"/>
              <a:gd name="connsiteX160" fmla="*/ 541270 w 1046019"/>
              <a:gd name="connsiteY160" fmla="*/ 93380 h 987503"/>
              <a:gd name="connsiteX161" fmla="*/ 555263 w 1046019"/>
              <a:gd name="connsiteY161" fmla="*/ 107087 h 987503"/>
              <a:gd name="connsiteX162" fmla="*/ 555263 w 1046019"/>
              <a:gd name="connsiteY162" fmla="*/ 133256 h 987503"/>
              <a:gd name="connsiteX163" fmla="*/ 561623 w 1046019"/>
              <a:gd name="connsiteY163" fmla="*/ 133256 h 987503"/>
              <a:gd name="connsiteX164" fmla="*/ 601058 w 1046019"/>
              <a:gd name="connsiteY164" fmla="*/ 171885 h 987503"/>
              <a:gd name="connsiteX165" fmla="*/ 587065 w 1046019"/>
              <a:gd name="connsiteY165" fmla="*/ 185593 h 987503"/>
              <a:gd name="connsiteX166" fmla="*/ 573072 w 1046019"/>
              <a:gd name="connsiteY166" fmla="*/ 171885 h 987503"/>
              <a:gd name="connsiteX167" fmla="*/ 561623 w 1046019"/>
              <a:gd name="connsiteY167" fmla="*/ 160670 h 987503"/>
              <a:gd name="connsiteX168" fmla="*/ 533637 w 1046019"/>
              <a:gd name="connsiteY168" fmla="*/ 160670 h 987503"/>
              <a:gd name="connsiteX169" fmla="*/ 509468 w 1046019"/>
              <a:gd name="connsiteY169" fmla="*/ 184347 h 987503"/>
              <a:gd name="connsiteX170" fmla="*/ 522189 w 1046019"/>
              <a:gd name="connsiteY170" fmla="*/ 204284 h 987503"/>
              <a:gd name="connsiteX171" fmla="*/ 570528 w 1046019"/>
              <a:gd name="connsiteY171" fmla="*/ 224222 h 987503"/>
              <a:gd name="connsiteX172" fmla="*/ 601058 w 1046019"/>
              <a:gd name="connsiteY172" fmla="*/ 269083 h 987503"/>
              <a:gd name="connsiteX173" fmla="*/ 555263 w 1046019"/>
              <a:gd name="connsiteY173" fmla="*/ 322666 h 987503"/>
              <a:gd name="connsiteX174" fmla="*/ 555263 w 1046019"/>
              <a:gd name="connsiteY174" fmla="*/ 348834 h 987503"/>
              <a:gd name="connsiteX175" fmla="*/ 541270 w 1046019"/>
              <a:gd name="connsiteY175" fmla="*/ 361296 h 987503"/>
              <a:gd name="connsiteX176" fmla="*/ 527277 w 1046019"/>
              <a:gd name="connsiteY176" fmla="*/ 348834 h 987503"/>
              <a:gd name="connsiteX177" fmla="*/ 527277 w 1046019"/>
              <a:gd name="connsiteY177" fmla="*/ 322666 h 987503"/>
              <a:gd name="connsiteX178" fmla="*/ 519645 w 1046019"/>
              <a:gd name="connsiteY178" fmla="*/ 322666 h 987503"/>
              <a:gd name="connsiteX179" fmla="*/ 481482 w 1046019"/>
              <a:gd name="connsiteY179" fmla="*/ 285282 h 987503"/>
              <a:gd name="connsiteX180" fmla="*/ 495475 w 1046019"/>
              <a:gd name="connsiteY180" fmla="*/ 271575 h 987503"/>
              <a:gd name="connsiteX181" fmla="*/ 509468 w 1046019"/>
              <a:gd name="connsiteY181" fmla="*/ 285282 h 987503"/>
              <a:gd name="connsiteX182" fmla="*/ 519645 w 1046019"/>
              <a:gd name="connsiteY182" fmla="*/ 295251 h 987503"/>
              <a:gd name="connsiteX183" fmla="*/ 546358 w 1046019"/>
              <a:gd name="connsiteY183" fmla="*/ 295251 h 987503"/>
              <a:gd name="connsiteX184" fmla="*/ 573072 w 1046019"/>
              <a:gd name="connsiteY184" fmla="*/ 269083 h 987503"/>
              <a:gd name="connsiteX185" fmla="*/ 559079 w 1046019"/>
              <a:gd name="connsiteY185" fmla="*/ 250391 h 987503"/>
              <a:gd name="connsiteX186" fmla="*/ 510740 w 1046019"/>
              <a:gd name="connsiteY186" fmla="*/ 229207 h 987503"/>
              <a:gd name="connsiteX187" fmla="*/ 481482 w 1046019"/>
              <a:gd name="connsiteY187" fmla="*/ 184347 h 987503"/>
              <a:gd name="connsiteX188" fmla="*/ 527277 w 1046019"/>
              <a:gd name="connsiteY188" fmla="*/ 134502 h 987503"/>
              <a:gd name="connsiteX189" fmla="*/ 527277 w 1046019"/>
              <a:gd name="connsiteY189" fmla="*/ 107087 h 987503"/>
              <a:gd name="connsiteX190" fmla="*/ 541270 w 1046019"/>
              <a:gd name="connsiteY190" fmla="*/ 93380 h 987503"/>
              <a:gd name="connsiteX191" fmla="*/ 807059 w 1046019"/>
              <a:gd name="connsiteY191" fmla="*/ 0 h 987503"/>
              <a:gd name="connsiteX192" fmla="*/ 820906 w 1046019"/>
              <a:gd name="connsiteY192" fmla="*/ 13521 h 987503"/>
              <a:gd name="connsiteX193" fmla="*/ 820906 w 1046019"/>
              <a:gd name="connsiteY193" fmla="*/ 73753 h 987503"/>
              <a:gd name="connsiteX194" fmla="*/ 883848 w 1046019"/>
              <a:gd name="connsiteY194" fmla="*/ 73753 h 987503"/>
              <a:gd name="connsiteX195" fmla="*/ 897695 w 1046019"/>
              <a:gd name="connsiteY195" fmla="*/ 87274 h 987503"/>
              <a:gd name="connsiteX196" fmla="*/ 883848 w 1046019"/>
              <a:gd name="connsiteY196" fmla="*/ 100796 h 987503"/>
              <a:gd name="connsiteX197" fmla="*/ 820906 w 1046019"/>
              <a:gd name="connsiteY197" fmla="*/ 100796 h 987503"/>
              <a:gd name="connsiteX198" fmla="*/ 820906 w 1046019"/>
              <a:gd name="connsiteY198" fmla="*/ 161027 h 987503"/>
              <a:gd name="connsiteX199" fmla="*/ 807059 w 1046019"/>
              <a:gd name="connsiteY199" fmla="*/ 174549 h 987503"/>
              <a:gd name="connsiteX200" fmla="*/ 793212 w 1046019"/>
              <a:gd name="connsiteY200" fmla="*/ 161027 h 987503"/>
              <a:gd name="connsiteX201" fmla="*/ 793212 w 1046019"/>
              <a:gd name="connsiteY201" fmla="*/ 100796 h 987503"/>
              <a:gd name="connsiteX202" fmla="*/ 731529 w 1046019"/>
              <a:gd name="connsiteY202" fmla="*/ 100796 h 987503"/>
              <a:gd name="connsiteX203" fmla="*/ 717682 w 1046019"/>
              <a:gd name="connsiteY203" fmla="*/ 87274 h 987503"/>
              <a:gd name="connsiteX204" fmla="*/ 731529 w 1046019"/>
              <a:gd name="connsiteY204" fmla="*/ 73753 h 987503"/>
              <a:gd name="connsiteX205" fmla="*/ 793212 w 1046019"/>
              <a:gd name="connsiteY205" fmla="*/ 73753 h 987503"/>
              <a:gd name="connsiteX206" fmla="*/ 793212 w 1046019"/>
              <a:gd name="connsiteY206" fmla="*/ 13521 h 987503"/>
              <a:gd name="connsiteX207" fmla="*/ 807059 w 1046019"/>
              <a:gd name="connsiteY207" fmla="*/ 0 h 987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Lst>
            <a:rect l="l" t="t" r="r" b="b"/>
            <a:pathLst>
              <a:path w="1046019" h="987503">
                <a:moveTo>
                  <a:pt x="986224" y="829449"/>
                </a:moveTo>
                <a:cubicBezTo>
                  <a:pt x="993651" y="829449"/>
                  <a:pt x="999840" y="835639"/>
                  <a:pt x="999840" y="841828"/>
                </a:cubicBezTo>
                <a:lnTo>
                  <a:pt x="999840" y="859158"/>
                </a:lnTo>
                <a:lnTo>
                  <a:pt x="1015933" y="859158"/>
                </a:lnTo>
                <a:cubicBezTo>
                  <a:pt x="1023360" y="859158"/>
                  <a:pt x="1029549" y="865348"/>
                  <a:pt x="1029549" y="872775"/>
                </a:cubicBezTo>
                <a:cubicBezTo>
                  <a:pt x="1029549" y="880202"/>
                  <a:pt x="1023360" y="886391"/>
                  <a:pt x="1015933" y="886391"/>
                </a:cubicBezTo>
                <a:lnTo>
                  <a:pt x="999840" y="886391"/>
                </a:lnTo>
                <a:lnTo>
                  <a:pt x="999840" y="902484"/>
                </a:lnTo>
                <a:cubicBezTo>
                  <a:pt x="999840" y="909911"/>
                  <a:pt x="993651" y="916100"/>
                  <a:pt x="986224" y="916100"/>
                </a:cubicBezTo>
                <a:cubicBezTo>
                  <a:pt x="978796" y="916100"/>
                  <a:pt x="972607" y="909911"/>
                  <a:pt x="972607" y="902484"/>
                </a:cubicBezTo>
                <a:lnTo>
                  <a:pt x="972607" y="886391"/>
                </a:lnTo>
                <a:lnTo>
                  <a:pt x="956515" y="886391"/>
                </a:lnTo>
                <a:cubicBezTo>
                  <a:pt x="949087" y="886391"/>
                  <a:pt x="942898" y="880202"/>
                  <a:pt x="942898" y="872775"/>
                </a:cubicBezTo>
                <a:cubicBezTo>
                  <a:pt x="942898" y="865348"/>
                  <a:pt x="949087" y="859158"/>
                  <a:pt x="956515" y="859158"/>
                </a:cubicBezTo>
                <a:lnTo>
                  <a:pt x="972607" y="859158"/>
                </a:lnTo>
                <a:lnTo>
                  <a:pt x="972607" y="841828"/>
                </a:lnTo>
                <a:cubicBezTo>
                  <a:pt x="972607" y="835639"/>
                  <a:pt x="978796" y="829449"/>
                  <a:pt x="986224" y="829449"/>
                </a:cubicBezTo>
                <a:close/>
                <a:moveTo>
                  <a:pt x="873025" y="806640"/>
                </a:moveTo>
                <a:cubicBezTo>
                  <a:pt x="853112" y="849050"/>
                  <a:pt x="830709" y="883975"/>
                  <a:pt x="805818" y="911416"/>
                </a:cubicBezTo>
                <a:cubicBezTo>
                  <a:pt x="800840" y="917653"/>
                  <a:pt x="792128" y="922642"/>
                  <a:pt x="783416" y="922642"/>
                </a:cubicBezTo>
                <a:lnTo>
                  <a:pt x="75257" y="922642"/>
                </a:lnTo>
                <a:cubicBezTo>
                  <a:pt x="70279" y="936362"/>
                  <a:pt x="62811" y="947588"/>
                  <a:pt x="56589" y="956320"/>
                </a:cubicBezTo>
                <a:cubicBezTo>
                  <a:pt x="56589" y="957567"/>
                  <a:pt x="55344" y="957567"/>
                  <a:pt x="56589" y="958814"/>
                </a:cubicBezTo>
                <a:cubicBezTo>
                  <a:pt x="56589" y="960062"/>
                  <a:pt x="57833" y="960062"/>
                  <a:pt x="57833" y="960062"/>
                </a:cubicBezTo>
                <a:lnTo>
                  <a:pt x="802084" y="960062"/>
                </a:lnTo>
                <a:cubicBezTo>
                  <a:pt x="803329" y="960062"/>
                  <a:pt x="804573" y="960062"/>
                  <a:pt x="804573" y="958814"/>
                </a:cubicBezTo>
                <a:cubicBezTo>
                  <a:pt x="835688" y="925137"/>
                  <a:pt x="858090" y="869007"/>
                  <a:pt x="873025" y="806640"/>
                </a:cubicBezTo>
                <a:close/>
                <a:moveTo>
                  <a:pt x="854356" y="782941"/>
                </a:moveTo>
                <a:cubicBezTo>
                  <a:pt x="838177" y="807888"/>
                  <a:pt x="818264" y="831587"/>
                  <a:pt x="795861" y="855286"/>
                </a:cubicBezTo>
                <a:cubicBezTo>
                  <a:pt x="790883" y="861523"/>
                  <a:pt x="783416" y="865265"/>
                  <a:pt x="774704" y="865265"/>
                </a:cubicBezTo>
                <a:lnTo>
                  <a:pt x="54100" y="865265"/>
                </a:lnTo>
                <a:cubicBezTo>
                  <a:pt x="49121" y="875243"/>
                  <a:pt x="42898" y="882727"/>
                  <a:pt x="37920" y="890211"/>
                </a:cubicBezTo>
                <a:cubicBezTo>
                  <a:pt x="36676" y="891459"/>
                  <a:pt x="36676" y="892706"/>
                  <a:pt x="36676" y="892706"/>
                </a:cubicBezTo>
                <a:cubicBezTo>
                  <a:pt x="37920" y="895201"/>
                  <a:pt x="39165" y="895201"/>
                  <a:pt x="39165" y="895201"/>
                </a:cubicBezTo>
                <a:lnTo>
                  <a:pt x="783416" y="895201"/>
                </a:lnTo>
                <a:cubicBezTo>
                  <a:pt x="784660" y="895201"/>
                  <a:pt x="785905" y="895201"/>
                  <a:pt x="785905" y="893953"/>
                </a:cubicBezTo>
                <a:cubicBezTo>
                  <a:pt x="810796" y="865265"/>
                  <a:pt x="834443" y="829092"/>
                  <a:pt x="854356" y="782941"/>
                </a:cubicBezTo>
                <a:close/>
                <a:moveTo>
                  <a:pt x="474978" y="644723"/>
                </a:moveTo>
                <a:cubicBezTo>
                  <a:pt x="427503" y="644723"/>
                  <a:pt x="382528" y="665620"/>
                  <a:pt x="375032" y="693892"/>
                </a:cubicBezTo>
                <a:cubicBezTo>
                  <a:pt x="371284" y="703726"/>
                  <a:pt x="373782" y="714789"/>
                  <a:pt x="380029" y="723393"/>
                </a:cubicBezTo>
                <a:cubicBezTo>
                  <a:pt x="392522" y="741832"/>
                  <a:pt x="421257" y="755353"/>
                  <a:pt x="453739" y="759041"/>
                </a:cubicBezTo>
                <a:cubicBezTo>
                  <a:pt x="507460" y="765187"/>
                  <a:pt x="561181" y="741832"/>
                  <a:pt x="571175" y="709872"/>
                </a:cubicBezTo>
                <a:cubicBezTo>
                  <a:pt x="573674" y="700038"/>
                  <a:pt x="571175" y="690204"/>
                  <a:pt x="566178" y="680371"/>
                </a:cubicBezTo>
                <a:cubicBezTo>
                  <a:pt x="552435" y="661932"/>
                  <a:pt x="524950" y="648411"/>
                  <a:pt x="492468" y="644723"/>
                </a:cubicBezTo>
                <a:cubicBezTo>
                  <a:pt x="486221" y="644723"/>
                  <a:pt x="481224" y="644723"/>
                  <a:pt x="474978" y="644723"/>
                </a:cubicBezTo>
                <a:close/>
                <a:moveTo>
                  <a:pt x="563679" y="642265"/>
                </a:moveTo>
                <a:cubicBezTo>
                  <a:pt x="573674" y="648411"/>
                  <a:pt x="582419" y="655786"/>
                  <a:pt x="588666" y="665620"/>
                </a:cubicBezTo>
                <a:cubicBezTo>
                  <a:pt x="598660" y="681600"/>
                  <a:pt x="602408" y="700038"/>
                  <a:pt x="597411" y="717247"/>
                </a:cubicBezTo>
                <a:cubicBezTo>
                  <a:pt x="592414" y="735685"/>
                  <a:pt x="578671" y="751665"/>
                  <a:pt x="559931" y="762728"/>
                </a:cubicBezTo>
                <a:lnTo>
                  <a:pt x="668622" y="762728"/>
                </a:lnTo>
                <a:cubicBezTo>
                  <a:pt x="678617" y="733227"/>
                  <a:pt x="718595" y="714789"/>
                  <a:pt x="763571" y="718476"/>
                </a:cubicBezTo>
                <a:cubicBezTo>
                  <a:pt x="767319" y="719706"/>
                  <a:pt x="771067" y="719706"/>
                  <a:pt x="774815" y="720935"/>
                </a:cubicBezTo>
                <a:cubicBezTo>
                  <a:pt x="783560" y="707414"/>
                  <a:pt x="793554" y="692663"/>
                  <a:pt x="801050" y="677912"/>
                </a:cubicBezTo>
                <a:cubicBezTo>
                  <a:pt x="788557" y="675454"/>
                  <a:pt x="778563" y="670537"/>
                  <a:pt x="771067" y="661932"/>
                </a:cubicBezTo>
                <a:cubicBezTo>
                  <a:pt x="764820" y="657016"/>
                  <a:pt x="761072" y="649640"/>
                  <a:pt x="758573" y="642265"/>
                </a:cubicBezTo>
                <a:close/>
                <a:moveTo>
                  <a:pt x="288829" y="642265"/>
                </a:moveTo>
                <a:cubicBezTo>
                  <a:pt x="278834" y="670537"/>
                  <a:pt x="238856" y="688975"/>
                  <a:pt x="195130" y="685288"/>
                </a:cubicBezTo>
                <a:cubicBezTo>
                  <a:pt x="190132" y="696351"/>
                  <a:pt x="186384" y="708643"/>
                  <a:pt x="180138" y="719706"/>
                </a:cubicBezTo>
                <a:cubicBezTo>
                  <a:pt x="197628" y="724623"/>
                  <a:pt x="212620" y="733227"/>
                  <a:pt x="221365" y="745519"/>
                </a:cubicBezTo>
                <a:cubicBezTo>
                  <a:pt x="225113" y="750436"/>
                  <a:pt x="228861" y="756582"/>
                  <a:pt x="230111" y="762728"/>
                </a:cubicBezTo>
                <a:lnTo>
                  <a:pt x="382528" y="762728"/>
                </a:lnTo>
                <a:cubicBezTo>
                  <a:pt x="372533" y="756582"/>
                  <a:pt x="363788" y="747978"/>
                  <a:pt x="357541" y="739373"/>
                </a:cubicBezTo>
                <a:cubicBezTo>
                  <a:pt x="346297" y="722164"/>
                  <a:pt x="343799" y="703726"/>
                  <a:pt x="348796" y="686517"/>
                </a:cubicBezTo>
                <a:cubicBezTo>
                  <a:pt x="352544" y="669308"/>
                  <a:pt x="366287" y="654557"/>
                  <a:pt x="383777" y="642265"/>
                </a:cubicBezTo>
                <a:close/>
                <a:moveTo>
                  <a:pt x="277585" y="615222"/>
                </a:moveTo>
                <a:lnTo>
                  <a:pt x="771067" y="615222"/>
                </a:lnTo>
                <a:cubicBezTo>
                  <a:pt x="774815" y="615222"/>
                  <a:pt x="778563" y="616451"/>
                  <a:pt x="781061" y="618910"/>
                </a:cubicBezTo>
                <a:cubicBezTo>
                  <a:pt x="783560" y="622598"/>
                  <a:pt x="786058" y="626285"/>
                  <a:pt x="784809" y="629973"/>
                </a:cubicBezTo>
                <a:cubicBezTo>
                  <a:pt x="784809" y="634890"/>
                  <a:pt x="786058" y="639807"/>
                  <a:pt x="789806" y="643494"/>
                </a:cubicBezTo>
                <a:cubicBezTo>
                  <a:pt x="797302" y="650870"/>
                  <a:pt x="808546" y="653328"/>
                  <a:pt x="822289" y="652099"/>
                </a:cubicBezTo>
                <a:cubicBezTo>
                  <a:pt x="827286" y="652099"/>
                  <a:pt x="831034" y="654557"/>
                  <a:pt x="834782" y="658245"/>
                </a:cubicBezTo>
                <a:cubicBezTo>
                  <a:pt x="837281" y="661932"/>
                  <a:pt x="837281" y="668079"/>
                  <a:pt x="834782" y="671766"/>
                </a:cubicBezTo>
                <a:cubicBezTo>
                  <a:pt x="823538" y="695121"/>
                  <a:pt x="807297" y="722164"/>
                  <a:pt x="791056" y="744290"/>
                </a:cubicBezTo>
                <a:cubicBezTo>
                  <a:pt x="788557" y="749207"/>
                  <a:pt x="782311" y="751665"/>
                  <a:pt x="776064" y="749207"/>
                </a:cubicBezTo>
                <a:cubicBezTo>
                  <a:pt x="771067" y="746748"/>
                  <a:pt x="766069" y="746748"/>
                  <a:pt x="761072" y="745519"/>
                </a:cubicBezTo>
                <a:cubicBezTo>
                  <a:pt x="726091" y="741832"/>
                  <a:pt x="698606" y="756582"/>
                  <a:pt x="693609" y="772562"/>
                </a:cubicBezTo>
                <a:cubicBezTo>
                  <a:pt x="693609" y="773791"/>
                  <a:pt x="693609" y="775020"/>
                  <a:pt x="693609" y="776250"/>
                </a:cubicBezTo>
                <a:cubicBezTo>
                  <a:pt x="693609" y="783625"/>
                  <a:pt x="687362" y="789771"/>
                  <a:pt x="679866" y="789771"/>
                </a:cubicBezTo>
                <a:lnTo>
                  <a:pt x="217617" y="789771"/>
                </a:lnTo>
                <a:cubicBezTo>
                  <a:pt x="212620" y="789771"/>
                  <a:pt x="208872" y="787313"/>
                  <a:pt x="206373" y="784854"/>
                </a:cubicBezTo>
                <a:cubicBezTo>
                  <a:pt x="203875" y="781167"/>
                  <a:pt x="202625" y="778708"/>
                  <a:pt x="203875" y="773791"/>
                </a:cubicBezTo>
                <a:cubicBezTo>
                  <a:pt x="203875" y="770104"/>
                  <a:pt x="202625" y="765187"/>
                  <a:pt x="200127" y="760270"/>
                </a:cubicBezTo>
                <a:cubicBezTo>
                  <a:pt x="192631" y="751665"/>
                  <a:pt x="177639" y="745519"/>
                  <a:pt x="160149" y="743061"/>
                </a:cubicBezTo>
                <a:cubicBezTo>
                  <a:pt x="155151" y="743061"/>
                  <a:pt x="151403" y="739373"/>
                  <a:pt x="148905" y="735685"/>
                </a:cubicBezTo>
                <a:cubicBezTo>
                  <a:pt x="146406" y="731998"/>
                  <a:pt x="146406" y="728310"/>
                  <a:pt x="148905" y="723393"/>
                </a:cubicBezTo>
                <a:cubicBezTo>
                  <a:pt x="157650" y="704955"/>
                  <a:pt x="166395" y="685288"/>
                  <a:pt x="173891" y="665620"/>
                </a:cubicBezTo>
                <a:cubicBezTo>
                  <a:pt x="175140" y="659474"/>
                  <a:pt x="182636" y="655786"/>
                  <a:pt x="188883" y="657016"/>
                </a:cubicBezTo>
                <a:cubicBezTo>
                  <a:pt x="192631" y="658245"/>
                  <a:pt x="193880" y="658245"/>
                  <a:pt x="197628" y="658245"/>
                </a:cubicBezTo>
                <a:cubicBezTo>
                  <a:pt x="230111" y="661932"/>
                  <a:pt x="258845" y="647182"/>
                  <a:pt x="262593" y="632431"/>
                </a:cubicBezTo>
                <a:cubicBezTo>
                  <a:pt x="263842" y="631202"/>
                  <a:pt x="263842" y="629973"/>
                  <a:pt x="263842" y="628744"/>
                </a:cubicBezTo>
                <a:cubicBezTo>
                  <a:pt x="263842" y="621368"/>
                  <a:pt x="270089" y="615222"/>
                  <a:pt x="277585" y="615222"/>
                </a:cubicBezTo>
                <a:close/>
                <a:moveTo>
                  <a:pt x="156154" y="565906"/>
                </a:moveTo>
                <a:cubicBezTo>
                  <a:pt x="154909" y="565906"/>
                  <a:pt x="153665" y="565906"/>
                  <a:pt x="153665" y="567154"/>
                </a:cubicBezTo>
                <a:cubicBezTo>
                  <a:pt x="130018" y="663198"/>
                  <a:pt x="87703" y="753005"/>
                  <a:pt x="27964" y="834082"/>
                </a:cubicBezTo>
                <a:cubicBezTo>
                  <a:pt x="27964" y="835329"/>
                  <a:pt x="26719" y="835329"/>
                  <a:pt x="27964" y="837824"/>
                </a:cubicBezTo>
                <a:cubicBezTo>
                  <a:pt x="29208" y="837824"/>
                  <a:pt x="29208" y="837824"/>
                  <a:pt x="30453" y="837824"/>
                </a:cubicBezTo>
                <a:lnTo>
                  <a:pt x="774704" y="837824"/>
                </a:lnTo>
                <a:lnTo>
                  <a:pt x="775948" y="837824"/>
                </a:lnTo>
                <a:cubicBezTo>
                  <a:pt x="851867" y="753005"/>
                  <a:pt x="900405" y="663198"/>
                  <a:pt x="920318" y="568401"/>
                </a:cubicBezTo>
                <a:cubicBezTo>
                  <a:pt x="920318" y="567154"/>
                  <a:pt x="920318" y="565906"/>
                  <a:pt x="920318" y="565906"/>
                </a:cubicBezTo>
                <a:cubicBezTo>
                  <a:pt x="920318" y="565906"/>
                  <a:pt x="919074" y="565906"/>
                  <a:pt x="917829" y="565906"/>
                </a:cubicBezTo>
                <a:close/>
                <a:moveTo>
                  <a:pt x="164866" y="444915"/>
                </a:moveTo>
                <a:cubicBezTo>
                  <a:pt x="105127" y="444915"/>
                  <a:pt x="56589" y="493561"/>
                  <a:pt x="56589" y="553433"/>
                </a:cubicBezTo>
                <a:lnTo>
                  <a:pt x="56589" y="638251"/>
                </a:lnTo>
                <a:cubicBezTo>
                  <a:pt x="56589" y="661950"/>
                  <a:pt x="64056" y="683155"/>
                  <a:pt x="75257" y="701865"/>
                </a:cubicBezTo>
                <a:cubicBezTo>
                  <a:pt x="97659" y="658208"/>
                  <a:pt x="113839" y="612057"/>
                  <a:pt x="126284" y="565906"/>
                </a:cubicBezTo>
                <a:lnTo>
                  <a:pt x="102638" y="565906"/>
                </a:lnTo>
                <a:cubicBezTo>
                  <a:pt x="95170" y="565906"/>
                  <a:pt x="88947" y="558422"/>
                  <a:pt x="88947" y="552186"/>
                </a:cubicBezTo>
                <a:cubicBezTo>
                  <a:pt x="88947" y="544702"/>
                  <a:pt x="95170" y="538465"/>
                  <a:pt x="102638" y="538465"/>
                </a:cubicBezTo>
                <a:lnTo>
                  <a:pt x="156154" y="538465"/>
                </a:lnTo>
                <a:lnTo>
                  <a:pt x="917829" y="538465"/>
                </a:lnTo>
                <a:lnTo>
                  <a:pt x="978813" y="538465"/>
                </a:lnTo>
                <a:cubicBezTo>
                  <a:pt x="986280" y="538465"/>
                  <a:pt x="992503" y="544702"/>
                  <a:pt x="992503" y="552186"/>
                </a:cubicBezTo>
                <a:cubicBezTo>
                  <a:pt x="992503" y="558422"/>
                  <a:pt x="986280" y="565906"/>
                  <a:pt x="978813" y="565906"/>
                </a:cubicBezTo>
                <a:lnTo>
                  <a:pt x="947699" y="565906"/>
                </a:lnTo>
                <a:cubicBezTo>
                  <a:pt x="947699" y="568401"/>
                  <a:pt x="947699" y="570896"/>
                  <a:pt x="947699" y="574638"/>
                </a:cubicBezTo>
                <a:cubicBezTo>
                  <a:pt x="943965" y="593347"/>
                  <a:pt x="938987" y="617047"/>
                  <a:pt x="935253" y="643241"/>
                </a:cubicBezTo>
                <a:cubicBezTo>
                  <a:pt x="929030" y="675671"/>
                  <a:pt x="922807" y="711844"/>
                  <a:pt x="915340" y="748016"/>
                </a:cubicBezTo>
                <a:cubicBezTo>
                  <a:pt x="973835" y="745521"/>
                  <a:pt x="1018639" y="698123"/>
                  <a:pt x="1018639" y="638251"/>
                </a:cubicBezTo>
                <a:lnTo>
                  <a:pt x="1018639" y="553433"/>
                </a:lnTo>
                <a:cubicBezTo>
                  <a:pt x="1018639" y="493561"/>
                  <a:pt x="970101" y="444915"/>
                  <a:pt x="910362" y="444915"/>
                </a:cubicBezTo>
                <a:close/>
                <a:moveTo>
                  <a:pt x="164866" y="417474"/>
                </a:moveTo>
                <a:lnTo>
                  <a:pt x="910362" y="417474"/>
                </a:lnTo>
                <a:cubicBezTo>
                  <a:pt x="985036" y="417474"/>
                  <a:pt x="1046019" y="478593"/>
                  <a:pt x="1046019" y="553433"/>
                </a:cubicBezTo>
                <a:lnTo>
                  <a:pt x="1046019" y="638251"/>
                </a:lnTo>
                <a:cubicBezTo>
                  <a:pt x="1046019" y="714338"/>
                  <a:pt x="985036" y="775457"/>
                  <a:pt x="910362" y="775457"/>
                </a:cubicBezTo>
                <a:lnTo>
                  <a:pt x="910362" y="771715"/>
                </a:lnTo>
                <a:cubicBezTo>
                  <a:pt x="891693" y="852792"/>
                  <a:pt x="866802" y="931373"/>
                  <a:pt x="824486" y="977524"/>
                </a:cubicBezTo>
                <a:cubicBezTo>
                  <a:pt x="819508" y="983761"/>
                  <a:pt x="810796" y="987503"/>
                  <a:pt x="802084" y="987503"/>
                </a:cubicBezTo>
                <a:lnTo>
                  <a:pt x="57833" y="987503"/>
                </a:lnTo>
                <a:cubicBezTo>
                  <a:pt x="46632" y="987503"/>
                  <a:pt x="36676" y="981266"/>
                  <a:pt x="31697" y="971288"/>
                </a:cubicBezTo>
                <a:cubicBezTo>
                  <a:pt x="26719" y="961309"/>
                  <a:pt x="27964" y="948836"/>
                  <a:pt x="34186" y="940104"/>
                </a:cubicBezTo>
                <a:cubicBezTo>
                  <a:pt x="37920" y="935115"/>
                  <a:pt x="41654" y="928879"/>
                  <a:pt x="45388" y="922642"/>
                </a:cubicBezTo>
                <a:lnTo>
                  <a:pt x="39165" y="922642"/>
                </a:lnTo>
                <a:cubicBezTo>
                  <a:pt x="27964" y="922642"/>
                  <a:pt x="18007" y="916405"/>
                  <a:pt x="13029" y="906427"/>
                </a:cubicBezTo>
                <a:cubicBezTo>
                  <a:pt x="8051" y="896448"/>
                  <a:pt x="9295" y="883975"/>
                  <a:pt x="15518" y="875243"/>
                </a:cubicBezTo>
                <a:cubicBezTo>
                  <a:pt x="18007" y="871501"/>
                  <a:pt x="20496" y="867759"/>
                  <a:pt x="22985" y="865265"/>
                </a:cubicBezTo>
                <a:cubicBezTo>
                  <a:pt x="14273" y="862770"/>
                  <a:pt x="8051" y="857781"/>
                  <a:pt x="3072" y="849050"/>
                </a:cubicBezTo>
                <a:cubicBezTo>
                  <a:pt x="-1906" y="839071"/>
                  <a:pt x="-661" y="827845"/>
                  <a:pt x="5561" y="817866"/>
                </a:cubicBezTo>
                <a:cubicBezTo>
                  <a:pt x="26719" y="789178"/>
                  <a:pt x="46632" y="759242"/>
                  <a:pt x="61567" y="728059"/>
                </a:cubicBezTo>
                <a:cubicBezTo>
                  <a:pt x="40409" y="703112"/>
                  <a:pt x="29208" y="673176"/>
                  <a:pt x="29208" y="638251"/>
                </a:cubicBezTo>
                <a:lnTo>
                  <a:pt x="29208" y="553433"/>
                </a:lnTo>
                <a:cubicBezTo>
                  <a:pt x="29208" y="478593"/>
                  <a:pt x="90192" y="417474"/>
                  <a:pt x="164866" y="417474"/>
                </a:cubicBezTo>
                <a:close/>
                <a:moveTo>
                  <a:pt x="222675" y="274654"/>
                </a:moveTo>
                <a:cubicBezTo>
                  <a:pt x="230307" y="274654"/>
                  <a:pt x="236668" y="281014"/>
                  <a:pt x="236668" y="288647"/>
                </a:cubicBezTo>
                <a:lnTo>
                  <a:pt x="236668" y="320449"/>
                </a:lnTo>
                <a:lnTo>
                  <a:pt x="267198" y="320449"/>
                </a:lnTo>
                <a:cubicBezTo>
                  <a:pt x="276102" y="320449"/>
                  <a:pt x="282463" y="326809"/>
                  <a:pt x="282463" y="334442"/>
                </a:cubicBezTo>
                <a:cubicBezTo>
                  <a:pt x="282463" y="342074"/>
                  <a:pt x="276102" y="348435"/>
                  <a:pt x="267198" y="348435"/>
                </a:cubicBezTo>
                <a:lnTo>
                  <a:pt x="236668" y="348435"/>
                </a:lnTo>
                <a:lnTo>
                  <a:pt x="236668" y="380237"/>
                </a:lnTo>
                <a:cubicBezTo>
                  <a:pt x="236668" y="387869"/>
                  <a:pt x="230307" y="394230"/>
                  <a:pt x="222675" y="394230"/>
                </a:cubicBezTo>
                <a:cubicBezTo>
                  <a:pt x="213770" y="394230"/>
                  <a:pt x="207410" y="387869"/>
                  <a:pt x="207410" y="380237"/>
                </a:cubicBezTo>
                <a:lnTo>
                  <a:pt x="207410" y="348435"/>
                </a:lnTo>
                <a:lnTo>
                  <a:pt x="176880" y="348435"/>
                </a:lnTo>
                <a:cubicBezTo>
                  <a:pt x="167975" y="348435"/>
                  <a:pt x="162887" y="342074"/>
                  <a:pt x="162887" y="334442"/>
                </a:cubicBezTo>
                <a:cubicBezTo>
                  <a:pt x="162887" y="326809"/>
                  <a:pt x="167975" y="320449"/>
                  <a:pt x="176880" y="320449"/>
                </a:cubicBezTo>
                <a:lnTo>
                  <a:pt x="207410" y="320449"/>
                </a:lnTo>
                <a:lnTo>
                  <a:pt x="207410" y="288647"/>
                </a:lnTo>
                <a:cubicBezTo>
                  <a:pt x="207410" y="281014"/>
                  <a:pt x="213770" y="274654"/>
                  <a:pt x="222675" y="274654"/>
                </a:cubicBezTo>
                <a:close/>
                <a:moveTo>
                  <a:pt x="541270" y="93380"/>
                </a:moveTo>
                <a:cubicBezTo>
                  <a:pt x="548902" y="93380"/>
                  <a:pt x="555263" y="99610"/>
                  <a:pt x="555263" y="107087"/>
                </a:cubicBezTo>
                <a:lnTo>
                  <a:pt x="555263" y="133256"/>
                </a:lnTo>
                <a:lnTo>
                  <a:pt x="561623" y="133256"/>
                </a:lnTo>
                <a:cubicBezTo>
                  <a:pt x="583249" y="133256"/>
                  <a:pt x="601058" y="149455"/>
                  <a:pt x="601058" y="171885"/>
                </a:cubicBezTo>
                <a:cubicBezTo>
                  <a:pt x="601058" y="179362"/>
                  <a:pt x="594697" y="185593"/>
                  <a:pt x="587065" y="185593"/>
                </a:cubicBezTo>
                <a:cubicBezTo>
                  <a:pt x="579432" y="185593"/>
                  <a:pt x="573072" y="179362"/>
                  <a:pt x="573072" y="171885"/>
                </a:cubicBezTo>
                <a:cubicBezTo>
                  <a:pt x="573072" y="165655"/>
                  <a:pt x="567984" y="160670"/>
                  <a:pt x="561623" y="160670"/>
                </a:cubicBezTo>
                <a:lnTo>
                  <a:pt x="533637" y="160670"/>
                </a:lnTo>
                <a:cubicBezTo>
                  <a:pt x="519645" y="160670"/>
                  <a:pt x="509468" y="171885"/>
                  <a:pt x="509468" y="184347"/>
                </a:cubicBezTo>
                <a:cubicBezTo>
                  <a:pt x="509468" y="193069"/>
                  <a:pt x="513284" y="200546"/>
                  <a:pt x="522189" y="204284"/>
                </a:cubicBezTo>
                <a:lnTo>
                  <a:pt x="570528" y="224222"/>
                </a:lnTo>
                <a:cubicBezTo>
                  <a:pt x="588337" y="231699"/>
                  <a:pt x="601058" y="250391"/>
                  <a:pt x="601058" y="269083"/>
                </a:cubicBezTo>
                <a:cubicBezTo>
                  <a:pt x="601058" y="296497"/>
                  <a:pt x="580705" y="317681"/>
                  <a:pt x="555263" y="322666"/>
                </a:cubicBezTo>
                <a:lnTo>
                  <a:pt x="555263" y="348834"/>
                </a:lnTo>
                <a:cubicBezTo>
                  <a:pt x="555263" y="355065"/>
                  <a:pt x="548902" y="361296"/>
                  <a:pt x="541270" y="361296"/>
                </a:cubicBezTo>
                <a:cubicBezTo>
                  <a:pt x="533637" y="361296"/>
                  <a:pt x="527277" y="355065"/>
                  <a:pt x="527277" y="348834"/>
                </a:cubicBezTo>
                <a:lnTo>
                  <a:pt x="527277" y="322666"/>
                </a:lnTo>
                <a:lnTo>
                  <a:pt x="519645" y="322666"/>
                </a:lnTo>
                <a:cubicBezTo>
                  <a:pt x="498019" y="322666"/>
                  <a:pt x="481482" y="306466"/>
                  <a:pt x="481482" y="285282"/>
                </a:cubicBezTo>
                <a:cubicBezTo>
                  <a:pt x="481482" y="276559"/>
                  <a:pt x="487842" y="271575"/>
                  <a:pt x="495475" y="271575"/>
                </a:cubicBezTo>
                <a:cubicBezTo>
                  <a:pt x="503107" y="271575"/>
                  <a:pt x="509468" y="276559"/>
                  <a:pt x="509468" y="285282"/>
                </a:cubicBezTo>
                <a:cubicBezTo>
                  <a:pt x="509468" y="290267"/>
                  <a:pt x="513284" y="295251"/>
                  <a:pt x="519645" y="295251"/>
                </a:cubicBezTo>
                <a:lnTo>
                  <a:pt x="546358" y="295251"/>
                </a:lnTo>
                <a:cubicBezTo>
                  <a:pt x="560351" y="295251"/>
                  <a:pt x="573072" y="284036"/>
                  <a:pt x="573072" y="269083"/>
                </a:cubicBezTo>
                <a:cubicBezTo>
                  <a:pt x="573072" y="260360"/>
                  <a:pt x="567984" y="252883"/>
                  <a:pt x="559079" y="250391"/>
                </a:cubicBezTo>
                <a:lnTo>
                  <a:pt x="510740" y="229207"/>
                </a:lnTo>
                <a:cubicBezTo>
                  <a:pt x="492931" y="221730"/>
                  <a:pt x="481482" y="204284"/>
                  <a:pt x="481482" y="184347"/>
                </a:cubicBezTo>
                <a:cubicBezTo>
                  <a:pt x="481482" y="158178"/>
                  <a:pt x="501835" y="136994"/>
                  <a:pt x="527277" y="134502"/>
                </a:cubicBezTo>
                <a:lnTo>
                  <a:pt x="527277" y="107087"/>
                </a:lnTo>
                <a:cubicBezTo>
                  <a:pt x="527277" y="99610"/>
                  <a:pt x="533637" y="93380"/>
                  <a:pt x="541270" y="93380"/>
                </a:cubicBezTo>
                <a:close/>
                <a:moveTo>
                  <a:pt x="807059" y="0"/>
                </a:moveTo>
                <a:cubicBezTo>
                  <a:pt x="814612" y="0"/>
                  <a:pt x="820906" y="4917"/>
                  <a:pt x="820906" y="13521"/>
                </a:cubicBezTo>
                <a:lnTo>
                  <a:pt x="820906" y="73753"/>
                </a:lnTo>
                <a:lnTo>
                  <a:pt x="883848" y="73753"/>
                </a:lnTo>
                <a:cubicBezTo>
                  <a:pt x="891401" y="73753"/>
                  <a:pt x="897695" y="79899"/>
                  <a:pt x="897695" y="87274"/>
                </a:cubicBezTo>
                <a:cubicBezTo>
                  <a:pt x="897695" y="94649"/>
                  <a:pt x="891401" y="100796"/>
                  <a:pt x="883848" y="100796"/>
                </a:cubicBezTo>
                <a:lnTo>
                  <a:pt x="820906" y="100796"/>
                </a:lnTo>
                <a:lnTo>
                  <a:pt x="820906" y="161027"/>
                </a:lnTo>
                <a:cubicBezTo>
                  <a:pt x="820906" y="168402"/>
                  <a:pt x="814612" y="174549"/>
                  <a:pt x="807059" y="174549"/>
                </a:cubicBezTo>
                <a:cubicBezTo>
                  <a:pt x="799506" y="174549"/>
                  <a:pt x="793212" y="168402"/>
                  <a:pt x="793212" y="161027"/>
                </a:cubicBezTo>
                <a:lnTo>
                  <a:pt x="793212" y="100796"/>
                </a:lnTo>
                <a:lnTo>
                  <a:pt x="731529" y="100796"/>
                </a:lnTo>
                <a:cubicBezTo>
                  <a:pt x="723976" y="100796"/>
                  <a:pt x="717682" y="94649"/>
                  <a:pt x="717682" y="87274"/>
                </a:cubicBezTo>
                <a:cubicBezTo>
                  <a:pt x="717682" y="79899"/>
                  <a:pt x="723976" y="73753"/>
                  <a:pt x="731529" y="73753"/>
                </a:cubicBezTo>
                <a:lnTo>
                  <a:pt x="793212" y="73753"/>
                </a:lnTo>
                <a:lnTo>
                  <a:pt x="793212" y="13521"/>
                </a:lnTo>
                <a:cubicBezTo>
                  <a:pt x="793212" y="4917"/>
                  <a:pt x="799506" y="0"/>
                  <a:pt x="807059" y="0"/>
                </a:cubicBezTo>
                <a:close/>
              </a:path>
            </a:pathLst>
          </a:custGeom>
          <a:solidFill>
            <a:schemeClr val="accent1"/>
          </a:solidFill>
          <a:ln>
            <a:noFill/>
          </a:ln>
          <a:effectLst/>
        </p:spPr>
        <p:txBody>
          <a:bodyPr wrap="square" anchor="ctr">
            <a:noAutofit/>
          </a:bodyPr>
          <a:lstStyle/>
          <a:p>
            <a:endParaRPr lang="en-US" sz="3599" dirty="0">
              <a:latin typeface="Poppins" pitchFamily="2" charset="77"/>
            </a:endParaRPr>
          </a:p>
        </p:txBody>
      </p:sp>
      <p:sp>
        <p:nvSpPr>
          <p:cNvPr id="90" name="Freeform 89">
            <a:extLst>
              <a:ext uri="{FF2B5EF4-FFF2-40B4-BE49-F238E27FC236}">
                <a16:creationId xmlns:a16="http://schemas.microsoft.com/office/drawing/2014/main" id="{3F93F0BD-3E67-7546-AF2A-AF7976002381}"/>
              </a:ext>
            </a:extLst>
          </p:cNvPr>
          <p:cNvSpPr>
            <a:spLocks noChangeArrowheads="1"/>
          </p:cNvSpPr>
          <p:nvPr/>
        </p:nvSpPr>
        <p:spPr bwMode="auto">
          <a:xfrm>
            <a:off x="14275845" y="5064189"/>
            <a:ext cx="927418" cy="861163"/>
          </a:xfrm>
          <a:custGeom>
            <a:avLst/>
            <a:gdLst>
              <a:gd name="connsiteX0" fmla="*/ 115386 w 927418"/>
              <a:gd name="connsiteY0" fmla="*/ 581665 h 861163"/>
              <a:gd name="connsiteX1" fmla="*/ 82127 w 927418"/>
              <a:gd name="connsiteY1" fmla="*/ 588061 h 861163"/>
              <a:gd name="connsiteX2" fmla="*/ 88523 w 927418"/>
              <a:gd name="connsiteY2" fmla="*/ 620040 h 861163"/>
              <a:gd name="connsiteX3" fmla="*/ 121782 w 927418"/>
              <a:gd name="connsiteY3" fmla="*/ 614924 h 861163"/>
              <a:gd name="connsiteX4" fmla="*/ 115386 w 927418"/>
              <a:gd name="connsiteY4" fmla="*/ 581665 h 861163"/>
              <a:gd name="connsiteX5" fmla="*/ 100036 w 927418"/>
              <a:gd name="connsiteY5" fmla="*/ 557361 h 861163"/>
              <a:gd name="connsiteX6" fmla="*/ 143529 w 927418"/>
              <a:gd name="connsiteY6" fmla="*/ 588061 h 861163"/>
              <a:gd name="connsiteX7" fmla="*/ 144808 w 927418"/>
              <a:gd name="connsiteY7" fmla="*/ 597015 h 861163"/>
              <a:gd name="connsiteX8" fmla="*/ 114107 w 927418"/>
              <a:gd name="connsiteY8" fmla="*/ 643066 h 861163"/>
              <a:gd name="connsiteX9" fmla="*/ 103873 w 927418"/>
              <a:gd name="connsiteY9" fmla="*/ 645624 h 861163"/>
              <a:gd name="connsiteX10" fmla="*/ 60380 w 927418"/>
              <a:gd name="connsiteY10" fmla="*/ 614924 h 861163"/>
              <a:gd name="connsiteX11" fmla="*/ 57821 w 927418"/>
              <a:gd name="connsiteY11" fmla="*/ 604690 h 861163"/>
              <a:gd name="connsiteX12" fmla="*/ 89802 w 927418"/>
              <a:gd name="connsiteY12" fmla="*/ 559919 h 861163"/>
              <a:gd name="connsiteX13" fmla="*/ 100036 w 927418"/>
              <a:gd name="connsiteY13" fmla="*/ 557361 h 861163"/>
              <a:gd name="connsiteX14" fmla="*/ 80641 w 927418"/>
              <a:gd name="connsiteY14" fmla="*/ 529658 h 861163"/>
              <a:gd name="connsiteX15" fmla="*/ 75667 w 927418"/>
              <a:gd name="connsiteY15" fmla="*/ 532151 h 861163"/>
              <a:gd name="connsiteX16" fmla="*/ 28417 w 927418"/>
              <a:gd name="connsiteY16" fmla="*/ 601942 h 861163"/>
              <a:gd name="connsiteX17" fmla="*/ 30904 w 927418"/>
              <a:gd name="connsiteY17" fmla="*/ 613158 h 861163"/>
              <a:gd name="connsiteX18" fmla="*/ 361656 w 927418"/>
              <a:gd name="connsiteY18" fmla="*/ 832499 h 861163"/>
              <a:gd name="connsiteX19" fmla="*/ 371604 w 927418"/>
              <a:gd name="connsiteY19" fmla="*/ 830007 h 861163"/>
              <a:gd name="connsiteX20" fmla="*/ 417611 w 927418"/>
              <a:gd name="connsiteY20" fmla="*/ 760216 h 861163"/>
              <a:gd name="connsiteX21" fmla="*/ 420098 w 927418"/>
              <a:gd name="connsiteY21" fmla="*/ 755231 h 861163"/>
              <a:gd name="connsiteX22" fmla="*/ 415124 w 927418"/>
              <a:gd name="connsiteY22" fmla="*/ 750246 h 861163"/>
              <a:gd name="connsiteX23" fmla="*/ 126648 w 927418"/>
              <a:gd name="connsiteY23" fmla="*/ 558323 h 861163"/>
              <a:gd name="connsiteX24" fmla="*/ 85614 w 927418"/>
              <a:gd name="connsiteY24" fmla="*/ 530905 h 861163"/>
              <a:gd name="connsiteX25" fmla="*/ 80641 w 927418"/>
              <a:gd name="connsiteY25" fmla="*/ 529658 h 861163"/>
              <a:gd name="connsiteX26" fmla="*/ 898819 w 927418"/>
              <a:gd name="connsiteY26" fmla="*/ 519688 h 861163"/>
              <a:gd name="connsiteX27" fmla="*/ 801831 w 927418"/>
              <a:gd name="connsiteY27" fmla="*/ 558323 h 861163"/>
              <a:gd name="connsiteX28" fmla="*/ 801831 w 927418"/>
              <a:gd name="connsiteY28" fmla="*/ 675471 h 861163"/>
              <a:gd name="connsiteX29" fmla="*/ 815509 w 927418"/>
              <a:gd name="connsiteY29" fmla="*/ 690426 h 861163"/>
              <a:gd name="connsiteX30" fmla="*/ 885141 w 927418"/>
              <a:gd name="connsiteY30" fmla="*/ 690426 h 861163"/>
              <a:gd name="connsiteX31" fmla="*/ 898819 w 927418"/>
              <a:gd name="connsiteY31" fmla="*/ 675471 h 861163"/>
              <a:gd name="connsiteX32" fmla="*/ 770745 w 927418"/>
              <a:gd name="connsiteY32" fmla="*/ 269191 h 861163"/>
              <a:gd name="connsiteX33" fmla="*/ 694896 w 927418"/>
              <a:gd name="connsiteY33" fmla="*/ 326519 h 861163"/>
              <a:gd name="connsiteX34" fmla="*/ 759554 w 927418"/>
              <a:gd name="connsiteY34" fmla="*/ 319041 h 861163"/>
              <a:gd name="connsiteX35" fmla="*/ 791884 w 927418"/>
              <a:gd name="connsiteY35" fmla="*/ 338981 h 861163"/>
              <a:gd name="connsiteX36" fmla="*/ 748363 w 927418"/>
              <a:gd name="connsiteY36" fmla="*/ 439928 h 861163"/>
              <a:gd name="connsiteX37" fmla="*/ 786910 w 927418"/>
              <a:gd name="connsiteY37" fmla="*/ 446159 h 861163"/>
              <a:gd name="connsiteX38" fmla="*/ 842864 w 927418"/>
              <a:gd name="connsiteY38" fmla="*/ 418742 h 861163"/>
              <a:gd name="connsiteX39" fmla="*/ 844108 w 927418"/>
              <a:gd name="connsiteY39" fmla="*/ 417495 h 861163"/>
              <a:gd name="connsiteX40" fmla="*/ 866489 w 927418"/>
              <a:gd name="connsiteY40" fmla="*/ 358921 h 861163"/>
              <a:gd name="connsiteX41" fmla="*/ 835404 w 927418"/>
              <a:gd name="connsiteY41" fmla="*/ 289131 h 861163"/>
              <a:gd name="connsiteX42" fmla="*/ 770745 w 927418"/>
              <a:gd name="connsiteY42" fmla="*/ 269191 h 861163"/>
              <a:gd name="connsiteX43" fmla="*/ 763285 w 927418"/>
              <a:gd name="connsiteY43" fmla="*/ 181953 h 861163"/>
              <a:gd name="connsiteX44" fmla="*/ 605369 w 927418"/>
              <a:gd name="connsiteY44" fmla="*/ 329011 h 861163"/>
              <a:gd name="connsiteX45" fmla="*/ 605369 w 927418"/>
              <a:gd name="connsiteY45" fmla="*/ 331504 h 861163"/>
              <a:gd name="connsiteX46" fmla="*/ 665054 w 927418"/>
              <a:gd name="connsiteY46" fmla="*/ 329011 h 861163"/>
              <a:gd name="connsiteX47" fmla="*/ 768258 w 927418"/>
              <a:gd name="connsiteY47" fmla="*/ 241773 h 861163"/>
              <a:gd name="connsiteX48" fmla="*/ 852812 w 927418"/>
              <a:gd name="connsiteY48" fmla="*/ 267945 h 861163"/>
              <a:gd name="connsiteX49" fmla="*/ 893845 w 927418"/>
              <a:gd name="connsiteY49" fmla="*/ 358921 h 861163"/>
              <a:gd name="connsiteX50" fmla="*/ 862759 w 927418"/>
              <a:gd name="connsiteY50" fmla="*/ 438682 h 861163"/>
              <a:gd name="connsiteX51" fmla="*/ 789397 w 927418"/>
              <a:gd name="connsiteY51" fmla="*/ 473577 h 861163"/>
              <a:gd name="connsiteX52" fmla="*/ 779449 w 927418"/>
              <a:gd name="connsiteY52" fmla="*/ 473577 h 861163"/>
              <a:gd name="connsiteX53" fmla="*/ 727225 w 927418"/>
              <a:gd name="connsiteY53" fmla="*/ 459868 h 861163"/>
              <a:gd name="connsiteX54" fmla="*/ 671271 w 927418"/>
              <a:gd name="connsiteY54" fmla="*/ 489778 h 861163"/>
              <a:gd name="connsiteX55" fmla="*/ 795614 w 927418"/>
              <a:gd name="connsiteY55" fmla="*/ 530905 h 861163"/>
              <a:gd name="connsiteX56" fmla="*/ 898819 w 927418"/>
              <a:gd name="connsiteY56" fmla="*/ 484793 h 861163"/>
              <a:gd name="connsiteX57" fmla="*/ 898819 w 927418"/>
              <a:gd name="connsiteY57" fmla="*/ 230557 h 861163"/>
              <a:gd name="connsiteX58" fmla="*/ 890115 w 927418"/>
              <a:gd name="connsiteY58" fmla="*/ 220587 h 861163"/>
              <a:gd name="connsiteX59" fmla="*/ 763285 w 927418"/>
              <a:gd name="connsiteY59" fmla="*/ 181953 h 861163"/>
              <a:gd name="connsiteX60" fmla="*/ 625264 w 927418"/>
              <a:gd name="connsiteY60" fmla="*/ 140827 h 861163"/>
              <a:gd name="connsiteX61" fmla="*/ 536980 w 927418"/>
              <a:gd name="connsiteY61" fmla="*/ 171983 h 861163"/>
              <a:gd name="connsiteX62" fmla="*/ 295754 w 927418"/>
              <a:gd name="connsiteY62" fmla="*/ 411264 h 861163"/>
              <a:gd name="connsiteX63" fmla="*/ 156490 w 927418"/>
              <a:gd name="connsiteY63" fmla="*/ 545860 h 861163"/>
              <a:gd name="connsiteX64" fmla="*/ 406420 w 927418"/>
              <a:gd name="connsiteY64" fmla="*/ 710366 h 861163"/>
              <a:gd name="connsiteX65" fmla="*/ 441236 w 927418"/>
              <a:gd name="connsiteY65" fmla="*/ 676717 h 861163"/>
              <a:gd name="connsiteX66" fmla="*/ 482269 w 927418"/>
              <a:gd name="connsiteY66" fmla="*/ 665501 h 861163"/>
              <a:gd name="connsiteX67" fmla="*/ 495947 w 927418"/>
              <a:gd name="connsiteY67" fmla="*/ 670486 h 861163"/>
              <a:gd name="connsiteX68" fmla="*/ 556875 w 927418"/>
              <a:gd name="connsiteY68" fmla="*/ 655531 h 861163"/>
              <a:gd name="connsiteX69" fmla="*/ 682462 w 927418"/>
              <a:gd name="connsiteY69" fmla="*/ 530905 h 861163"/>
              <a:gd name="connsiteX70" fmla="*/ 636455 w 927418"/>
              <a:gd name="connsiteY70" fmla="*/ 496010 h 861163"/>
              <a:gd name="connsiteX71" fmla="*/ 590448 w 927418"/>
              <a:gd name="connsiteY71" fmla="*/ 492271 h 861163"/>
              <a:gd name="connsiteX72" fmla="*/ 582987 w 927418"/>
              <a:gd name="connsiteY72" fmla="*/ 491025 h 861163"/>
              <a:gd name="connsiteX73" fmla="*/ 497190 w 927418"/>
              <a:gd name="connsiteY73" fmla="*/ 574524 h 861163"/>
              <a:gd name="connsiteX74" fmla="*/ 447453 w 927418"/>
              <a:gd name="connsiteY74" fmla="*/ 584494 h 861163"/>
              <a:gd name="connsiteX75" fmla="*/ 360413 w 927418"/>
              <a:gd name="connsiteY75" fmla="*/ 560815 h 861163"/>
              <a:gd name="connsiteX76" fmla="*/ 354196 w 927418"/>
              <a:gd name="connsiteY76" fmla="*/ 543367 h 861163"/>
              <a:gd name="connsiteX77" fmla="*/ 372847 w 927418"/>
              <a:gd name="connsiteY77" fmla="*/ 537136 h 861163"/>
              <a:gd name="connsiteX78" fmla="*/ 487243 w 927418"/>
              <a:gd name="connsiteY78" fmla="*/ 549599 h 861163"/>
              <a:gd name="connsiteX79" fmla="*/ 560605 w 927418"/>
              <a:gd name="connsiteY79" fmla="*/ 473577 h 861163"/>
              <a:gd name="connsiteX80" fmla="*/ 561849 w 927418"/>
              <a:gd name="connsiteY80" fmla="*/ 471084 h 861163"/>
              <a:gd name="connsiteX81" fmla="*/ 564336 w 927418"/>
              <a:gd name="connsiteY81" fmla="*/ 468592 h 861163"/>
              <a:gd name="connsiteX82" fmla="*/ 594178 w 927418"/>
              <a:gd name="connsiteY82" fmla="*/ 466099 h 861163"/>
              <a:gd name="connsiteX83" fmla="*/ 724738 w 927418"/>
              <a:gd name="connsiteY83" fmla="*/ 424973 h 861163"/>
              <a:gd name="connsiteX84" fmla="*/ 768258 w 927418"/>
              <a:gd name="connsiteY84" fmla="*/ 351444 h 861163"/>
              <a:gd name="connsiteX85" fmla="*/ 762041 w 927418"/>
              <a:gd name="connsiteY85" fmla="*/ 345213 h 861163"/>
              <a:gd name="connsiteX86" fmla="*/ 569309 w 927418"/>
              <a:gd name="connsiteY86" fmla="*/ 358921 h 861163"/>
              <a:gd name="connsiteX87" fmla="*/ 474809 w 927418"/>
              <a:gd name="connsiteY87" fmla="*/ 362660 h 861163"/>
              <a:gd name="connsiteX88" fmla="*/ 461131 w 927418"/>
              <a:gd name="connsiteY88" fmla="*/ 350198 h 861163"/>
              <a:gd name="connsiteX89" fmla="*/ 473565 w 927418"/>
              <a:gd name="connsiteY89" fmla="*/ 336489 h 861163"/>
              <a:gd name="connsiteX90" fmla="*/ 568066 w 927418"/>
              <a:gd name="connsiteY90" fmla="*/ 332750 h 861163"/>
              <a:gd name="connsiteX91" fmla="*/ 578013 w 927418"/>
              <a:gd name="connsiteY91" fmla="*/ 332750 h 861163"/>
              <a:gd name="connsiteX92" fmla="*/ 578013 w 927418"/>
              <a:gd name="connsiteY92" fmla="*/ 327765 h 861163"/>
              <a:gd name="connsiteX93" fmla="*/ 578013 w 927418"/>
              <a:gd name="connsiteY93" fmla="*/ 326519 h 861163"/>
              <a:gd name="connsiteX94" fmla="*/ 701113 w 927418"/>
              <a:gd name="connsiteY94" fmla="*/ 169491 h 861163"/>
              <a:gd name="connsiteX95" fmla="*/ 815509 w 927418"/>
              <a:gd name="connsiteY95" fmla="*/ 27417 h 861163"/>
              <a:gd name="connsiteX96" fmla="*/ 801831 w 927418"/>
              <a:gd name="connsiteY96" fmla="*/ 42372 h 861163"/>
              <a:gd name="connsiteX97" fmla="*/ 801831 w 927418"/>
              <a:gd name="connsiteY97" fmla="*/ 154535 h 861163"/>
              <a:gd name="connsiteX98" fmla="*/ 898819 w 927418"/>
              <a:gd name="connsiteY98" fmla="*/ 194416 h 861163"/>
              <a:gd name="connsiteX99" fmla="*/ 898819 w 927418"/>
              <a:gd name="connsiteY99" fmla="*/ 42372 h 861163"/>
              <a:gd name="connsiteX100" fmla="*/ 885141 w 927418"/>
              <a:gd name="connsiteY100" fmla="*/ 27417 h 861163"/>
              <a:gd name="connsiteX101" fmla="*/ 815509 w 927418"/>
              <a:gd name="connsiteY101" fmla="*/ 0 h 861163"/>
              <a:gd name="connsiteX102" fmla="*/ 885141 w 927418"/>
              <a:gd name="connsiteY102" fmla="*/ 0 h 861163"/>
              <a:gd name="connsiteX103" fmla="*/ 927418 w 927418"/>
              <a:gd name="connsiteY103" fmla="*/ 42372 h 861163"/>
              <a:gd name="connsiteX104" fmla="*/ 927418 w 927418"/>
              <a:gd name="connsiteY104" fmla="*/ 220587 h 861163"/>
              <a:gd name="connsiteX105" fmla="*/ 927418 w 927418"/>
              <a:gd name="connsiteY105" fmla="*/ 675471 h 861163"/>
              <a:gd name="connsiteX106" fmla="*/ 885141 w 927418"/>
              <a:gd name="connsiteY106" fmla="*/ 717844 h 861163"/>
              <a:gd name="connsiteX107" fmla="*/ 815509 w 927418"/>
              <a:gd name="connsiteY107" fmla="*/ 717844 h 861163"/>
              <a:gd name="connsiteX108" fmla="*/ 774476 w 927418"/>
              <a:gd name="connsiteY108" fmla="*/ 675471 h 861163"/>
              <a:gd name="connsiteX109" fmla="*/ 774476 w 927418"/>
              <a:gd name="connsiteY109" fmla="*/ 559569 h 861163"/>
              <a:gd name="connsiteX110" fmla="*/ 707330 w 927418"/>
              <a:gd name="connsiteY110" fmla="*/ 543367 h 861163"/>
              <a:gd name="connsiteX111" fmla="*/ 575526 w 927418"/>
              <a:gd name="connsiteY111" fmla="*/ 674225 h 861163"/>
              <a:gd name="connsiteX112" fmla="*/ 487243 w 927418"/>
              <a:gd name="connsiteY112" fmla="*/ 696657 h 861163"/>
              <a:gd name="connsiteX113" fmla="*/ 473565 w 927418"/>
              <a:gd name="connsiteY113" fmla="*/ 692918 h 861163"/>
              <a:gd name="connsiteX114" fmla="*/ 461131 w 927418"/>
              <a:gd name="connsiteY114" fmla="*/ 695411 h 861163"/>
              <a:gd name="connsiteX115" fmla="*/ 428802 w 927418"/>
              <a:gd name="connsiteY115" fmla="*/ 725321 h 861163"/>
              <a:gd name="connsiteX116" fmla="*/ 431288 w 927418"/>
              <a:gd name="connsiteY116" fmla="*/ 727814 h 861163"/>
              <a:gd name="connsiteX117" fmla="*/ 441236 w 927418"/>
              <a:gd name="connsiteY117" fmla="*/ 775171 h 861163"/>
              <a:gd name="connsiteX118" fmla="*/ 393986 w 927418"/>
              <a:gd name="connsiteY118" fmla="*/ 846208 h 861163"/>
              <a:gd name="connsiteX119" fmla="*/ 365387 w 927418"/>
              <a:gd name="connsiteY119" fmla="*/ 861163 h 861163"/>
              <a:gd name="connsiteX120" fmla="*/ 346735 w 927418"/>
              <a:gd name="connsiteY120" fmla="*/ 854932 h 861163"/>
              <a:gd name="connsiteX121" fmla="*/ 15982 w 927418"/>
              <a:gd name="connsiteY121" fmla="*/ 635591 h 861163"/>
              <a:gd name="connsiteX122" fmla="*/ 6035 w 927418"/>
              <a:gd name="connsiteY122" fmla="*/ 588233 h 861163"/>
              <a:gd name="connsiteX123" fmla="*/ 52042 w 927418"/>
              <a:gd name="connsiteY123" fmla="*/ 517196 h 861163"/>
              <a:gd name="connsiteX124" fmla="*/ 100536 w 927418"/>
              <a:gd name="connsiteY124" fmla="*/ 508472 h 861163"/>
              <a:gd name="connsiteX125" fmla="*/ 132865 w 927418"/>
              <a:gd name="connsiteY125" fmla="*/ 529658 h 861163"/>
              <a:gd name="connsiteX126" fmla="*/ 277103 w 927418"/>
              <a:gd name="connsiteY126" fmla="*/ 392570 h 861163"/>
              <a:gd name="connsiteX127" fmla="*/ 517085 w 927418"/>
              <a:gd name="connsiteY127" fmla="*/ 152043 h 861163"/>
              <a:gd name="connsiteX128" fmla="*/ 630237 w 927418"/>
              <a:gd name="connsiteY128" fmla="*/ 114655 h 861163"/>
              <a:gd name="connsiteX129" fmla="*/ 633968 w 927418"/>
              <a:gd name="connsiteY129" fmla="*/ 114655 h 861163"/>
              <a:gd name="connsiteX130" fmla="*/ 744633 w 927418"/>
              <a:gd name="connsiteY130" fmla="*/ 155782 h 861163"/>
              <a:gd name="connsiteX131" fmla="*/ 760798 w 927418"/>
              <a:gd name="connsiteY131" fmla="*/ 154535 h 861163"/>
              <a:gd name="connsiteX132" fmla="*/ 774476 w 927418"/>
              <a:gd name="connsiteY132" fmla="*/ 153289 h 861163"/>
              <a:gd name="connsiteX133" fmla="*/ 774476 w 927418"/>
              <a:gd name="connsiteY133" fmla="*/ 42372 h 861163"/>
              <a:gd name="connsiteX134" fmla="*/ 815509 w 927418"/>
              <a:gd name="connsiteY134" fmla="*/ 0 h 861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Lst>
            <a:rect l="l" t="t" r="r" b="b"/>
            <a:pathLst>
              <a:path w="927418" h="861163">
                <a:moveTo>
                  <a:pt x="115386" y="581665"/>
                </a:moveTo>
                <a:cubicBezTo>
                  <a:pt x="105153" y="588061"/>
                  <a:pt x="93640" y="590619"/>
                  <a:pt x="82127" y="588061"/>
                </a:cubicBezTo>
                <a:cubicBezTo>
                  <a:pt x="88523" y="597015"/>
                  <a:pt x="89802" y="608528"/>
                  <a:pt x="88523" y="620040"/>
                </a:cubicBezTo>
                <a:cubicBezTo>
                  <a:pt x="98756" y="614924"/>
                  <a:pt x="110269" y="612365"/>
                  <a:pt x="121782" y="614924"/>
                </a:cubicBezTo>
                <a:cubicBezTo>
                  <a:pt x="115386" y="604690"/>
                  <a:pt x="112828" y="594457"/>
                  <a:pt x="115386" y="581665"/>
                </a:cubicBezTo>
                <a:close/>
                <a:moveTo>
                  <a:pt x="100036" y="557361"/>
                </a:moveTo>
                <a:lnTo>
                  <a:pt x="143529" y="588061"/>
                </a:lnTo>
                <a:cubicBezTo>
                  <a:pt x="146088" y="589340"/>
                  <a:pt x="147367" y="594457"/>
                  <a:pt x="144808" y="597015"/>
                </a:cubicBezTo>
                <a:lnTo>
                  <a:pt x="114107" y="643066"/>
                </a:lnTo>
                <a:cubicBezTo>
                  <a:pt x="111549" y="646903"/>
                  <a:pt x="106432" y="646903"/>
                  <a:pt x="103873" y="645624"/>
                </a:cubicBezTo>
                <a:lnTo>
                  <a:pt x="60380" y="614924"/>
                </a:lnTo>
                <a:cubicBezTo>
                  <a:pt x="56542" y="612365"/>
                  <a:pt x="55263" y="608528"/>
                  <a:pt x="57821" y="604690"/>
                </a:cubicBezTo>
                <a:lnTo>
                  <a:pt x="89802" y="559919"/>
                </a:lnTo>
                <a:cubicBezTo>
                  <a:pt x="92360" y="556081"/>
                  <a:pt x="96198" y="554802"/>
                  <a:pt x="100036" y="557361"/>
                </a:cubicBezTo>
                <a:close/>
                <a:moveTo>
                  <a:pt x="80641" y="529658"/>
                </a:moveTo>
                <a:cubicBezTo>
                  <a:pt x="79397" y="529658"/>
                  <a:pt x="75667" y="530905"/>
                  <a:pt x="75667" y="532151"/>
                </a:cubicBezTo>
                <a:lnTo>
                  <a:pt x="28417" y="601942"/>
                </a:lnTo>
                <a:cubicBezTo>
                  <a:pt x="27173" y="606927"/>
                  <a:pt x="27173" y="610666"/>
                  <a:pt x="30904" y="613158"/>
                </a:cubicBezTo>
                <a:lnTo>
                  <a:pt x="361656" y="832499"/>
                </a:lnTo>
                <a:cubicBezTo>
                  <a:pt x="364143" y="834992"/>
                  <a:pt x="369117" y="833745"/>
                  <a:pt x="371604" y="830007"/>
                </a:cubicBezTo>
                <a:lnTo>
                  <a:pt x="417611" y="760216"/>
                </a:lnTo>
                <a:cubicBezTo>
                  <a:pt x="420098" y="758970"/>
                  <a:pt x="420098" y="756477"/>
                  <a:pt x="420098" y="755231"/>
                </a:cubicBezTo>
                <a:cubicBezTo>
                  <a:pt x="418854" y="752739"/>
                  <a:pt x="417611" y="751492"/>
                  <a:pt x="415124" y="750246"/>
                </a:cubicBezTo>
                <a:lnTo>
                  <a:pt x="126648" y="558323"/>
                </a:lnTo>
                <a:lnTo>
                  <a:pt x="85614" y="530905"/>
                </a:lnTo>
                <a:cubicBezTo>
                  <a:pt x="84371" y="529658"/>
                  <a:pt x="83128" y="529658"/>
                  <a:pt x="80641" y="529658"/>
                </a:cubicBezTo>
                <a:close/>
                <a:moveTo>
                  <a:pt x="898819" y="519688"/>
                </a:moveTo>
                <a:cubicBezTo>
                  <a:pt x="871463" y="540875"/>
                  <a:pt x="836647" y="554584"/>
                  <a:pt x="801831" y="558323"/>
                </a:cubicBezTo>
                <a:lnTo>
                  <a:pt x="801831" y="675471"/>
                </a:lnTo>
                <a:cubicBezTo>
                  <a:pt x="801831" y="684195"/>
                  <a:pt x="808048" y="690426"/>
                  <a:pt x="815509" y="690426"/>
                </a:cubicBezTo>
                <a:lnTo>
                  <a:pt x="885141" y="690426"/>
                </a:lnTo>
                <a:cubicBezTo>
                  <a:pt x="893845" y="690426"/>
                  <a:pt x="898819" y="684195"/>
                  <a:pt x="898819" y="675471"/>
                </a:cubicBezTo>
                <a:close/>
                <a:moveTo>
                  <a:pt x="770745" y="269191"/>
                </a:moveTo>
                <a:cubicBezTo>
                  <a:pt x="735929" y="272930"/>
                  <a:pt x="706087" y="295362"/>
                  <a:pt x="694896" y="326519"/>
                </a:cubicBezTo>
                <a:cubicBezTo>
                  <a:pt x="717278" y="325273"/>
                  <a:pt x="738416" y="322780"/>
                  <a:pt x="759554" y="319041"/>
                </a:cubicBezTo>
                <a:cubicBezTo>
                  <a:pt x="770745" y="317795"/>
                  <a:pt x="784423" y="324026"/>
                  <a:pt x="791884" y="338981"/>
                </a:cubicBezTo>
                <a:cubicBezTo>
                  <a:pt x="799344" y="356429"/>
                  <a:pt x="799344" y="387585"/>
                  <a:pt x="748363" y="439928"/>
                </a:cubicBezTo>
                <a:cubicBezTo>
                  <a:pt x="760798" y="444913"/>
                  <a:pt x="774476" y="447406"/>
                  <a:pt x="786910" y="446159"/>
                </a:cubicBezTo>
                <a:cubicBezTo>
                  <a:pt x="808048" y="443667"/>
                  <a:pt x="827943" y="434943"/>
                  <a:pt x="842864" y="418742"/>
                </a:cubicBezTo>
                <a:lnTo>
                  <a:pt x="844108" y="417495"/>
                </a:lnTo>
                <a:cubicBezTo>
                  <a:pt x="844108" y="417495"/>
                  <a:pt x="866489" y="396309"/>
                  <a:pt x="866489" y="358921"/>
                </a:cubicBezTo>
                <a:cubicBezTo>
                  <a:pt x="868976" y="315302"/>
                  <a:pt x="836647" y="289131"/>
                  <a:pt x="835404" y="289131"/>
                </a:cubicBezTo>
                <a:cubicBezTo>
                  <a:pt x="816752" y="274176"/>
                  <a:pt x="793127" y="266699"/>
                  <a:pt x="770745" y="269191"/>
                </a:cubicBezTo>
                <a:close/>
                <a:moveTo>
                  <a:pt x="763285" y="181953"/>
                </a:moveTo>
                <a:cubicBezTo>
                  <a:pt x="682462" y="189431"/>
                  <a:pt x="617803" y="250497"/>
                  <a:pt x="605369" y="329011"/>
                </a:cubicBezTo>
                <a:cubicBezTo>
                  <a:pt x="605369" y="330258"/>
                  <a:pt x="605369" y="331504"/>
                  <a:pt x="605369" y="331504"/>
                </a:cubicBezTo>
                <a:cubicBezTo>
                  <a:pt x="625264" y="331504"/>
                  <a:pt x="645159" y="330258"/>
                  <a:pt x="665054" y="329011"/>
                </a:cubicBezTo>
                <a:cubicBezTo>
                  <a:pt x="677488" y="281654"/>
                  <a:pt x="718521" y="246758"/>
                  <a:pt x="768258" y="241773"/>
                </a:cubicBezTo>
                <a:cubicBezTo>
                  <a:pt x="798101" y="238035"/>
                  <a:pt x="827943" y="248005"/>
                  <a:pt x="852812" y="267945"/>
                </a:cubicBezTo>
                <a:cubicBezTo>
                  <a:pt x="854055" y="267945"/>
                  <a:pt x="896332" y="302840"/>
                  <a:pt x="893845" y="358921"/>
                </a:cubicBezTo>
                <a:cubicBezTo>
                  <a:pt x="893845" y="406279"/>
                  <a:pt x="866489" y="433697"/>
                  <a:pt x="862759" y="438682"/>
                </a:cubicBezTo>
                <a:cubicBezTo>
                  <a:pt x="842864" y="458622"/>
                  <a:pt x="816752" y="471084"/>
                  <a:pt x="789397" y="473577"/>
                </a:cubicBezTo>
                <a:cubicBezTo>
                  <a:pt x="785666" y="473577"/>
                  <a:pt x="781936" y="473577"/>
                  <a:pt x="779449" y="473577"/>
                </a:cubicBezTo>
                <a:cubicBezTo>
                  <a:pt x="762041" y="473577"/>
                  <a:pt x="744633" y="468592"/>
                  <a:pt x="727225" y="459868"/>
                </a:cubicBezTo>
                <a:cubicBezTo>
                  <a:pt x="707330" y="474823"/>
                  <a:pt x="688679" y="484793"/>
                  <a:pt x="671271" y="489778"/>
                </a:cubicBezTo>
                <a:cubicBezTo>
                  <a:pt x="711060" y="522181"/>
                  <a:pt x="752094" y="535890"/>
                  <a:pt x="795614" y="530905"/>
                </a:cubicBezTo>
                <a:cubicBezTo>
                  <a:pt x="835404" y="528412"/>
                  <a:pt x="871463" y="510965"/>
                  <a:pt x="898819" y="484793"/>
                </a:cubicBezTo>
                <a:lnTo>
                  <a:pt x="898819" y="230557"/>
                </a:lnTo>
                <a:cubicBezTo>
                  <a:pt x="895088" y="225572"/>
                  <a:pt x="891358" y="221833"/>
                  <a:pt x="890115" y="220587"/>
                </a:cubicBezTo>
                <a:cubicBezTo>
                  <a:pt x="855299" y="191923"/>
                  <a:pt x="809292" y="178214"/>
                  <a:pt x="763285" y="181953"/>
                </a:cubicBezTo>
                <a:close/>
                <a:moveTo>
                  <a:pt x="625264" y="140827"/>
                </a:moveTo>
                <a:cubicBezTo>
                  <a:pt x="592934" y="137088"/>
                  <a:pt x="559362" y="148304"/>
                  <a:pt x="536980" y="171983"/>
                </a:cubicBezTo>
                <a:lnTo>
                  <a:pt x="295754" y="411264"/>
                </a:lnTo>
                <a:lnTo>
                  <a:pt x="156490" y="545860"/>
                </a:lnTo>
                <a:lnTo>
                  <a:pt x="406420" y="710366"/>
                </a:lnTo>
                <a:lnTo>
                  <a:pt x="441236" y="676717"/>
                </a:lnTo>
                <a:cubicBezTo>
                  <a:pt x="452427" y="665501"/>
                  <a:pt x="467348" y="660516"/>
                  <a:pt x="482269" y="665501"/>
                </a:cubicBezTo>
                <a:lnTo>
                  <a:pt x="495947" y="670486"/>
                </a:lnTo>
                <a:cubicBezTo>
                  <a:pt x="517085" y="676717"/>
                  <a:pt x="540710" y="671732"/>
                  <a:pt x="556875" y="655531"/>
                </a:cubicBezTo>
                <a:cubicBezTo>
                  <a:pt x="560605" y="650546"/>
                  <a:pt x="652619" y="559569"/>
                  <a:pt x="682462" y="530905"/>
                </a:cubicBezTo>
                <a:cubicBezTo>
                  <a:pt x="666297" y="522181"/>
                  <a:pt x="651376" y="509718"/>
                  <a:pt x="636455" y="496010"/>
                </a:cubicBezTo>
                <a:cubicBezTo>
                  <a:pt x="617803" y="497256"/>
                  <a:pt x="601639" y="494763"/>
                  <a:pt x="590448" y="492271"/>
                </a:cubicBezTo>
                <a:cubicBezTo>
                  <a:pt x="587961" y="492271"/>
                  <a:pt x="585474" y="492271"/>
                  <a:pt x="582987" y="491025"/>
                </a:cubicBezTo>
                <a:cubicBezTo>
                  <a:pt x="574283" y="509718"/>
                  <a:pt x="546928" y="554584"/>
                  <a:pt x="497190" y="574524"/>
                </a:cubicBezTo>
                <a:cubicBezTo>
                  <a:pt x="481026" y="580755"/>
                  <a:pt x="464861" y="584494"/>
                  <a:pt x="447453" y="584494"/>
                </a:cubicBezTo>
                <a:cubicBezTo>
                  <a:pt x="420098" y="584494"/>
                  <a:pt x="391499" y="577017"/>
                  <a:pt x="360413" y="560815"/>
                </a:cubicBezTo>
                <a:cubicBezTo>
                  <a:pt x="352952" y="558323"/>
                  <a:pt x="350465" y="549599"/>
                  <a:pt x="354196" y="543367"/>
                </a:cubicBezTo>
                <a:cubicBezTo>
                  <a:pt x="356683" y="535890"/>
                  <a:pt x="365387" y="533397"/>
                  <a:pt x="372847" y="537136"/>
                </a:cubicBezTo>
                <a:cubicBezTo>
                  <a:pt x="415124" y="558323"/>
                  <a:pt x="453670" y="562062"/>
                  <a:pt x="487243" y="549599"/>
                </a:cubicBezTo>
                <a:cubicBezTo>
                  <a:pt x="538224" y="529658"/>
                  <a:pt x="560605" y="474823"/>
                  <a:pt x="560605" y="473577"/>
                </a:cubicBezTo>
                <a:lnTo>
                  <a:pt x="561849" y="471084"/>
                </a:lnTo>
                <a:lnTo>
                  <a:pt x="564336" y="468592"/>
                </a:lnTo>
                <a:cubicBezTo>
                  <a:pt x="571796" y="462361"/>
                  <a:pt x="581744" y="463607"/>
                  <a:pt x="594178" y="466099"/>
                </a:cubicBezTo>
                <a:cubicBezTo>
                  <a:pt x="621533" y="469838"/>
                  <a:pt x="671271" y="478562"/>
                  <a:pt x="724738" y="424973"/>
                </a:cubicBezTo>
                <a:cubicBezTo>
                  <a:pt x="770745" y="380108"/>
                  <a:pt x="769502" y="357675"/>
                  <a:pt x="768258" y="351444"/>
                </a:cubicBezTo>
                <a:cubicBezTo>
                  <a:pt x="765772" y="347705"/>
                  <a:pt x="763285" y="345213"/>
                  <a:pt x="762041" y="345213"/>
                </a:cubicBezTo>
                <a:cubicBezTo>
                  <a:pt x="701113" y="355183"/>
                  <a:pt x="633968" y="357675"/>
                  <a:pt x="569309" y="358921"/>
                </a:cubicBezTo>
                <a:cubicBezTo>
                  <a:pt x="535737" y="360168"/>
                  <a:pt x="504651" y="360168"/>
                  <a:pt x="474809" y="362660"/>
                </a:cubicBezTo>
                <a:cubicBezTo>
                  <a:pt x="467348" y="362660"/>
                  <a:pt x="461131" y="357675"/>
                  <a:pt x="461131" y="350198"/>
                </a:cubicBezTo>
                <a:cubicBezTo>
                  <a:pt x="459887" y="342720"/>
                  <a:pt x="466104" y="336489"/>
                  <a:pt x="473565" y="336489"/>
                </a:cubicBezTo>
                <a:cubicBezTo>
                  <a:pt x="503407" y="335243"/>
                  <a:pt x="535737" y="333996"/>
                  <a:pt x="568066" y="332750"/>
                </a:cubicBezTo>
                <a:cubicBezTo>
                  <a:pt x="571796" y="332750"/>
                  <a:pt x="574283" y="332750"/>
                  <a:pt x="578013" y="332750"/>
                </a:cubicBezTo>
                <a:cubicBezTo>
                  <a:pt x="578013" y="329011"/>
                  <a:pt x="578013" y="327765"/>
                  <a:pt x="578013" y="327765"/>
                </a:cubicBezTo>
                <a:lnTo>
                  <a:pt x="578013" y="326519"/>
                </a:lnTo>
                <a:cubicBezTo>
                  <a:pt x="589204" y="254236"/>
                  <a:pt x="636455" y="195662"/>
                  <a:pt x="701113" y="169491"/>
                </a:cubicBezTo>
                <a:close/>
                <a:moveTo>
                  <a:pt x="815509" y="27417"/>
                </a:moveTo>
                <a:cubicBezTo>
                  <a:pt x="808048" y="27417"/>
                  <a:pt x="801831" y="34895"/>
                  <a:pt x="801831" y="42372"/>
                </a:cubicBezTo>
                <a:lnTo>
                  <a:pt x="801831" y="154535"/>
                </a:lnTo>
                <a:cubicBezTo>
                  <a:pt x="836647" y="158274"/>
                  <a:pt x="870220" y="171983"/>
                  <a:pt x="898819" y="194416"/>
                </a:cubicBezTo>
                <a:lnTo>
                  <a:pt x="898819" y="42372"/>
                </a:lnTo>
                <a:cubicBezTo>
                  <a:pt x="898819" y="34895"/>
                  <a:pt x="893845" y="27417"/>
                  <a:pt x="885141" y="27417"/>
                </a:cubicBezTo>
                <a:close/>
                <a:moveTo>
                  <a:pt x="815509" y="0"/>
                </a:moveTo>
                <a:lnTo>
                  <a:pt x="885141" y="0"/>
                </a:lnTo>
                <a:cubicBezTo>
                  <a:pt x="908766" y="0"/>
                  <a:pt x="927418" y="18694"/>
                  <a:pt x="927418" y="42372"/>
                </a:cubicBezTo>
                <a:lnTo>
                  <a:pt x="927418" y="220587"/>
                </a:lnTo>
                <a:lnTo>
                  <a:pt x="927418" y="675471"/>
                </a:lnTo>
                <a:cubicBezTo>
                  <a:pt x="927418" y="699150"/>
                  <a:pt x="908766" y="717844"/>
                  <a:pt x="885141" y="717844"/>
                </a:cubicBezTo>
                <a:lnTo>
                  <a:pt x="815509" y="717844"/>
                </a:lnTo>
                <a:cubicBezTo>
                  <a:pt x="793127" y="717844"/>
                  <a:pt x="774476" y="699150"/>
                  <a:pt x="774476" y="675471"/>
                </a:cubicBezTo>
                <a:lnTo>
                  <a:pt x="774476" y="559569"/>
                </a:lnTo>
                <a:cubicBezTo>
                  <a:pt x="752094" y="558323"/>
                  <a:pt x="728469" y="553337"/>
                  <a:pt x="707330" y="543367"/>
                </a:cubicBezTo>
                <a:cubicBezTo>
                  <a:pt x="687435" y="563308"/>
                  <a:pt x="580500" y="669240"/>
                  <a:pt x="575526" y="674225"/>
                </a:cubicBezTo>
                <a:cubicBezTo>
                  <a:pt x="551901" y="697903"/>
                  <a:pt x="518329" y="706627"/>
                  <a:pt x="487243" y="696657"/>
                </a:cubicBezTo>
                <a:lnTo>
                  <a:pt x="473565" y="692918"/>
                </a:lnTo>
                <a:cubicBezTo>
                  <a:pt x="468591" y="690426"/>
                  <a:pt x="464861" y="691672"/>
                  <a:pt x="461131" y="695411"/>
                </a:cubicBezTo>
                <a:lnTo>
                  <a:pt x="428802" y="725321"/>
                </a:lnTo>
                <a:lnTo>
                  <a:pt x="431288" y="727814"/>
                </a:lnTo>
                <a:cubicBezTo>
                  <a:pt x="447453" y="737784"/>
                  <a:pt x="451183" y="758970"/>
                  <a:pt x="441236" y="775171"/>
                </a:cubicBezTo>
                <a:lnTo>
                  <a:pt x="393986" y="846208"/>
                </a:lnTo>
                <a:cubicBezTo>
                  <a:pt x="387768" y="854932"/>
                  <a:pt x="376577" y="861163"/>
                  <a:pt x="365387" y="861163"/>
                </a:cubicBezTo>
                <a:cubicBezTo>
                  <a:pt x="359169" y="861163"/>
                  <a:pt x="352952" y="859917"/>
                  <a:pt x="346735" y="854932"/>
                </a:cubicBezTo>
                <a:lnTo>
                  <a:pt x="15982" y="635591"/>
                </a:lnTo>
                <a:cubicBezTo>
                  <a:pt x="-182" y="625621"/>
                  <a:pt x="-5156" y="604434"/>
                  <a:pt x="6035" y="588233"/>
                </a:cubicBezTo>
                <a:lnTo>
                  <a:pt x="52042" y="517196"/>
                </a:lnTo>
                <a:cubicBezTo>
                  <a:pt x="63233" y="502241"/>
                  <a:pt x="84371" y="497256"/>
                  <a:pt x="100536" y="508472"/>
                </a:cubicBezTo>
                <a:lnTo>
                  <a:pt x="132865" y="529658"/>
                </a:lnTo>
                <a:lnTo>
                  <a:pt x="277103" y="392570"/>
                </a:lnTo>
                <a:lnTo>
                  <a:pt x="517085" y="152043"/>
                </a:lnTo>
                <a:cubicBezTo>
                  <a:pt x="546928" y="122133"/>
                  <a:pt x="589204" y="108424"/>
                  <a:pt x="630237" y="114655"/>
                </a:cubicBezTo>
                <a:lnTo>
                  <a:pt x="633968" y="114655"/>
                </a:lnTo>
                <a:lnTo>
                  <a:pt x="744633" y="155782"/>
                </a:lnTo>
                <a:cubicBezTo>
                  <a:pt x="750850" y="155782"/>
                  <a:pt x="755824" y="154535"/>
                  <a:pt x="760798" y="154535"/>
                </a:cubicBezTo>
                <a:cubicBezTo>
                  <a:pt x="765772" y="153289"/>
                  <a:pt x="769502" y="153289"/>
                  <a:pt x="774476" y="153289"/>
                </a:cubicBezTo>
                <a:lnTo>
                  <a:pt x="774476" y="42372"/>
                </a:lnTo>
                <a:cubicBezTo>
                  <a:pt x="774476" y="18694"/>
                  <a:pt x="793127" y="0"/>
                  <a:pt x="815509" y="0"/>
                </a:cubicBezTo>
                <a:close/>
              </a:path>
            </a:pathLst>
          </a:custGeom>
          <a:solidFill>
            <a:schemeClr val="accent2"/>
          </a:solidFill>
          <a:ln>
            <a:noFill/>
          </a:ln>
          <a:effectLst/>
        </p:spPr>
        <p:txBody>
          <a:bodyPr wrap="square" anchor="ctr">
            <a:noAutofit/>
          </a:bodyPr>
          <a:lstStyle/>
          <a:p>
            <a:endParaRPr lang="en-US" sz="3599" dirty="0">
              <a:latin typeface="Poppins" pitchFamily="2" charset="77"/>
            </a:endParaRPr>
          </a:p>
        </p:txBody>
      </p:sp>
      <p:sp>
        <p:nvSpPr>
          <p:cNvPr id="91" name="Freeform 90">
            <a:extLst>
              <a:ext uri="{FF2B5EF4-FFF2-40B4-BE49-F238E27FC236}">
                <a16:creationId xmlns:a16="http://schemas.microsoft.com/office/drawing/2014/main" id="{28B5A5D7-A061-F74F-A494-5FBF6BF38ED3}"/>
              </a:ext>
            </a:extLst>
          </p:cNvPr>
          <p:cNvSpPr>
            <a:spLocks noChangeArrowheads="1"/>
          </p:cNvSpPr>
          <p:nvPr/>
        </p:nvSpPr>
        <p:spPr bwMode="auto">
          <a:xfrm>
            <a:off x="14215758" y="9716801"/>
            <a:ext cx="1047925" cy="954559"/>
          </a:xfrm>
          <a:custGeom>
            <a:avLst/>
            <a:gdLst>
              <a:gd name="connsiteX0" fmla="*/ 480043 w 1047925"/>
              <a:gd name="connsiteY0" fmla="*/ 823958 h 954559"/>
              <a:gd name="connsiteX1" fmla="*/ 493179 w 1047925"/>
              <a:gd name="connsiteY1" fmla="*/ 837511 h 954559"/>
              <a:gd name="connsiteX2" fmla="*/ 493179 w 1047925"/>
              <a:gd name="connsiteY2" fmla="*/ 941006 h 954559"/>
              <a:gd name="connsiteX3" fmla="*/ 480043 w 1047925"/>
              <a:gd name="connsiteY3" fmla="*/ 954559 h 954559"/>
              <a:gd name="connsiteX4" fmla="*/ 466907 w 1047925"/>
              <a:gd name="connsiteY4" fmla="*/ 941006 h 954559"/>
              <a:gd name="connsiteX5" fmla="*/ 466907 w 1047925"/>
              <a:gd name="connsiteY5" fmla="*/ 837511 h 954559"/>
              <a:gd name="connsiteX6" fmla="*/ 480043 w 1047925"/>
              <a:gd name="connsiteY6" fmla="*/ 823958 h 954559"/>
              <a:gd name="connsiteX7" fmla="*/ 265949 w 1047925"/>
              <a:gd name="connsiteY7" fmla="*/ 804452 h 954559"/>
              <a:gd name="connsiteX8" fmla="*/ 275945 w 1047925"/>
              <a:gd name="connsiteY8" fmla="*/ 805685 h 954559"/>
              <a:gd name="connsiteX9" fmla="*/ 280792 w 1047925"/>
              <a:gd name="connsiteY9" fmla="*/ 824183 h 954559"/>
              <a:gd name="connsiteX10" fmla="*/ 229900 w 1047925"/>
              <a:gd name="connsiteY10" fmla="*/ 914202 h 954559"/>
              <a:gd name="connsiteX11" fmla="*/ 217783 w 1047925"/>
              <a:gd name="connsiteY11" fmla="*/ 921601 h 954559"/>
              <a:gd name="connsiteX12" fmla="*/ 211724 w 1047925"/>
              <a:gd name="connsiteY12" fmla="*/ 919135 h 954559"/>
              <a:gd name="connsiteX13" fmla="*/ 206877 w 1047925"/>
              <a:gd name="connsiteY13" fmla="*/ 900637 h 954559"/>
              <a:gd name="connsiteX14" fmla="*/ 257769 w 1047925"/>
              <a:gd name="connsiteY14" fmla="*/ 810618 h 954559"/>
              <a:gd name="connsiteX15" fmla="*/ 265949 w 1047925"/>
              <a:gd name="connsiteY15" fmla="*/ 804452 h 954559"/>
              <a:gd name="connsiteX16" fmla="*/ 694123 w 1047925"/>
              <a:gd name="connsiteY16" fmla="*/ 804452 h 954559"/>
              <a:gd name="connsiteX17" fmla="*/ 702302 w 1047925"/>
              <a:gd name="connsiteY17" fmla="*/ 810618 h 954559"/>
              <a:gd name="connsiteX18" fmla="*/ 753194 w 1047925"/>
              <a:gd name="connsiteY18" fmla="*/ 900637 h 954559"/>
              <a:gd name="connsiteX19" fmla="*/ 748347 w 1047925"/>
              <a:gd name="connsiteY19" fmla="*/ 919135 h 954559"/>
              <a:gd name="connsiteX20" fmla="*/ 741077 w 1047925"/>
              <a:gd name="connsiteY20" fmla="*/ 921601 h 954559"/>
              <a:gd name="connsiteX21" fmla="*/ 730171 w 1047925"/>
              <a:gd name="connsiteY21" fmla="*/ 914202 h 954559"/>
              <a:gd name="connsiteX22" fmla="*/ 679279 w 1047925"/>
              <a:gd name="connsiteY22" fmla="*/ 824183 h 954559"/>
              <a:gd name="connsiteX23" fmla="*/ 684126 w 1047925"/>
              <a:gd name="connsiteY23" fmla="*/ 805685 h 954559"/>
              <a:gd name="connsiteX24" fmla="*/ 694123 w 1047925"/>
              <a:gd name="connsiteY24" fmla="*/ 804452 h 954559"/>
              <a:gd name="connsiteX25" fmla="*/ 836012 w 1047925"/>
              <a:gd name="connsiteY25" fmla="*/ 705607 h 954559"/>
              <a:gd name="connsiteX26" fmla="*/ 847151 w 1047925"/>
              <a:gd name="connsiteY26" fmla="*/ 706855 h 954559"/>
              <a:gd name="connsiteX27" fmla="*/ 935041 w 1047925"/>
              <a:gd name="connsiteY27" fmla="*/ 759288 h 954559"/>
              <a:gd name="connsiteX28" fmla="*/ 939923 w 1047925"/>
              <a:gd name="connsiteY28" fmla="*/ 778015 h 954559"/>
              <a:gd name="connsiteX29" fmla="*/ 927716 w 1047925"/>
              <a:gd name="connsiteY29" fmla="*/ 784257 h 954559"/>
              <a:gd name="connsiteX30" fmla="*/ 921613 w 1047925"/>
              <a:gd name="connsiteY30" fmla="*/ 783008 h 954559"/>
              <a:gd name="connsiteX31" fmla="*/ 833723 w 1047925"/>
              <a:gd name="connsiteY31" fmla="*/ 730575 h 954559"/>
              <a:gd name="connsiteX32" fmla="*/ 827620 w 1047925"/>
              <a:gd name="connsiteY32" fmla="*/ 711849 h 954559"/>
              <a:gd name="connsiteX33" fmla="*/ 836012 w 1047925"/>
              <a:gd name="connsiteY33" fmla="*/ 705607 h 954559"/>
              <a:gd name="connsiteX34" fmla="*/ 124533 w 1047925"/>
              <a:gd name="connsiteY34" fmla="*/ 705607 h 954559"/>
              <a:gd name="connsiteX35" fmla="*/ 132394 w 1047925"/>
              <a:gd name="connsiteY35" fmla="*/ 711849 h 954559"/>
              <a:gd name="connsiteX36" fmla="*/ 127462 w 1047925"/>
              <a:gd name="connsiteY36" fmla="*/ 730575 h 954559"/>
              <a:gd name="connsiteX37" fmla="*/ 38676 w 1047925"/>
              <a:gd name="connsiteY37" fmla="*/ 783008 h 954559"/>
              <a:gd name="connsiteX38" fmla="*/ 31277 w 1047925"/>
              <a:gd name="connsiteY38" fmla="*/ 784257 h 954559"/>
              <a:gd name="connsiteX39" fmla="*/ 20178 w 1047925"/>
              <a:gd name="connsiteY39" fmla="*/ 778015 h 954559"/>
              <a:gd name="connsiteX40" fmla="*/ 25111 w 1047925"/>
              <a:gd name="connsiteY40" fmla="*/ 759288 h 954559"/>
              <a:gd name="connsiteX41" fmla="*/ 113897 w 1047925"/>
              <a:gd name="connsiteY41" fmla="*/ 706855 h 954559"/>
              <a:gd name="connsiteX42" fmla="*/ 124533 w 1047925"/>
              <a:gd name="connsiteY42" fmla="*/ 705607 h 954559"/>
              <a:gd name="connsiteX43" fmla="*/ 517740 w 1047925"/>
              <a:gd name="connsiteY43" fmla="*/ 634809 h 954559"/>
              <a:gd name="connsiteX44" fmla="*/ 517740 w 1047925"/>
              <a:gd name="connsiteY44" fmla="*/ 677314 h 954559"/>
              <a:gd name="connsiteX45" fmla="*/ 609838 w 1047925"/>
              <a:gd name="connsiteY45" fmla="*/ 707318 h 954559"/>
              <a:gd name="connsiteX46" fmla="*/ 701936 w 1047925"/>
              <a:gd name="connsiteY46" fmla="*/ 677314 h 954559"/>
              <a:gd name="connsiteX47" fmla="*/ 701936 w 1047925"/>
              <a:gd name="connsiteY47" fmla="*/ 676064 h 954559"/>
              <a:gd name="connsiteX48" fmla="*/ 701936 w 1047925"/>
              <a:gd name="connsiteY48" fmla="*/ 634809 h 954559"/>
              <a:gd name="connsiteX49" fmla="*/ 609838 w 1047925"/>
              <a:gd name="connsiteY49" fmla="*/ 654811 h 954559"/>
              <a:gd name="connsiteX50" fmla="*/ 517740 w 1047925"/>
              <a:gd name="connsiteY50" fmla="*/ 634809 h 954559"/>
              <a:gd name="connsiteX51" fmla="*/ 873686 w 1047925"/>
              <a:gd name="connsiteY51" fmla="*/ 597305 h 954559"/>
              <a:gd name="connsiteX52" fmla="*/ 781588 w 1047925"/>
              <a:gd name="connsiteY52" fmla="*/ 617307 h 954559"/>
              <a:gd name="connsiteX53" fmla="*/ 729316 w 1047925"/>
              <a:gd name="connsiteY53" fmla="*/ 612306 h 954559"/>
              <a:gd name="connsiteX54" fmla="*/ 729316 w 1047925"/>
              <a:gd name="connsiteY54" fmla="*/ 666063 h 954559"/>
              <a:gd name="connsiteX55" fmla="*/ 781588 w 1047925"/>
              <a:gd name="connsiteY55" fmla="*/ 672314 h 954559"/>
              <a:gd name="connsiteX56" fmla="*/ 873686 w 1047925"/>
              <a:gd name="connsiteY56" fmla="*/ 644810 h 954559"/>
              <a:gd name="connsiteX57" fmla="*/ 873686 w 1047925"/>
              <a:gd name="connsiteY57" fmla="*/ 643560 h 954559"/>
              <a:gd name="connsiteX58" fmla="*/ 476669 w 1047925"/>
              <a:gd name="connsiteY58" fmla="*/ 587304 h 954559"/>
              <a:gd name="connsiteX59" fmla="*/ 318609 w 1047925"/>
              <a:gd name="connsiteY59" fmla="*/ 623558 h 954559"/>
              <a:gd name="connsiteX60" fmla="*/ 318609 w 1047925"/>
              <a:gd name="connsiteY60" fmla="*/ 659812 h 954559"/>
              <a:gd name="connsiteX61" fmla="*/ 321098 w 1047925"/>
              <a:gd name="connsiteY61" fmla="*/ 662312 h 954559"/>
              <a:gd name="connsiteX62" fmla="*/ 323587 w 1047925"/>
              <a:gd name="connsiteY62" fmla="*/ 663562 h 954559"/>
              <a:gd name="connsiteX63" fmla="*/ 476669 w 1047925"/>
              <a:gd name="connsiteY63" fmla="*/ 628558 h 954559"/>
              <a:gd name="connsiteX64" fmla="*/ 1020545 w 1047925"/>
              <a:gd name="connsiteY64" fmla="*/ 566051 h 954559"/>
              <a:gd name="connsiteX65" fmla="*/ 928447 w 1047925"/>
              <a:gd name="connsiteY65" fmla="*/ 586053 h 954559"/>
              <a:gd name="connsiteX66" fmla="*/ 901066 w 1047925"/>
              <a:gd name="connsiteY66" fmla="*/ 584803 h 954559"/>
              <a:gd name="connsiteX67" fmla="*/ 901066 w 1047925"/>
              <a:gd name="connsiteY67" fmla="*/ 637309 h 954559"/>
              <a:gd name="connsiteX68" fmla="*/ 928447 w 1047925"/>
              <a:gd name="connsiteY68" fmla="*/ 638560 h 954559"/>
              <a:gd name="connsiteX69" fmla="*/ 1020545 w 1047925"/>
              <a:gd name="connsiteY69" fmla="*/ 609806 h 954559"/>
              <a:gd name="connsiteX70" fmla="*/ 27380 w 1047925"/>
              <a:gd name="connsiteY70" fmla="*/ 563551 h 954559"/>
              <a:gd name="connsiteX71" fmla="*/ 27380 w 1047925"/>
              <a:gd name="connsiteY71" fmla="*/ 592304 h 954559"/>
              <a:gd name="connsiteX72" fmla="*/ 38582 w 1047925"/>
              <a:gd name="connsiteY72" fmla="*/ 607306 h 954559"/>
              <a:gd name="connsiteX73" fmla="*/ 291229 w 1047925"/>
              <a:gd name="connsiteY73" fmla="*/ 664813 h 954559"/>
              <a:gd name="connsiteX74" fmla="*/ 291229 w 1047925"/>
              <a:gd name="connsiteY74" fmla="*/ 623558 h 954559"/>
              <a:gd name="connsiteX75" fmla="*/ 517740 w 1047925"/>
              <a:gd name="connsiteY75" fmla="*/ 556050 h 954559"/>
              <a:gd name="connsiteX76" fmla="*/ 517740 w 1047925"/>
              <a:gd name="connsiteY76" fmla="*/ 598555 h 954559"/>
              <a:gd name="connsiteX77" fmla="*/ 609838 w 1047925"/>
              <a:gd name="connsiteY77" fmla="*/ 626058 h 954559"/>
              <a:gd name="connsiteX78" fmla="*/ 701936 w 1047925"/>
              <a:gd name="connsiteY78" fmla="*/ 598555 h 954559"/>
              <a:gd name="connsiteX79" fmla="*/ 701936 w 1047925"/>
              <a:gd name="connsiteY79" fmla="*/ 556050 h 954559"/>
              <a:gd name="connsiteX80" fmla="*/ 609838 w 1047925"/>
              <a:gd name="connsiteY80" fmla="*/ 574802 h 954559"/>
              <a:gd name="connsiteX81" fmla="*/ 517740 w 1047925"/>
              <a:gd name="connsiteY81" fmla="*/ 556050 h 954559"/>
              <a:gd name="connsiteX82" fmla="*/ 476669 w 1047925"/>
              <a:gd name="connsiteY82" fmla="*/ 521046 h 954559"/>
              <a:gd name="connsiteX83" fmla="*/ 318609 w 1047925"/>
              <a:gd name="connsiteY83" fmla="*/ 556050 h 954559"/>
              <a:gd name="connsiteX84" fmla="*/ 318609 w 1047925"/>
              <a:gd name="connsiteY84" fmla="*/ 596055 h 954559"/>
              <a:gd name="connsiteX85" fmla="*/ 476669 w 1047925"/>
              <a:gd name="connsiteY85" fmla="*/ 558550 h 954559"/>
              <a:gd name="connsiteX86" fmla="*/ 873686 w 1047925"/>
              <a:gd name="connsiteY86" fmla="*/ 518545 h 954559"/>
              <a:gd name="connsiteX87" fmla="*/ 781588 w 1047925"/>
              <a:gd name="connsiteY87" fmla="*/ 537298 h 954559"/>
              <a:gd name="connsiteX88" fmla="*/ 729316 w 1047925"/>
              <a:gd name="connsiteY88" fmla="*/ 532297 h 954559"/>
              <a:gd name="connsiteX89" fmla="*/ 729316 w 1047925"/>
              <a:gd name="connsiteY89" fmla="*/ 583553 h 954559"/>
              <a:gd name="connsiteX90" fmla="*/ 781588 w 1047925"/>
              <a:gd name="connsiteY90" fmla="*/ 589804 h 954559"/>
              <a:gd name="connsiteX91" fmla="*/ 873686 w 1047925"/>
              <a:gd name="connsiteY91" fmla="*/ 561050 h 954559"/>
              <a:gd name="connsiteX92" fmla="*/ 928447 w 1047925"/>
              <a:gd name="connsiteY92" fmla="*/ 501043 h 954559"/>
              <a:gd name="connsiteX93" fmla="*/ 901066 w 1047925"/>
              <a:gd name="connsiteY93" fmla="*/ 502294 h 954559"/>
              <a:gd name="connsiteX94" fmla="*/ 901066 w 1047925"/>
              <a:gd name="connsiteY94" fmla="*/ 557300 h 954559"/>
              <a:gd name="connsiteX95" fmla="*/ 928447 w 1047925"/>
              <a:gd name="connsiteY95" fmla="*/ 558550 h 954559"/>
              <a:gd name="connsiteX96" fmla="*/ 1020545 w 1047925"/>
              <a:gd name="connsiteY96" fmla="*/ 529797 h 954559"/>
              <a:gd name="connsiteX97" fmla="*/ 928447 w 1047925"/>
              <a:gd name="connsiteY97" fmla="*/ 501043 h 954559"/>
              <a:gd name="connsiteX98" fmla="*/ 27380 w 1047925"/>
              <a:gd name="connsiteY98" fmla="*/ 497293 h 954559"/>
              <a:gd name="connsiteX99" fmla="*/ 27380 w 1047925"/>
              <a:gd name="connsiteY99" fmla="*/ 534797 h 954559"/>
              <a:gd name="connsiteX100" fmla="*/ 291229 w 1047925"/>
              <a:gd name="connsiteY100" fmla="*/ 594804 h 954559"/>
              <a:gd name="connsiteX101" fmla="*/ 291229 w 1047925"/>
              <a:gd name="connsiteY101" fmla="*/ 556050 h 954559"/>
              <a:gd name="connsiteX102" fmla="*/ 609838 w 1047925"/>
              <a:gd name="connsiteY102" fmla="*/ 488542 h 954559"/>
              <a:gd name="connsiteX103" fmla="*/ 517740 w 1047925"/>
              <a:gd name="connsiteY103" fmla="*/ 518545 h 954559"/>
              <a:gd name="connsiteX104" fmla="*/ 609838 w 1047925"/>
              <a:gd name="connsiteY104" fmla="*/ 547299 h 954559"/>
              <a:gd name="connsiteX105" fmla="*/ 701936 w 1047925"/>
              <a:gd name="connsiteY105" fmla="*/ 518545 h 954559"/>
              <a:gd name="connsiteX106" fmla="*/ 672066 w 1047925"/>
              <a:gd name="connsiteY106" fmla="*/ 498543 h 954559"/>
              <a:gd name="connsiteX107" fmla="*/ 609838 w 1047925"/>
              <a:gd name="connsiteY107" fmla="*/ 488542 h 954559"/>
              <a:gd name="connsiteX108" fmla="*/ 476669 w 1047925"/>
              <a:gd name="connsiteY108" fmla="*/ 451037 h 954559"/>
              <a:gd name="connsiteX109" fmla="*/ 318609 w 1047925"/>
              <a:gd name="connsiteY109" fmla="*/ 487292 h 954559"/>
              <a:gd name="connsiteX110" fmla="*/ 318609 w 1047925"/>
              <a:gd name="connsiteY110" fmla="*/ 528547 h 954559"/>
              <a:gd name="connsiteX111" fmla="*/ 476669 w 1047925"/>
              <a:gd name="connsiteY111" fmla="*/ 492292 h 954559"/>
              <a:gd name="connsiteX112" fmla="*/ 689490 w 1047925"/>
              <a:gd name="connsiteY112" fmla="*/ 438536 h 954559"/>
              <a:gd name="connsiteX113" fmla="*/ 689490 w 1047925"/>
              <a:gd name="connsiteY113" fmla="*/ 474790 h 954559"/>
              <a:gd name="connsiteX114" fmla="*/ 725583 w 1047925"/>
              <a:gd name="connsiteY114" fmla="*/ 502294 h 954559"/>
              <a:gd name="connsiteX115" fmla="*/ 781588 w 1047925"/>
              <a:gd name="connsiteY115" fmla="*/ 509794 h 954559"/>
              <a:gd name="connsiteX116" fmla="*/ 873686 w 1047925"/>
              <a:gd name="connsiteY116" fmla="*/ 481041 h 954559"/>
              <a:gd name="connsiteX117" fmla="*/ 873686 w 1047925"/>
              <a:gd name="connsiteY117" fmla="*/ 438536 h 954559"/>
              <a:gd name="connsiteX118" fmla="*/ 781588 w 1047925"/>
              <a:gd name="connsiteY118" fmla="*/ 458538 h 954559"/>
              <a:gd name="connsiteX119" fmla="*/ 689490 w 1047925"/>
              <a:gd name="connsiteY119" fmla="*/ 438536 h 954559"/>
              <a:gd name="connsiteX120" fmla="*/ 27380 w 1047925"/>
              <a:gd name="connsiteY120" fmla="*/ 426035 h 954559"/>
              <a:gd name="connsiteX121" fmla="*/ 27380 w 1047925"/>
              <a:gd name="connsiteY121" fmla="*/ 468540 h 954559"/>
              <a:gd name="connsiteX122" fmla="*/ 291229 w 1047925"/>
              <a:gd name="connsiteY122" fmla="*/ 528547 h 954559"/>
              <a:gd name="connsiteX123" fmla="*/ 292473 w 1047925"/>
              <a:gd name="connsiteY123" fmla="*/ 487292 h 954559"/>
              <a:gd name="connsiteX124" fmla="*/ 476669 w 1047925"/>
              <a:gd name="connsiteY124" fmla="*/ 377279 h 954559"/>
              <a:gd name="connsiteX125" fmla="*/ 363414 w 1047925"/>
              <a:gd name="connsiteY125" fmla="*/ 403532 h 954559"/>
              <a:gd name="connsiteX126" fmla="*/ 323587 w 1047925"/>
              <a:gd name="connsiteY126" fmla="*/ 412283 h 954559"/>
              <a:gd name="connsiteX127" fmla="*/ 322343 w 1047925"/>
              <a:gd name="connsiteY127" fmla="*/ 412283 h 954559"/>
              <a:gd name="connsiteX128" fmla="*/ 318609 w 1047925"/>
              <a:gd name="connsiteY128" fmla="*/ 416033 h 954559"/>
              <a:gd name="connsiteX129" fmla="*/ 318609 w 1047925"/>
              <a:gd name="connsiteY129" fmla="*/ 458538 h 954559"/>
              <a:gd name="connsiteX130" fmla="*/ 476669 w 1047925"/>
              <a:gd name="connsiteY130" fmla="*/ 422284 h 954559"/>
              <a:gd name="connsiteX131" fmla="*/ 689490 w 1047925"/>
              <a:gd name="connsiteY131" fmla="*/ 358527 h 954559"/>
              <a:gd name="connsiteX132" fmla="*/ 689490 w 1047925"/>
              <a:gd name="connsiteY132" fmla="*/ 401032 h 954559"/>
              <a:gd name="connsiteX133" fmla="*/ 781588 w 1047925"/>
              <a:gd name="connsiteY133" fmla="*/ 429785 h 954559"/>
              <a:gd name="connsiteX134" fmla="*/ 873686 w 1047925"/>
              <a:gd name="connsiteY134" fmla="*/ 401032 h 954559"/>
              <a:gd name="connsiteX135" fmla="*/ 873686 w 1047925"/>
              <a:gd name="connsiteY135" fmla="*/ 358527 h 954559"/>
              <a:gd name="connsiteX136" fmla="*/ 781588 w 1047925"/>
              <a:gd name="connsiteY136" fmla="*/ 377279 h 954559"/>
              <a:gd name="connsiteX137" fmla="*/ 689490 w 1047925"/>
              <a:gd name="connsiteY137" fmla="*/ 358527 h 954559"/>
              <a:gd name="connsiteX138" fmla="*/ 27380 w 1047925"/>
              <a:gd name="connsiteY138" fmla="*/ 353526 h 954559"/>
              <a:gd name="connsiteX139" fmla="*/ 27380 w 1047925"/>
              <a:gd name="connsiteY139" fmla="*/ 398531 h 954559"/>
              <a:gd name="connsiteX140" fmla="*/ 292473 w 1047925"/>
              <a:gd name="connsiteY140" fmla="*/ 458538 h 954559"/>
              <a:gd name="connsiteX141" fmla="*/ 292473 w 1047925"/>
              <a:gd name="connsiteY141" fmla="*/ 413533 h 954559"/>
              <a:gd name="connsiteX142" fmla="*/ 635974 w 1047925"/>
              <a:gd name="connsiteY142" fmla="*/ 341025 h 954559"/>
              <a:gd name="connsiteX143" fmla="*/ 504050 w 1047925"/>
              <a:gd name="connsiteY143" fmla="*/ 371028 h 954559"/>
              <a:gd name="connsiteX144" fmla="*/ 504050 w 1047925"/>
              <a:gd name="connsiteY144" fmla="*/ 491042 h 954559"/>
              <a:gd name="connsiteX145" fmla="*/ 609838 w 1047925"/>
              <a:gd name="connsiteY145" fmla="*/ 461039 h 954559"/>
              <a:gd name="connsiteX146" fmla="*/ 635974 w 1047925"/>
              <a:gd name="connsiteY146" fmla="*/ 463539 h 954559"/>
              <a:gd name="connsiteX147" fmla="*/ 781588 w 1047925"/>
              <a:gd name="connsiteY147" fmla="*/ 292269 h 954559"/>
              <a:gd name="connsiteX148" fmla="*/ 689490 w 1047925"/>
              <a:gd name="connsiteY148" fmla="*/ 322272 h 954559"/>
              <a:gd name="connsiteX149" fmla="*/ 781588 w 1047925"/>
              <a:gd name="connsiteY149" fmla="*/ 349776 h 954559"/>
              <a:gd name="connsiteX150" fmla="*/ 873686 w 1047925"/>
              <a:gd name="connsiteY150" fmla="*/ 322272 h 954559"/>
              <a:gd name="connsiteX151" fmla="*/ 781588 w 1047925"/>
              <a:gd name="connsiteY151" fmla="*/ 292269 h 954559"/>
              <a:gd name="connsiteX152" fmla="*/ 266337 w 1047925"/>
              <a:gd name="connsiteY152" fmla="*/ 291019 h 954559"/>
              <a:gd name="connsiteX153" fmla="*/ 73429 w 1047925"/>
              <a:gd name="connsiteY153" fmla="*/ 336024 h 954559"/>
              <a:gd name="connsiteX154" fmla="*/ 297452 w 1047925"/>
              <a:gd name="connsiteY154" fmla="*/ 387280 h 954559"/>
              <a:gd name="connsiteX155" fmla="*/ 316120 w 1047925"/>
              <a:gd name="connsiteY155" fmla="*/ 386030 h 954559"/>
              <a:gd name="connsiteX156" fmla="*/ 357191 w 1047925"/>
              <a:gd name="connsiteY156" fmla="*/ 377279 h 954559"/>
              <a:gd name="connsiteX157" fmla="*/ 394528 w 1047925"/>
              <a:gd name="connsiteY157" fmla="*/ 368528 h 954559"/>
              <a:gd name="connsiteX158" fmla="*/ 443066 w 1047925"/>
              <a:gd name="connsiteY158" fmla="*/ 357276 h 954559"/>
              <a:gd name="connsiteX159" fmla="*/ 424397 w 1047925"/>
              <a:gd name="connsiteY159" fmla="*/ 254764 h 954559"/>
              <a:gd name="connsiteX160" fmla="*/ 314875 w 1047925"/>
              <a:gd name="connsiteY160" fmla="*/ 281017 h 954559"/>
              <a:gd name="connsiteX161" fmla="*/ 491604 w 1047925"/>
              <a:gd name="connsiteY161" fmla="*/ 346025 h 954559"/>
              <a:gd name="connsiteX162" fmla="*/ 509028 w 1047925"/>
              <a:gd name="connsiteY162" fmla="*/ 342275 h 954559"/>
              <a:gd name="connsiteX163" fmla="*/ 602370 w 1047925"/>
              <a:gd name="connsiteY163" fmla="*/ 322272 h 954559"/>
              <a:gd name="connsiteX164" fmla="*/ 587280 w 1047925"/>
              <a:gd name="connsiteY164" fmla="*/ 221635 h 954559"/>
              <a:gd name="connsiteX165" fmla="*/ 561300 w 1047925"/>
              <a:gd name="connsiteY165" fmla="*/ 223511 h 954559"/>
              <a:gd name="connsiteX166" fmla="*/ 474180 w 1047925"/>
              <a:gd name="connsiteY166" fmla="*/ 243513 h 954559"/>
              <a:gd name="connsiteX167" fmla="*/ 650909 w 1047925"/>
              <a:gd name="connsiteY167" fmla="*/ 309771 h 954559"/>
              <a:gd name="connsiteX168" fmla="*/ 665843 w 1047925"/>
              <a:gd name="connsiteY168" fmla="*/ 307271 h 954559"/>
              <a:gd name="connsiteX169" fmla="*/ 731805 w 1047925"/>
              <a:gd name="connsiteY169" fmla="*/ 269766 h 954559"/>
              <a:gd name="connsiteX170" fmla="*/ 612327 w 1047925"/>
              <a:gd name="connsiteY170" fmla="*/ 227261 h 954559"/>
              <a:gd name="connsiteX171" fmla="*/ 587280 w 1047925"/>
              <a:gd name="connsiteY171" fmla="*/ 221635 h 954559"/>
              <a:gd name="connsiteX172" fmla="*/ 589147 w 1047925"/>
              <a:gd name="connsiteY172" fmla="*/ 194445 h 954559"/>
              <a:gd name="connsiteX173" fmla="*/ 622284 w 1047925"/>
              <a:gd name="connsiteY173" fmla="*/ 201008 h 954559"/>
              <a:gd name="connsiteX174" fmla="*/ 801501 w 1047925"/>
              <a:gd name="connsiteY174" fmla="*/ 266016 h 954559"/>
              <a:gd name="connsiteX175" fmla="*/ 901066 w 1047925"/>
              <a:gd name="connsiteY175" fmla="*/ 322272 h 954559"/>
              <a:gd name="connsiteX176" fmla="*/ 901066 w 1047925"/>
              <a:gd name="connsiteY176" fmla="*/ 474790 h 954559"/>
              <a:gd name="connsiteX177" fmla="*/ 1047925 w 1047925"/>
              <a:gd name="connsiteY177" fmla="*/ 529797 h 954559"/>
              <a:gd name="connsiteX178" fmla="*/ 1047925 w 1047925"/>
              <a:gd name="connsiteY178" fmla="*/ 609806 h 954559"/>
              <a:gd name="connsiteX179" fmla="*/ 928447 w 1047925"/>
              <a:gd name="connsiteY179" fmla="*/ 666063 h 954559"/>
              <a:gd name="connsiteX180" fmla="*/ 894844 w 1047925"/>
              <a:gd name="connsiteY180" fmla="*/ 663562 h 954559"/>
              <a:gd name="connsiteX181" fmla="*/ 781588 w 1047925"/>
              <a:gd name="connsiteY181" fmla="*/ 699817 h 954559"/>
              <a:gd name="connsiteX182" fmla="*/ 725583 w 1047925"/>
              <a:gd name="connsiteY182" fmla="*/ 693566 h 954559"/>
              <a:gd name="connsiteX183" fmla="*/ 609838 w 1047925"/>
              <a:gd name="connsiteY183" fmla="*/ 734821 h 954559"/>
              <a:gd name="connsiteX184" fmla="*/ 490359 w 1047925"/>
              <a:gd name="connsiteY184" fmla="*/ 677314 h 954559"/>
              <a:gd name="connsiteX185" fmla="*/ 490359 w 1047925"/>
              <a:gd name="connsiteY185" fmla="*/ 653561 h 954559"/>
              <a:gd name="connsiteX186" fmla="*/ 400751 w 1047925"/>
              <a:gd name="connsiteY186" fmla="*/ 674814 h 954559"/>
              <a:gd name="connsiteX187" fmla="*/ 323587 w 1047925"/>
              <a:gd name="connsiteY187" fmla="*/ 691066 h 954559"/>
              <a:gd name="connsiteX188" fmla="*/ 306164 w 1047925"/>
              <a:gd name="connsiteY188" fmla="*/ 693566 h 954559"/>
              <a:gd name="connsiteX189" fmla="*/ 287495 w 1047925"/>
              <a:gd name="connsiteY189" fmla="*/ 691066 h 954559"/>
              <a:gd name="connsiteX190" fmla="*/ 235223 w 1047925"/>
              <a:gd name="connsiteY190" fmla="*/ 681065 h 954559"/>
              <a:gd name="connsiteX191" fmla="*/ 33603 w 1047925"/>
              <a:gd name="connsiteY191" fmla="*/ 633559 h 954559"/>
              <a:gd name="connsiteX192" fmla="*/ 0 w 1047925"/>
              <a:gd name="connsiteY192" fmla="*/ 592304 h 954559"/>
              <a:gd name="connsiteX193" fmla="*/ 0 w 1047925"/>
              <a:gd name="connsiteY193" fmla="*/ 336024 h 954559"/>
              <a:gd name="connsiteX194" fmla="*/ 6223 w 1047925"/>
              <a:gd name="connsiteY194" fmla="*/ 324773 h 954559"/>
              <a:gd name="connsiteX195" fmla="*/ 11201 w 1047925"/>
              <a:gd name="connsiteY195" fmla="*/ 322272 h 954559"/>
              <a:gd name="connsiteX196" fmla="*/ 283761 w 1047925"/>
              <a:gd name="connsiteY196" fmla="*/ 258515 h 954559"/>
              <a:gd name="connsiteX197" fmla="*/ 423153 w 1047925"/>
              <a:gd name="connsiteY197" fmla="*/ 227261 h 954559"/>
              <a:gd name="connsiteX198" fmla="*/ 555077 w 1047925"/>
              <a:gd name="connsiteY198" fmla="*/ 197258 h 954559"/>
              <a:gd name="connsiteX199" fmla="*/ 589147 w 1047925"/>
              <a:gd name="connsiteY199" fmla="*/ 194445 h 954559"/>
              <a:gd name="connsiteX200" fmla="*/ 931683 w 1047925"/>
              <a:gd name="connsiteY200" fmla="*/ 167251 h 954559"/>
              <a:gd name="connsiteX201" fmla="*/ 939923 w 1047925"/>
              <a:gd name="connsiteY201" fmla="*/ 173399 h 954559"/>
              <a:gd name="connsiteX202" fmla="*/ 935041 w 1047925"/>
              <a:gd name="connsiteY202" fmla="*/ 191846 h 954559"/>
              <a:gd name="connsiteX203" fmla="*/ 847151 w 1047925"/>
              <a:gd name="connsiteY203" fmla="*/ 243497 h 954559"/>
              <a:gd name="connsiteX204" fmla="*/ 839827 w 1047925"/>
              <a:gd name="connsiteY204" fmla="*/ 245956 h 954559"/>
              <a:gd name="connsiteX205" fmla="*/ 827620 w 1047925"/>
              <a:gd name="connsiteY205" fmla="*/ 238578 h 954559"/>
              <a:gd name="connsiteX206" fmla="*/ 833723 w 1047925"/>
              <a:gd name="connsiteY206" fmla="*/ 220131 h 954559"/>
              <a:gd name="connsiteX207" fmla="*/ 921613 w 1047925"/>
              <a:gd name="connsiteY207" fmla="*/ 168480 h 954559"/>
              <a:gd name="connsiteX208" fmla="*/ 931683 w 1047925"/>
              <a:gd name="connsiteY208" fmla="*/ 167251 h 954559"/>
              <a:gd name="connsiteX209" fmla="*/ 28502 w 1047925"/>
              <a:gd name="connsiteY209" fmla="*/ 167251 h 954559"/>
              <a:gd name="connsiteX210" fmla="*/ 38676 w 1047925"/>
              <a:gd name="connsiteY210" fmla="*/ 168480 h 954559"/>
              <a:gd name="connsiteX211" fmla="*/ 127462 w 1047925"/>
              <a:gd name="connsiteY211" fmla="*/ 220131 h 954559"/>
              <a:gd name="connsiteX212" fmla="*/ 132394 w 1047925"/>
              <a:gd name="connsiteY212" fmla="*/ 238578 h 954559"/>
              <a:gd name="connsiteX213" fmla="*/ 121296 w 1047925"/>
              <a:gd name="connsiteY213" fmla="*/ 245956 h 954559"/>
              <a:gd name="connsiteX214" fmla="*/ 113897 w 1047925"/>
              <a:gd name="connsiteY214" fmla="*/ 243497 h 954559"/>
              <a:gd name="connsiteX215" fmla="*/ 25111 w 1047925"/>
              <a:gd name="connsiteY215" fmla="*/ 191846 h 954559"/>
              <a:gd name="connsiteX216" fmla="*/ 20178 w 1047925"/>
              <a:gd name="connsiteY216" fmla="*/ 173399 h 954559"/>
              <a:gd name="connsiteX217" fmla="*/ 28502 w 1047925"/>
              <a:gd name="connsiteY217" fmla="*/ 167251 h 954559"/>
              <a:gd name="connsiteX218" fmla="*/ 737896 w 1047925"/>
              <a:gd name="connsiteY218" fmla="*/ 35452 h 954559"/>
              <a:gd name="connsiteX219" fmla="*/ 748347 w 1047925"/>
              <a:gd name="connsiteY219" fmla="*/ 36698 h 954559"/>
              <a:gd name="connsiteX220" fmla="*/ 753194 w 1047925"/>
              <a:gd name="connsiteY220" fmla="*/ 55385 h 954559"/>
              <a:gd name="connsiteX221" fmla="*/ 702302 w 1047925"/>
              <a:gd name="connsiteY221" fmla="*/ 146333 h 954559"/>
              <a:gd name="connsiteX222" fmla="*/ 690185 w 1047925"/>
              <a:gd name="connsiteY222" fmla="*/ 152562 h 954559"/>
              <a:gd name="connsiteX223" fmla="*/ 684126 w 1047925"/>
              <a:gd name="connsiteY223" fmla="*/ 151316 h 954559"/>
              <a:gd name="connsiteX224" fmla="*/ 679279 w 1047925"/>
              <a:gd name="connsiteY224" fmla="*/ 132628 h 954559"/>
              <a:gd name="connsiteX225" fmla="*/ 730171 w 1047925"/>
              <a:gd name="connsiteY225" fmla="*/ 41681 h 954559"/>
              <a:gd name="connsiteX226" fmla="*/ 737896 w 1047925"/>
              <a:gd name="connsiteY226" fmla="*/ 35452 h 954559"/>
              <a:gd name="connsiteX227" fmla="*/ 221721 w 1047925"/>
              <a:gd name="connsiteY227" fmla="*/ 35452 h 954559"/>
              <a:gd name="connsiteX228" fmla="*/ 229900 w 1047925"/>
              <a:gd name="connsiteY228" fmla="*/ 41681 h 954559"/>
              <a:gd name="connsiteX229" fmla="*/ 280792 w 1047925"/>
              <a:gd name="connsiteY229" fmla="*/ 132628 h 954559"/>
              <a:gd name="connsiteX230" fmla="*/ 275945 w 1047925"/>
              <a:gd name="connsiteY230" fmla="*/ 151316 h 954559"/>
              <a:gd name="connsiteX231" fmla="*/ 268675 w 1047925"/>
              <a:gd name="connsiteY231" fmla="*/ 152562 h 954559"/>
              <a:gd name="connsiteX232" fmla="*/ 257769 w 1047925"/>
              <a:gd name="connsiteY232" fmla="*/ 146333 h 954559"/>
              <a:gd name="connsiteX233" fmla="*/ 206877 w 1047925"/>
              <a:gd name="connsiteY233" fmla="*/ 55385 h 954559"/>
              <a:gd name="connsiteX234" fmla="*/ 211724 w 1047925"/>
              <a:gd name="connsiteY234" fmla="*/ 36698 h 954559"/>
              <a:gd name="connsiteX235" fmla="*/ 221721 w 1047925"/>
              <a:gd name="connsiteY235" fmla="*/ 35452 h 954559"/>
              <a:gd name="connsiteX236" fmla="*/ 480043 w 1047925"/>
              <a:gd name="connsiteY236" fmla="*/ 0 h 954559"/>
              <a:gd name="connsiteX237" fmla="*/ 493179 w 1047925"/>
              <a:gd name="connsiteY237" fmla="*/ 13553 h 954559"/>
              <a:gd name="connsiteX238" fmla="*/ 493179 w 1047925"/>
              <a:gd name="connsiteY238" fmla="*/ 117048 h 954559"/>
              <a:gd name="connsiteX239" fmla="*/ 480043 w 1047925"/>
              <a:gd name="connsiteY239" fmla="*/ 130601 h 954559"/>
              <a:gd name="connsiteX240" fmla="*/ 466907 w 1047925"/>
              <a:gd name="connsiteY240" fmla="*/ 117048 h 954559"/>
              <a:gd name="connsiteX241" fmla="*/ 466907 w 1047925"/>
              <a:gd name="connsiteY241" fmla="*/ 13553 h 954559"/>
              <a:gd name="connsiteX242" fmla="*/ 480043 w 1047925"/>
              <a:gd name="connsiteY242" fmla="*/ 0 h 954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Lst>
            <a:rect l="l" t="t" r="r" b="b"/>
            <a:pathLst>
              <a:path w="1047925" h="954559">
                <a:moveTo>
                  <a:pt x="480043" y="823958"/>
                </a:moveTo>
                <a:cubicBezTo>
                  <a:pt x="487208" y="823958"/>
                  <a:pt x="493179" y="830118"/>
                  <a:pt x="493179" y="837511"/>
                </a:cubicBezTo>
                <a:lnTo>
                  <a:pt x="493179" y="941006"/>
                </a:lnTo>
                <a:cubicBezTo>
                  <a:pt x="493179" y="948398"/>
                  <a:pt x="487208" y="954559"/>
                  <a:pt x="480043" y="954559"/>
                </a:cubicBezTo>
                <a:cubicBezTo>
                  <a:pt x="472878" y="954559"/>
                  <a:pt x="466907" y="948398"/>
                  <a:pt x="466907" y="941006"/>
                </a:cubicBezTo>
                <a:lnTo>
                  <a:pt x="466907" y="837511"/>
                </a:lnTo>
                <a:cubicBezTo>
                  <a:pt x="466907" y="830118"/>
                  <a:pt x="472878" y="823958"/>
                  <a:pt x="480043" y="823958"/>
                </a:cubicBezTo>
                <a:close/>
                <a:moveTo>
                  <a:pt x="265949" y="804452"/>
                </a:moveTo>
                <a:cubicBezTo>
                  <a:pt x="269281" y="803527"/>
                  <a:pt x="272916" y="803836"/>
                  <a:pt x="275945" y="805685"/>
                </a:cubicBezTo>
                <a:cubicBezTo>
                  <a:pt x="282004" y="810618"/>
                  <a:pt x="284427" y="818017"/>
                  <a:pt x="280792" y="824183"/>
                </a:cubicBezTo>
                <a:lnTo>
                  <a:pt x="229900" y="914202"/>
                </a:lnTo>
                <a:cubicBezTo>
                  <a:pt x="227476" y="919135"/>
                  <a:pt x="222630" y="921601"/>
                  <a:pt x="217783" y="921601"/>
                </a:cubicBezTo>
                <a:cubicBezTo>
                  <a:pt x="216571" y="921601"/>
                  <a:pt x="214147" y="920368"/>
                  <a:pt x="211724" y="919135"/>
                </a:cubicBezTo>
                <a:cubicBezTo>
                  <a:pt x="204454" y="915435"/>
                  <a:pt x="203242" y="906803"/>
                  <a:pt x="206877" y="900637"/>
                </a:cubicBezTo>
                <a:lnTo>
                  <a:pt x="257769" y="810618"/>
                </a:lnTo>
                <a:cubicBezTo>
                  <a:pt x="259587" y="807535"/>
                  <a:pt x="262617" y="805377"/>
                  <a:pt x="265949" y="804452"/>
                </a:cubicBezTo>
                <a:close/>
                <a:moveTo>
                  <a:pt x="694123" y="804452"/>
                </a:moveTo>
                <a:cubicBezTo>
                  <a:pt x="697455" y="805377"/>
                  <a:pt x="700485" y="807535"/>
                  <a:pt x="702302" y="810618"/>
                </a:cubicBezTo>
                <a:lnTo>
                  <a:pt x="753194" y="900637"/>
                </a:lnTo>
                <a:cubicBezTo>
                  <a:pt x="756829" y="906803"/>
                  <a:pt x="754406" y="915435"/>
                  <a:pt x="748347" y="919135"/>
                </a:cubicBezTo>
                <a:cubicBezTo>
                  <a:pt x="745924" y="920368"/>
                  <a:pt x="743500" y="921601"/>
                  <a:pt x="741077" y="921601"/>
                </a:cubicBezTo>
                <a:cubicBezTo>
                  <a:pt x="737442" y="921601"/>
                  <a:pt x="732595" y="919135"/>
                  <a:pt x="730171" y="914202"/>
                </a:cubicBezTo>
                <a:lnTo>
                  <a:pt x="679279" y="824183"/>
                </a:lnTo>
                <a:cubicBezTo>
                  <a:pt x="675644" y="818017"/>
                  <a:pt x="678067" y="810618"/>
                  <a:pt x="684126" y="805685"/>
                </a:cubicBezTo>
                <a:cubicBezTo>
                  <a:pt x="687155" y="803835"/>
                  <a:pt x="690791" y="803527"/>
                  <a:pt x="694123" y="804452"/>
                </a:cubicBezTo>
                <a:close/>
                <a:moveTo>
                  <a:pt x="836012" y="705607"/>
                </a:moveTo>
                <a:cubicBezTo>
                  <a:pt x="839522" y="704670"/>
                  <a:pt x="843489" y="704982"/>
                  <a:pt x="847151" y="706855"/>
                </a:cubicBezTo>
                <a:lnTo>
                  <a:pt x="935041" y="759288"/>
                </a:lnTo>
                <a:cubicBezTo>
                  <a:pt x="941144" y="763034"/>
                  <a:pt x="943585" y="771772"/>
                  <a:pt x="939923" y="778015"/>
                </a:cubicBezTo>
                <a:cubicBezTo>
                  <a:pt x="937482" y="781760"/>
                  <a:pt x="933820" y="784257"/>
                  <a:pt x="927716" y="784257"/>
                </a:cubicBezTo>
                <a:cubicBezTo>
                  <a:pt x="926496" y="784257"/>
                  <a:pt x="924054" y="784257"/>
                  <a:pt x="921613" y="783008"/>
                </a:cubicBezTo>
                <a:lnTo>
                  <a:pt x="833723" y="730575"/>
                </a:lnTo>
                <a:cubicBezTo>
                  <a:pt x="826399" y="726830"/>
                  <a:pt x="823958" y="718091"/>
                  <a:pt x="827620" y="711849"/>
                </a:cubicBezTo>
                <a:cubicBezTo>
                  <a:pt x="829451" y="708728"/>
                  <a:pt x="832503" y="706543"/>
                  <a:pt x="836012" y="705607"/>
                </a:cubicBezTo>
                <a:close/>
                <a:moveTo>
                  <a:pt x="124533" y="705607"/>
                </a:moveTo>
                <a:cubicBezTo>
                  <a:pt x="127770" y="706543"/>
                  <a:pt x="130545" y="708728"/>
                  <a:pt x="132394" y="711849"/>
                </a:cubicBezTo>
                <a:cubicBezTo>
                  <a:pt x="136094" y="719339"/>
                  <a:pt x="134861" y="726830"/>
                  <a:pt x="127462" y="730575"/>
                </a:cubicBezTo>
                <a:lnTo>
                  <a:pt x="38676" y="783008"/>
                </a:lnTo>
                <a:cubicBezTo>
                  <a:pt x="36209" y="784257"/>
                  <a:pt x="33743" y="784257"/>
                  <a:pt x="31277" y="784257"/>
                </a:cubicBezTo>
                <a:cubicBezTo>
                  <a:pt x="26344" y="784257"/>
                  <a:pt x="22645" y="781760"/>
                  <a:pt x="20178" y="778015"/>
                </a:cubicBezTo>
                <a:cubicBezTo>
                  <a:pt x="16479" y="771772"/>
                  <a:pt x="18945" y="763034"/>
                  <a:pt x="25111" y="759288"/>
                </a:cubicBezTo>
                <a:lnTo>
                  <a:pt x="113897" y="706855"/>
                </a:lnTo>
                <a:cubicBezTo>
                  <a:pt x="117597" y="704982"/>
                  <a:pt x="121296" y="704670"/>
                  <a:pt x="124533" y="705607"/>
                </a:cubicBezTo>
                <a:close/>
                <a:moveTo>
                  <a:pt x="517740" y="634809"/>
                </a:moveTo>
                <a:lnTo>
                  <a:pt x="517740" y="677314"/>
                </a:lnTo>
                <a:cubicBezTo>
                  <a:pt x="517740" y="688565"/>
                  <a:pt x="552588" y="707318"/>
                  <a:pt x="609838" y="707318"/>
                </a:cubicBezTo>
                <a:cubicBezTo>
                  <a:pt x="667088" y="707318"/>
                  <a:pt x="701936" y="688565"/>
                  <a:pt x="701936" y="677314"/>
                </a:cubicBezTo>
                <a:lnTo>
                  <a:pt x="701936" y="676064"/>
                </a:lnTo>
                <a:lnTo>
                  <a:pt x="701936" y="634809"/>
                </a:lnTo>
                <a:cubicBezTo>
                  <a:pt x="679534" y="648561"/>
                  <a:pt x="644686" y="654811"/>
                  <a:pt x="609838" y="654811"/>
                </a:cubicBezTo>
                <a:cubicBezTo>
                  <a:pt x="576235" y="654811"/>
                  <a:pt x="540142" y="648561"/>
                  <a:pt x="517740" y="634809"/>
                </a:cubicBezTo>
                <a:close/>
                <a:moveTo>
                  <a:pt x="873686" y="597305"/>
                </a:moveTo>
                <a:cubicBezTo>
                  <a:pt x="851284" y="611056"/>
                  <a:pt x="816436" y="617307"/>
                  <a:pt x="781588" y="617307"/>
                </a:cubicBezTo>
                <a:cubicBezTo>
                  <a:pt x="764164" y="617307"/>
                  <a:pt x="745496" y="616057"/>
                  <a:pt x="729316" y="612306"/>
                </a:cubicBezTo>
                <a:lnTo>
                  <a:pt x="729316" y="666063"/>
                </a:lnTo>
                <a:cubicBezTo>
                  <a:pt x="745496" y="669813"/>
                  <a:pt x="764164" y="672314"/>
                  <a:pt x="781588" y="672314"/>
                </a:cubicBezTo>
                <a:cubicBezTo>
                  <a:pt x="835104" y="672314"/>
                  <a:pt x="869952" y="656062"/>
                  <a:pt x="873686" y="644810"/>
                </a:cubicBezTo>
                <a:cubicBezTo>
                  <a:pt x="873686" y="644810"/>
                  <a:pt x="873686" y="644810"/>
                  <a:pt x="873686" y="643560"/>
                </a:cubicBezTo>
                <a:close/>
                <a:moveTo>
                  <a:pt x="476669" y="587304"/>
                </a:moveTo>
                <a:lnTo>
                  <a:pt x="318609" y="623558"/>
                </a:lnTo>
                <a:lnTo>
                  <a:pt x="318609" y="659812"/>
                </a:lnTo>
                <a:cubicBezTo>
                  <a:pt x="318609" y="661062"/>
                  <a:pt x="319854" y="662312"/>
                  <a:pt x="321098" y="662312"/>
                </a:cubicBezTo>
                <a:cubicBezTo>
                  <a:pt x="322343" y="663562"/>
                  <a:pt x="322343" y="663562"/>
                  <a:pt x="323587" y="663562"/>
                </a:cubicBezTo>
                <a:lnTo>
                  <a:pt x="476669" y="628558"/>
                </a:lnTo>
                <a:close/>
                <a:moveTo>
                  <a:pt x="1020545" y="566051"/>
                </a:moveTo>
                <a:cubicBezTo>
                  <a:pt x="996898" y="579803"/>
                  <a:pt x="962050" y="586053"/>
                  <a:pt x="928447" y="586053"/>
                </a:cubicBezTo>
                <a:cubicBezTo>
                  <a:pt x="918490" y="586053"/>
                  <a:pt x="911023" y="586053"/>
                  <a:pt x="901066" y="584803"/>
                </a:cubicBezTo>
                <a:lnTo>
                  <a:pt x="901066" y="637309"/>
                </a:lnTo>
                <a:cubicBezTo>
                  <a:pt x="909778" y="637309"/>
                  <a:pt x="918490" y="638560"/>
                  <a:pt x="928447" y="638560"/>
                </a:cubicBezTo>
                <a:cubicBezTo>
                  <a:pt x="985697" y="638560"/>
                  <a:pt x="1020545" y="619807"/>
                  <a:pt x="1020545" y="609806"/>
                </a:cubicBezTo>
                <a:close/>
                <a:moveTo>
                  <a:pt x="27380" y="563551"/>
                </a:moveTo>
                <a:lnTo>
                  <a:pt x="27380" y="592304"/>
                </a:lnTo>
                <a:cubicBezTo>
                  <a:pt x="27380" y="598555"/>
                  <a:pt x="32359" y="604806"/>
                  <a:pt x="38582" y="607306"/>
                </a:cubicBezTo>
                <a:lnTo>
                  <a:pt x="291229" y="664813"/>
                </a:lnTo>
                <a:lnTo>
                  <a:pt x="291229" y="623558"/>
                </a:lnTo>
                <a:close/>
                <a:moveTo>
                  <a:pt x="517740" y="556050"/>
                </a:moveTo>
                <a:lnTo>
                  <a:pt x="517740" y="598555"/>
                </a:lnTo>
                <a:cubicBezTo>
                  <a:pt x="517740" y="608556"/>
                  <a:pt x="552588" y="626058"/>
                  <a:pt x="609838" y="626058"/>
                </a:cubicBezTo>
                <a:cubicBezTo>
                  <a:pt x="667088" y="626058"/>
                  <a:pt x="701936" y="608556"/>
                  <a:pt x="701936" y="598555"/>
                </a:cubicBezTo>
                <a:lnTo>
                  <a:pt x="701936" y="556050"/>
                </a:lnTo>
                <a:cubicBezTo>
                  <a:pt x="679534" y="567301"/>
                  <a:pt x="644686" y="574802"/>
                  <a:pt x="609838" y="574802"/>
                </a:cubicBezTo>
                <a:cubicBezTo>
                  <a:pt x="576235" y="574802"/>
                  <a:pt x="540142" y="567301"/>
                  <a:pt x="517740" y="556050"/>
                </a:cubicBezTo>
                <a:close/>
                <a:moveTo>
                  <a:pt x="476669" y="521046"/>
                </a:moveTo>
                <a:lnTo>
                  <a:pt x="318609" y="556050"/>
                </a:lnTo>
                <a:lnTo>
                  <a:pt x="318609" y="596055"/>
                </a:lnTo>
                <a:lnTo>
                  <a:pt x="476669" y="558550"/>
                </a:lnTo>
                <a:close/>
                <a:moveTo>
                  <a:pt x="873686" y="518545"/>
                </a:moveTo>
                <a:cubicBezTo>
                  <a:pt x="851284" y="531047"/>
                  <a:pt x="816436" y="537298"/>
                  <a:pt x="781588" y="537298"/>
                </a:cubicBezTo>
                <a:cubicBezTo>
                  <a:pt x="764164" y="537298"/>
                  <a:pt x="745496" y="536047"/>
                  <a:pt x="729316" y="532297"/>
                </a:cubicBezTo>
                <a:lnTo>
                  <a:pt x="729316" y="583553"/>
                </a:lnTo>
                <a:cubicBezTo>
                  <a:pt x="745496" y="587304"/>
                  <a:pt x="764164" y="589804"/>
                  <a:pt x="781588" y="589804"/>
                </a:cubicBezTo>
                <a:cubicBezTo>
                  <a:pt x="838838" y="589804"/>
                  <a:pt x="873686" y="571052"/>
                  <a:pt x="873686" y="561050"/>
                </a:cubicBezTo>
                <a:close/>
                <a:moveTo>
                  <a:pt x="928447" y="501043"/>
                </a:moveTo>
                <a:cubicBezTo>
                  <a:pt x="918490" y="501043"/>
                  <a:pt x="909778" y="501043"/>
                  <a:pt x="901066" y="502294"/>
                </a:cubicBezTo>
                <a:lnTo>
                  <a:pt x="901066" y="557300"/>
                </a:lnTo>
                <a:cubicBezTo>
                  <a:pt x="909778" y="558550"/>
                  <a:pt x="918490" y="558550"/>
                  <a:pt x="928447" y="558550"/>
                </a:cubicBezTo>
                <a:cubicBezTo>
                  <a:pt x="985697" y="558550"/>
                  <a:pt x="1020545" y="539798"/>
                  <a:pt x="1020545" y="529797"/>
                </a:cubicBezTo>
                <a:cubicBezTo>
                  <a:pt x="1020545" y="518545"/>
                  <a:pt x="985697" y="501043"/>
                  <a:pt x="928447" y="501043"/>
                </a:cubicBezTo>
                <a:close/>
                <a:moveTo>
                  <a:pt x="27380" y="497293"/>
                </a:moveTo>
                <a:lnTo>
                  <a:pt x="27380" y="534797"/>
                </a:lnTo>
                <a:lnTo>
                  <a:pt x="291229" y="594804"/>
                </a:lnTo>
                <a:lnTo>
                  <a:pt x="291229" y="556050"/>
                </a:lnTo>
                <a:close/>
                <a:moveTo>
                  <a:pt x="609838" y="488542"/>
                </a:moveTo>
                <a:cubicBezTo>
                  <a:pt x="552588" y="488542"/>
                  <a:pt x="517740" y="508544"/>
                  <a:pt x="517740" y="518545"/>
                </a:cubicBezTo>
                <a:cubicBezTo>
                  <a:pt x="517740" y="528547"/>
                  <a:pt x="552588" y="547299"/>
                  <a:pt x="609838" y="547299"/>
                </a:cubicBezTo>
                <a:cubicBezTo>
                  <a:pt x="667088" y="547299"/>
                  <a:pt x="701936" y="528547"/>
                  <a:pt x="701936" y="518545"/>
                </a:cubicBezTo>
                <a:cubicBezTo>
                  <a:pt x="701936" y="514795"/>
                  <a:pt x="694468" y="504794"/>
                  <a:pt x="672066" y="498543"/>
                </a:cubicBezTo>
                <a:cubicBezTo>
                  <a:pt x="657131" y="493542"/>
                  <a:pt x="634729" y="488542"/>
                  <a:pt x="609838" y="488542"/>
                </a:cubicBezTo>
                <a:close/>
                <a:moveTo>
                  <a:pt x="476669" y="451037"/>
                </a:moveTo>
                <a:lnTo>
                  <a:pt x="318609" y="487292"/>
                </a:lnTo>
                <a:lnTo>
                  <a:pt x="318609" y="528547"/>
                </a:lnTo>
                <a:lnTo>
                  <a:pt x="476669" y="492292"/>
                </a:lnTo>
                <a:close/>
                <a:moveTo>
                  <a:pt x="689490" y="438536"/>
                </a:moveTo>
                <a:lnTo>
                  <a:pt x="689490" y="474790"/>
                </a:lnTo>
                <a:cubicBezTo>
                  <a:pt x="706914" y="482291"/>
                  <a:pt x="719360" y="491042"/>
                  <a:pt x="725583" y="502294"/>
                </a:cubicBezTo>
                <a:cubicBezTo>
                  <a:pt x="741762" y="507294"/>
                  <a:pt x="761675" y="509794"/>
                  <a:pt x="781588" y="509794"/>
                </a:cubicBezTo>
                <a:cubicBezTo>
                  <a:pt x="838838" y="509794"/>
                  <a:pt x="873686" y="491042"/>
                  <a:pt x="873686" y="481041"/>
                </a:cubicBezTo>
                <a:lnTo>
                  <a:pt x="873686" y="438536"/>
                </a:lnTo>
                <a:cubicBezTo>
                  <a:pt x="851284" y="451037"/>
                  <a:pt x="816436" y="458538"/>
                  <a:pt x="781588" y="458538"/>
                </a:cubicBezTo>
                <a:cubicBezTo>
                  <a:pt x="747985" y="458538"/>
                  <a:pt x="713137" y="451037"/>
                  <a:pt x="689490" y="438536"/>
                </a:cubicBezTo>
                <a:close/>
                <a:moveTo>
                  <a:pt x="27380" y="426035"/>
                </a:moveTo>
                <a:lnTo>
                  <a:pt x="27380" y="468540"/>
                </a:lnTo>
                <a:lnTo>
                  <a:pt x="291229" y="528547"/>
                </a:lnTo>
                <a:lnTo>
                  <a:pt x="292473" y="487292"/>
                </a:lnTo>
                <a:close/>
                <a:moveTo>
                  <a:pt x="476669" y="377279"/>
                </a:moveTo>
                <a:lnTo>
                  <a:pt x="363414" y="403532"/>
                </a:lnTo>
                <a:lnTo>
                  <a:pt x="323587" y="412283"/>
                </a:lnTo>
                <a:cubicBezTo>
                  <a:pt x="322343" y="412283"/>
                  <a:pt x="322343" y="412283"/>
                  <a:pt x="322343" y="412283"/>
                </a:cubicBezTo>
                <a:cubicBezTo>
                  <a:pt x="319854" y="413533"/>
                  <a:pt x="318609" y="414783"/>
                  <a:pt x="318609" y="416033"/>
                </a:cubicBezTo>
                <a:lnTo>
                  <a:pt x="318609" y="458538"/>
                </a:lnTo>
                <a:lnTo>
                  <a:pt x="476669" y="422284"/>
                </a:lnTo>
                <a:close/>
                <a:moveTo>
                  <a:pt x="689490" y="358527"/>
                </a:moveTo>
                <a:lnTo>
                  <a:pt x="689490" y="401032"/>
                </a:lnTo>
                <a:cubicBezTo>
                  <a:pt x="689490" y="411033"/>
                  <a:pt x="724338" y="429785"/>
                  <a:pt x="781588" y="429785"/>
                </a:cubicBezTo>
                <a:cubicBezTo>
                  <a:pt x="838838" y="429785"/>
                  <a:pt x="873686" y="411033"/>
                  <a:pt x="873686" y="401032"/>
                </a:cubicBezTo>
                <a:lnTo>
                  <a:pt x="873686" y="358527"/>
                </a:lnTo>
                <a:cubicBezTo>
                  <a:pt x="851284" y="371028"/>
                  <a:pt x="816436" y="377279"/>
                  <a:pt x="781588" y="377279"/>
                </a:cubicBezTo>
                <a:cubicBezTo>
                  <a:pt x="747985" y="377279"/>
                  <a:pt x="713137" y="371028"/>
                  <a:pt x="689490" y="358527"/>
                </a:cubicBezTo>
                <a:close/>
                <a:moveTo>
                  <a:pt x="27380" y="353526"/>
                </a:moveTo>
                <a:lnTo>
                  <a:pt x="27380" y="398531"/>
                </a:lnTo>
                <a:lnTo>
                  <a:pt x="292473" y="458538"/>
                </a:lnTo>
                <a:lnTo>
                  <a:pt x="292473" y="413533"/>
                </a:lnTo>
                <a:close/>
                <a:moveTo>
                  <a:pt x="635974" y="341025"/>
                </a:moveTo>
                <a:lnTo>
                  <a:pt x="504050" y="371028"/>
                </a:lnTo>
                <a:lnTo>
                  <a:pt x="504050" y="491042"/>
                </a:lnTo>
                <a:cubicBezTo>
                  <a:pt x="525207" y="472290"/>
                  <a:pt x="567523" y="461039"/>
                  <a:pt x="609838" y="461039"/>
                </a:cubicBezTo>
                <a:cubicBezTo>
                  <a:pt x="618550" y="461039"/>
                  <a:pt x="627262" y="462289"/>
                  <a:pt x="635974" y="463539"/>
                </a:cubicBezTo>
                <a:close/>
                <a:moveTo>
                  <a:pt x="781588" y="292269"/>
                </a:moveTo>
                <a:cubicBezTo>
                  <a:pt x="724338" y="292269"/>
                  <a:pt x="689490" y="311021"/>
                  <a:pt x="689490" y="322272"/>
                </a:cubicBezTo>
                <a:cubicBezTo>
                  <a:pt x="689490" y="331023"/>
                  <a:pt x="724338" y="349776"/>
                  <a:pt x="781588" y="349776"/>
                </a:cubicBezTo>
                <a:cubicBezTo>
                  <a:pt x="838838" y="349776"/>
                  <a:pt x="873686" y="331023"/>
                  <a:pt x="873686" y="322272"/>
                </a:cubicBezTo>
                <a:cubicBezTo>
                  <a:pt x="873686" y="311021"/>
                  <a:pt x="838838" y="292269"/>
                  <a:pt x="781588" y="292269"/>
                </a:cubicBezTo>
                <a:close/>
                <a:moveTo>
                  <a:pt x="266337" y="291019"/>
                </a:moveTo>
                <a:lnTo>
                  <a:pt x="73429" y="336024"/>
                </a:lnTo>
                <a:lnTo>
                  <a:pt x="297452" y="387280"/>
                </a:lnTo>
                <a:cubicBezTo>
                  <a:pt x="303674" y="387280"/>
                  <a:pt x="309897" y="387280"/>
                  <a:pt x="316120" y="386030"/>
                </a:cubicBezTo>
                <a:lnTo>
                  <a:pt x="357191" y="377279"/>
                </a:lnTo>
                <a:lnTo>
                  <a:pt x="394528" y="368528"/>
                </a:lnTo>
                <a:lnTo>
                  <a:pt x="443066" y="357276"/>
                </a:lnTo>
                <a:close/>
                <a:moveTo>
                  <a:pt x="424397" y="254764"/>
                </a:moveTo>
                <a:lnTo>
                  <a:pt x="314875" y="281017"/>
                </a:lnTo>
                <a:lnTo>
                  <a:pt x="491604" y="346025"/>
                </a:lnTo>
                <a:lnTo>
                  <a:pt x="509028" y="342275"/>
                </a:lnTo>
                <a:lnTo>
                  <a:pt x="602370" y="322272"/>
                </a:lnTo>
                <a:close/>
                <a:moveTo>
                  <a:pt x="587280" y="221635"/>
                </a:moveTo>
                <a:cubicBezTo>
                  <a:pt x="578724" y="221010"/>
                  <a:pt x="570012" y="221636"/>
                  <a:pt x="561300" y="223511"/>
                </a:cubicBezTo>
                <a:lnTo>
                  <a:pt x="474180" y="243513"/>
                </a:lnTo>
                <a:lnTo>
                  <a:pt x="650909" y="309771"/>
                </a:lnTo>
                <a:lnTo>
                  <a:pt x="665843" y="307271"/>
                </a:lnTo>
                <a:cubicBezTo>
                  <a:pt x="674555" y="288518"/>
                  <a:pt x="700691" y="276017"/>
                  <a:pt x="731805" y="269766"/>
                </a:cubicBezTo>
                <a:lnTo>
                  <a:pt x="612327" y="227261"/>
                </a:lnTo>
                <a:cubicBezTo>
                  <a:pt x="604237" y="224136"/>
                  <a:pt x="595837" y="222260"/>
                  <a:pt x="587280" y="221635"/>
                </a:cubicBezTo>
                <a:close/>
                <a:moveTo>
                  <a:pt x="589147" y="194445"/>
                </a:moveTo>
                <a:cubicBezTo>
                  <a:pt x="600504" y="195070"/>
                  <a:pt x="611705" y="197258"/>
                  <a:pt x="622284" y="201008"/>
                </a:cubicBezTo>
                <a:lnTo>
                  <a:pt x="801501" y="266016"/>
                </a:lnTo>
                <a:cubicBezTo>
                  <a:pt x="853773" y="269766"/>
                  <a:pt x="901066" y="288518"/>
                  <a:pt x="901066" y="322272"/>
                </a:cubicBezTo>
                <a:lnTo>
                  <a:pt x="901066" y="474790"/>
                </a:lnTo>
                <a:cubicBezTo>
                  <a:pt x="968273" y="468540"/>
                  <a:pt x="1047925" y="487292"/>
                  <a:pt x="1047925" y="529797"/>
                </a:cubicBezTo>
                <a:lnTo>
                  <a:pt x="1047925" y="609806"/>
                </a:lnTo>
                <a:cubicBezTo>
                  <a:pt x="1047925" y="646060"/>
                  <a:pt x="988186" y="666063"/>
                  <a:pt x="928447" y="666063"/>
                </a:cubicBezTo>
                <a:cubicBezTo>
                  <a:pt x="917246" y="666063"/>
                  <a:pt x="904800" y="664813"/>
                  <a:pt x="894844" y="663562"/>
                </a:cubicBezTo>
                <a:cubicBezTo>
                  <a:pt x="878664" y="687315"/>
                  <a:pt x="830126" y="699817"/>
                  <a:pt x="781588" y="699817"/>
                </a:cubicBezTo>
                <a:cubicBezTo>
                  <a:pt x="761675" y="699817"/>
                  <a:pt x="743006" y="697316"/>
                  <a:pt x="725583" y="693566"/>
                </a:cubicBezTo>
                <a:cubicBezTo>
                  <a:pt x="710648" y="719819"/>
                  <a:pt x="660865" y="734821"/>
                  <a:pt x="609838" y="734821"/>
                </a:cubicBezTo>
                <a:cubicBezTo>
                  <a:pt x="551343" y="734821"/>
                  <a:pt x="490359" y="714818"/>
                  <a:pt x="490359" y="677314"/>
                </a:cubicBezTo>
                <a:lnTo>
                  <a:pt x="490359" y="653561"/>
                </a:lnTo>
                <a:lnTo>
                  <a:pt x="400751" y="674814"/>
                </a:lnTo>
                <a:lnTo>
                  <a:pt x="323587" y="691066"/>
                </a:lnTo>
                <a:cubicBezTo>
                  <a:pt x="317365" y="693566"/>
                  <a:pt x="311142" y="693566"/>
                  <a:pt x="306164" y="693566"/>
                </a:cubicBezTo>
                <a:cubicBezTo>
                  <a:pt x="299941" y="693566"/>
                  <a:pt x="293718" y="693566"/>
                  <a:pt x="287495" y="691066"/>
                </a:cubicBezTo>
                <a:lnTo>
                  <a:pt x="235223" y="681065"/>
                </a:lnTo>
                <a:lnTo>
                  <a:pt x="33603" y="633559"/>
                </a:lnTo>
                <a:cubicBezTo>
                  <a:pt x="13690" y="628558"/>
                  <a:pt x="0" y="612306"/>
                  <a:pt x="0" y="592304"/>
                </a:cubicBezTo>
                <a:lnTo>
                  <a:pt x="0" y="336024"/>
                </a:lnTo>
                <a:cubicBezTo>
                  <a:pt x="0" y="331023"/>
                  <a:pt x="2489" y="328523"/>
                  <a:pt x="6223" y="324773"/>
                </a:cubicBezTo>
                <a:cubicBezTo>
                  <a:pt x="7467" y="323522"/>
                  <a:pt x="8712" y="323522"/>
                  <a:pt x="11201" y="322272"/>
                </a:cubicBezTo>
                <a:lnTo>
                  <a:pt x="283761" y="258515"/>
                </a:lnTo>
                <a:lnTo>
                  <a:pt x="423153" y="227261"/>
                </a:lnTo>
                <a:lnTo>
                  <a:pt x="555077" y="197258"/>
                </a:lnTo>
                <a:cubicBezTo>
                  <a:pt x="566278" y="194758"/>
                  <a:pt x="577790" y="193820"/>
                  <a:pt x="589147" y="194445"/>
                </a:cubicBezTo>
                <a:close/>
                <a:moveTo>
                  <a:pt x="931683" y="167251"/>
                </a:moveTo>
                <a:cubicBezTo>
                  <a:pt x="935040" y="168173"/>
                  <a:pt x="938092" y="170325"/>
                  <a:pt x="939923" y="173399"/>
                </a:cubicBezTo>
                <a:cubicBezTo>
                  <a:pt x="943585" y="179548"/>
                  <a:pt x="941144" y="188157"/>
                  <a:pt x="935041" y="191846"/>
                </a:cubicBezTo>
                <a:lnTo>
                  <a:pt x="847151" y="243497"/>
                </a:lnTo>
                <a:cubicBezTo>
                  <a:pt x="844710" y="244726"/>
                  <a:pt x="842268" y="245956"/>
                  <a:pt x="839827" y="245956"/>
                </a:cubicBezTo>
                <a:cubicBezTo>
                  <a:pt x="836165" y="245956"/>
                  <a:pt x="831282" y="243497"/>
                  <a:pt x="827620" y="238578"/>
                </a:cubicBezTo>
                <a:cubicBezTo>
                  <a:pt x="823958" y="232429"/>
                  <a:pt x="826399" y="223820"/>
                  <a:pt x="833723" y="220131"/>
                </a:cubicBezTo>
                <a:lnTo>
                  <a:pt x="921613" y="168480"/>
                </a:lnTo>
                <a:cubicBezTo>
                  <a:pt x="924664" y="166636"/>
                  <a:pt x="928327" y="166328"/>
                  <a:pt x="931683" y="167251"/>
                </a:cubicBezTo>
                <a:close/>
                <a:moveTo>
                  <a:pt x="28502" y="167251"/>
                </a:moveTo>
                <a:cubicBezTo>
                  <a:pt x="31894" y="166328"/>
                  <a:pt x="35593" y="166636"/>
                  <a:pt x="38676" y="168480"/>
                </a:cubicBezTo>
                <a:lnTo>
                  <a:pt x="127462" y="220131"/>
                </a:lnTo>
                <a:cubicBezTo>
                  <a:pt x="134861" y="223820"/>
                  <a:pt x="136094" y="232429"/>
                  <a:pt x="132394" y="238578"/>
                </a:cubicBezTo>
                <a:cubicBezTo>
                  <a:pt x="129928" y="243497"/>
                  <a:pt x="124996" y="245956"/>
                  <a:pt x="121296" y="245956"/>
                </a:cubicBezTo>
                <a:cubicBezTo>
                  <a:pt x="118830" y="245956"/>
                  <a:pt x="116364" y="244726"/>
                  <a:pt x="113897" y="243497"/>
                </a:cubicBezTo>
                <a:lnTo>
                  <a:pt x="25111" y="191846"/>
                </a:lnTo>
                <a:cubicBezTo>
                  <a:pt x="18945" y="188157"/>
                  <a:pt x="16479" y="179548"/>
                  <a:pt x="20178" y="173399"/>
                </a:cubicBezTo>
                <a:cubicBezTo>
                  <a:pt x="22028" y="170325"/>
                  <a:pt x="25111" y="168173"/>
                  <a:pt x="28502" y="167251"/>
                </a:cubicBezTo>
                <a:close/>
                <a:moveTo>
                  <a:pt x="737896" y="35452"/>
                </a:moveTo>
                <a:cubicBezTo>
                  <a:pt x="741077" y="34518"/>
                  <a:pt x="744712" y="34829"/>
                  <a:pt x="748347" y="36698"/>
                </a:cubicBezTo>
                <a:cubicBezTo>
                  <a:pt x="754406" y="40435"/>
                  <a:pt x="756829" y="49156"/>
                  <a:pt x="753194" y="55385"/>
                </a:cubicBezTo>
                <a:lnTo>
                  <a:pt x="702302" y="146333"/>
                </a:lnTo>
                <a:cubicBezTo>
                  <a:pt x="698667" y="150070"/>
                  <a:pt x="695032" y="152562"/>
                  <a:pt x="690185" y="152562"/>
                </a:cubicBezTo>
                <a:cubicBezTo>
                  <a:pt x="687761" y="152562"/>
                  <a:pt x="685338" y="152562"/>
                  <a:pt x="684126" y="151316"/>
                </a:cubicBezTo>
                <a:cubicBezTo>
                  <a:pt x="678067" y="147579"/>
                  <a:pt x="675644" y="138858"/>
                  <a:pt x="679279" y="132628"/>
                </a:cubicBezTo>
                <a:lnTo>
                  <a:pt x="730171" y="41681"/>
                </a:lnTo>
                <a:cubicBezTo>
                  <a:pt x="731989" y="38567"/>
                  <a:pt x="734715" y="36386"/>
                  <a:pt x="737896" y="35452"/>
                </a:cubicBezTo>
                <a:close/>
                <a:moveTo>
                  <a:pt x="221721" y="35452"/>
                </a:moveTo>
                <a:cubicBezTo>
                  <a:pt x="225053" y="36386"/>
                  <a:pt x="228083" y="38567"/>
                  <a:pt x="229900" y="41681"/>
                </a:cubicBezTo>
                <a:lnTo>
                  <a:pt x="280792" y="132628"/>
                </a:lnTo>
                <a:cubicBezTo>
                  <a:pt x="284427" y="138858"/>
                  <a:pt x="282004" y="147579"/>
                  <a:pt x="275945" y="151316"/>
                </a:cubicBezTo>
                <a:cubicBezTo>
                  <a:pt x="273522" y="152562"/>
                  <a:pt x="271098" y="152562"/>
                  <a:pt x="268675" y="152562"/>
                </a:cubicBezTo>
                <a:cubicBezTo>
                  <a:pt x="263828" y="152562"/>
                  <a:pt x="260193" y="150070"/>
                  <a:pt x="257769" y="146333"/>
                </a:cubicBezTo>
                <a:lnTo>
                  <a:pt x="206877" y="55385"/>
                </a:lnTo>
                <a:cubicBezTo>
                  <a:pt x="203242" y="49156"/>
                  <a:pt x="204454" y="40435"/>
                  <a:pt x="211724" y="36698"/>
                </a:cubicBezTo>
                <a:cubicBezTo>
                  <a:pt x="214754" y="34829"/>
                  <a:pt x="218389" y="34518"/>
                  <a:pt x="221721" y="35452"/>
                </a:cubicBezTo>
                <a:close/>
                <a:moveTo>
                  <a:pt x="480043" y="0"/>
                </a:moveTo>
                <a:cubicBezTo>
                  <a:pt x="487208" y="0"/>
                  <a:pt x="493179" y="6160"/>
                  <a:pt x="493179" y="13553"/>
                </a:cubicBezTo>
                <a:lnTo>
                  <a:pt x="493179" y="117048"/>
                </a:lnTo>
                <a:cubicBezTo>
                  <a:pt x="493179" y="123208"/>
                  <a:pt x="487208" y="130601"/>
                  <a:pt x="480043" y="130601"/>
                </a:cubicBezTo>
                <a:cubicBezTo>
                  <a:pt x="472878" y="130601"/>
                  <a:pt x="466907" y="123208"/>
                  <a:pt x="466907" y="117048"/>
                </a:cubicBezTo>
                <a:lnTo>
                  <a:pt x="466907" y="13553"/>
                </a:lnTo>
                <a:cubicBezTo>
                  <a:pt x="466907" y="6160"/>
                  <a:pt x="472878" y="0"/>
                  <a:pt x="480043" y="0"/>
                </a:cubicBezTo>
                <a:close/>
              </a:path>
            </a:pathLst>
          </a:custGeom>
          <a:solidFill>
            <a:schemeClr val="accent4"/>
          </a:solidFill>
          <a:ln>
            <a:noFill/>
          </a:ln>
          <a:effectLst/>
        </p:spPr>
        <p:txBody>
          <a:bodyPr wrap="square" anchor="ctr">
            <a:noAutofit/>
          </a:bodyPr>
          <a:lstStyle/>
          <a:p>
            <a:endParaRPr lang="en-US" sz="3599" dirty="0">
              <a:latin typeface="Poppins" pitchFamily="2" charset="77"/>
            </a:endParaRPr>
          </a:p>
        </p:txBody>
      </p:sp>
      <p:sp>
        <p:nvSpPr>
          <p:cNvPr id="92" name="Freeform 91">
            <a:extLst>
              <a:ext uri="{FF2B5EF4-FFF2-40B4-BE49-F238E27FC236}">
                <a16:creationId xmlns:a16="http://schemas.microsoft.com/office/drawing/2014/main" id="{5C82A8F4-E51C-BE42-896F-6CB2233B46A6}"/>
              </a:ext>
            </a:extLst>
          </p:cNvPr>
          <p:cNvSpPr>
            <a:spLocks noChangeArrowheads="1"/>
          </p:cNvSpPr>
          <p:nvPr/>
        </p:nvSpPr>
        <p:spPr bwMode="auto">
          <a:xfrm>
            <a:off x="14227856" y="7449233"/>
            <a:ext cx="1029322" cy="788687"/>
          </a:xfrm>
          <a:custGeom>
            <a:avLst/>
            <a:gdLst>
              <a:gd name="connsiteX0" fmla="*/ 698003 w 1029322"/>
              <a:gd name="connsiteY0" fmla="*/ 465851 h 788687"/>
              <a:gd name="connsiteX1" fmla="*/ 711736 w 1029322"/>
              <a:gd name="connsiteY1" fmla="*/ 477621 h 788687"/>
              <a:gd name="connsiteX2" fmla="*/ 699251 w 1029322"/>
              <a:gd name="connsiteY2" fmla="*/ 492007 h 788687"/>
              <a:gd name="connsiteX3" fmla="*/ 686766 w 1029322"/>
              <a:gd name="connsiteY3" fmla="*/ 480237 h 788687"/>
              <a:gd name="connsiteX4" fmla="*/ 698003 w 1029322"/>
              <a:gd name="connsiteY4" fmla="*/ 465851 h 788687"/>
              <a:gd name="connsiteX5" fmla="*/ 694675 w 1029322"/>
              <a:gd name="connsiteY5" fmla="*/ 446928 h 788687"/>
              <a:gd name="connsiteX6" fmla="*/ 665378 w 1029322"/>
              <a:gd name="connsiteY6" fmla="*/ 479887 h 788687"/>
              <a:gd name="connsiteX7" fmla="*/ 699558 w 1029322"/>
              <a:gd name="connsiteY7" fmla="*/ 507963 h 788687"/>
              <a:gd name="connsiteX8" fmla="*/ 721530 w 1029322"/>
              <a:gd name="connsiteY8" fmla="*/ 498197 h 788687"/>
              <a:gd name="connsiteX9" fmla="*/ 727634 w 1029322"/>
              <a:gd name="connsiteY9" fmla="*/ 475004 h 788687"/>
              <a:gd name="connsiteX10" fmla="*/ 697116 w 1029322"/>
              <a:gd name="connsiteY10" fmla="*/ 446928 h 788687"/>
              <a:gd name="connsiteX11" fmla="*/ 694675 w 1029322"/>
              <a:gd name="connsiteY11" fmla="*/ 446928 h 788687"/>
              <a:gd name="connsiteX12" fmla="*/ 692234 w 1029322"/>
              <a:gd name="connsiteY12" fmla="*/ 420073 h 788687"/>
              <a:gd name="connsiteX13" fmla="*/ 754489 w 1029322"/>
              <a:gd name="connsiteY13" fmla="*/ 472563 h 788687"/>
              <a:gd name="connsiteX14" fmla="*/ 741061 w 1029322"/>
              <a:gd name="connsiteY14" fmla="*/ 515287 h 788687"/>
              <a:gd name="connsiteX15" fmla="*/ 701999 w 1029322"/>
              <a:gd name="connsiteY15" fmla="*/ 536038 h 788687"/>
              <a:gd name="connsiteX16" fmla="*/ 697116 w 1029322"/>
              <a:gd name="connsiteY16" fmla="*/ 536038 h 788687"/>
              <a:gd name="connsiteX17" fmla="*/ 638523 w 1029322"/>
              <a:gd name="connsiteY17" fmla="*/ 482328 h 788687"/>
              <a:gd name="connsiteX18" fmla="*/ 692234 w 1029322"/>
              <a:gd name="connsiteY18" fmla="*/ 420073 h 788687"/>
              <a:gd name="connsiteX19" fmla="*/ 944275 w 1029322"/>
              <a:gd name="connsiteY19" fmla="*/ 246359 h 788687"/>
              <a:gd name="connsiteX20" fmla="*/ 945522 w 1029322"/>
              <a:gd name="connsiteY20" fmla="*/ 253857 h 788687"/>
              <a:gd name="connsiteX21" fmla="*/ 946769 w 1029322"/>
              <a:gd name="connsiteY21" fmla="*/ 271352 h 788687"/>
              <a:gd name="connsiteX22" fmla="*/ 913095 w 1029322"/>
              <a:gd name="connsiteY22" fmla="*/ 311339 h 788687"/>
              <a:gd name="connsiteX23" fmla="*/ 711046 w 1029322"/>
              <a:gd name="connsiteY23" fmla="*/ 328833 h 788687"/>
              <a:gd name="connsiteX24" fmla="*/ 636213 w 1029322"/>
              <a:gd name="connsiteY24" fmla="*/ 368821 h 788687"/>
              <a:gd name="connsiteX25" fmla="*/ 610022 w 1029322"/>
              <a:gd name="connsiteY25" fmla="*/ 448795 h 788687"/>
              <a:gd name="connsiteX26" fmla="*/ 615011 w 1029322"/>
              <a:gd name="connsiteY26" fmla="*/ 493781 h 788687"/>
              <a:gd name="connsiteX27" fmla="*/ 653674 w 1029322"/>
              <a:gd name="connsiteY27" fmla="*/ 568757 h 788687"/>
              <a:gd name="connsiteX28" fmla="*/ 733496 w 1029322"/>
              <a:gd name="connsiteY28" fmla="*/ 593749 h 788687"/>
              <a:gd name="connsiteX29" fmla="*/ 985433 w 1029322"/>
              <a:gd name="connsiteY29" fmla="*/ 571256 h 788687"/>
              <a:gd name="connsiteX30" fmla="*/ 997905 w 1029322"/>
              <a:gd name="connsiteY30" fmla="*/ 565008 h 788687"/>
              <a:gd name="connsiteX31" fmla="*/ 1002894 w 1029322"/>
              <a:gd name="connsiteY31" fmla="*/ 551263 h 788687"/>
              <a:gd name="connsiteX32" fmla="*/ 977950 w 1029322"/>
              <a:gd name="connsiteY32" fmla="*/ 263854 h 788687"/>
              <a:gd name="connsiteX33" fmla="*/ 955500 w 1029322"/>
              <a:gd name="connsiteY33" fmla="*/ 246359 h 788687"/>
              <a:gd name="connsiteX34" fmla="*/ 901870 w 1029322"/>
              <a:gd name="connsiteY34" fmla="*/ 165135 h 788687"/>
              <a:gd name="connsiteX35" fmla="*/ 875678 w 1029322"/>
              <a:gd name="connsiteY35" fmla="*/ 167634 h 788687"/>
              <a:gd name="connsiteX36" fmla="*/ 445390 w 1029322"/>
              <a:gd name="connsiteY36" fmla="*/ 205123 h 788687"/>
              <a:gd name="connsiteX37" fmla="*/ 444142 w 1029322"/>
              <a:gd name="connsiteY37" fmla="*/ 206372 h 788687"/>
              <a:gd name="connsiteX38" fmla="*/ 94922 w 1029322"/>
              <a:gd name="connsiteY38" fmla="*/ 236363 h 788687"/>
              <a:gd name="connsiteX39" fmla="*/ 87439 w 1029322"/>
              <a:gd name="connsiteY39" fmla="*/ 236363 h 788687"/>
              <a:gd name="connsiteX40" fmla="*/ 33809 w 1029322"/>
              <a:gd name="connsiteY40" fmla="*/ 218868 h 788687"/>
              <a:gd name="connsiteX41" fmla="*/ 74967 w 1029322"/>
              <a:gd name="connsiteY41" fmla="*/ 684970 h 788687"/>
              <a:gd name="connsiteX42" fmla="*/ 104900 w 1029322"/>
              <a:gd name="connsiteY42" fmla="*/ 742452 h 788687"/>
              <a:gd name="connsiteX43" fmla="*/ 164766 w 1029322"/>
              <a:gd name="connsiteY43" fmla="*/ 761196 h 788687"/>
              <a:gd name="connsiteX44" fmla="*/ 948017 w 1029322"/>
              <a:gd name="connsiteY44" fmla="*/ 692468 h 788687"/>
              <a:gd name="connsiteX45" fmla="*/ 955500 w 1029322"/>
              <a:gd name="connsiteY45" fmla="*/ 682471 h 788687"/>
              <a:gd name="connsiteX46" fmla="*/ 948017 w 1029322"/>
              <a:gd name="connsiteY46" fmla="*/ 602496 h 788687"/>
              <a:gd name="connsiteX47" fmla="*/ 735990 w 1029322"/>
              <a:gd name="connsiteY47" fmla="*/ 621240 h 788687"/>
              <a:gd name="connsiteX48" fmla="*/ 723518 w 1029322"/>
              <a:gd name="connsiteY48" fmla="*/ 621240 h 788687"/>
              <a:gd name="connsiteX49" fmla="*/ 636213 w 1029322"/>
              <a:gd name="connsiteY49" fmla="*/ 588751 h 788687"/>
              <a:gd name="connsiteX50" fmla="*/ 587572 w 1029322"/>
              <a:gd name="connsiteY50" fmla="*/ 496280 h 788687"/>
              <a:gd name="connsiteX51" fmla="*/ 583830 w 1029322"/>
              <a:gd name="connsiteY51" fmla="*/ 450045 h 788687"/>
              <a:gd name="connsiteX52" fmla="*/ 615011 w 1029322"/>
              <a:gd name="connsiteY52" fmla="*/ 350077 h 788687"/>
              <a:gd name="connsiteX53" fmla="*/ 708552 w 1029322"/>
              <a:gd name="connsiteY53" fmla="*/ 302592 h 788687"/>
              <a:gd name="connsiteX54" fmla="*/ 910600 w 1029322"/>
              <a:gd name="connsiteY54" fmla="*/ 283848 h 788687"/>
              <a:gd name="connsiteX55" fmla="*/ 919331 w 1029322"/>
              <a:gd name="connsiteY55" fmla="*/ 273851 h 788687"/>
              <a:gd name="connsiteX56" fmla="*/ 919331 w 1029322"/>
              <a:gd name="connsiteY56" fmla="*/ 263854 h 788687"/>
              <a:gd name="connsiteX57" fmla="*/ 918084 w 1029322"/>
              <a:gd name="connsiteY57" fmla="*/ 257606 h 788687"/>
              <a:gd name="connsiteX58" fmla="*/ 915589 w 1029322"/>
              <a:gd name="connsiteY58" fmla="*/ 221367 h 788687"/>
              <a:gd name="connsiteX59" fmla="*/ 910600 w 1029322"/>
              <a:gd name="connsiteY59" fmla="*/ 173882 h 788687"/>
              <a:gd name="connsiteX60" fmla="*/ 901870 w 1029322"/>
              <a:gd name="connsiteY60" fmla="*/ 165135 h 788687"/>
              <a:gd name="connsiteX61" fmla="*/ 804587 w 1029322"/>
              <a:gd name="connsiteY61" fmla="*/ 27679 h 788687"/>
              <a:gd name="connsiteX62" fmla="*/ 82450 w 1029322"/>
              <a:gd name="connsiteY62" fmla="*/ 90159 h 788687"/>
              <a:gd name="connsiteX63" fmla="*/ 41292 w 1029322"/>
              <a:gd name="connsiteY63" fmla="*/ 112652 h 788687"/>
              <a:gd name="connsiteX64" fmla="*/ 27573 w 1029322"/>
              <a:gd name="connsiteY64" fmla="*/ 155138 h 788687"/>
              <a:gd name="connsiteX65" fmla="*/ 92428 w 1029322"/>
              <a:gd name="connsiteY65" fmla="*/ 208871 h 788687"/>
              <a:gd name="connsiteX66" fmla="*/ 788373 w 1029322"/>
              <a:gd name="connsiteY66" fmla="*/ 147641 h 788687"/>
              <a:gd name="connsiteX67" fmla="*/ 788373 w 1029322"/>
              <a:gd name="connsiteY67" fmla="*/ 133895 h 788687"/>
              <a:gd name="connsiteX68" fmla="*/ 178486 w 1029322"/>
              <a:gd name="connsiteY68" fmla="*/ 187628 h 788687"/>
              <a:gd name="connsiteX69" fmla="*/ 177239 w 1029322"/>
              <a:gd name="connsiteY69" fmla="*/ 187628 h 788687"/>
              <a:gd name="connsiteX70" fmla="*/ 163519 w 1029322"/>
              <a:gd name="connsiteY70" fmla="*/ 175132 h 788687"/>
              <a:gd name="connsiteX71" fmla="*/ 175991 w 1029322"/>
              <a:gd name="connsiteY71" fmla="*/ 160137 h 788687"/>
              <a:gd name="connsiteX72" fmla="*/ 785879 w 1029322"/>
              <a:gd name="connsiteY72" fmla="*/ 106404 h 788687"/>
              <a:gd name="connsiteX73" fmla="*/ 785879 w 1029322"/>
              <a:gd name="connsiteY73" fmla="*/ 105154 h 788687"/>
              <a:gd name="connsiteX74" fmla="*/ 780890 w 1029322"/>
              <a:gd name="connsiteY74" fmla="*/ 96407 h 788687"/>
              <a:gd name="connsiteX75" fmla="*/ 773407 w 1029322"/>
              <a:gd name="connsiteY75" fmla="*/ 95157 h 788687"/>
              <a:gd name="connsiteX76" fmla="*/ 101159 w 1029322"/>
              <a:gd name="connsiteY76" fmla="*/ 153889 h 788687"/>
              <a:gd name="connsiteX77" fmla="*/ 87439 w 1029322"/>
              <a:gd name="connsiteY77" fmla="*/ 140143 h 788687"/>
              <a:gd name="connsiteX78" fmla="*/ 99911 w 1029322"/>
              <a:gd name="connsiteY78" fmla="*/ 126398 h 788687"/>
              <a:gd name="connsiteX79" fmla="*/ 770912 w 1029322"/>
              <a:gd name="connsiteY79" fmla="*/ 67666 h 788687"/>
              <a:gd name="connsiteX80" fmla="*/ 813318 w 1029322"/>
              <a:gd name="connsiteY80" fmla="*/ 102655 h 788687"/>
              <a:gd name="connsiteX81" fmla="*/ 814565 w 1029322"/>
              <a:gd name="connsiteY81" fmla="*/ 118900 h 788687"/>
              <a:gd name="connsiteX82" fmla="*/ 817059 w 1029322"/>
              <a:gd name="connsiteY82" fmla="*/ 146391 h 788687"/>
              <a:gd name="connsiteX83" fmla="*/ 845745 w 1029322"/>
              <a:gd name="connsiteY83" fmla="*/ 143892 h 788687"/>
              <a:gd name="connsiteX84" fmla="*/ 838262 w 1029322"/>
              <a:gd name="connsiteY84" fmla="*/ 55170 h 788687"/>
              <a:gd name="connsiteX85" fmla="*/ 827037 w 1029322"/>
              <a:gd name="connsiteY85" fmla="*/ 33927 h 788687"/>
              <a:gd name="connsiteX86" fmla="*/ 804587 w 1029322"/>
              <a:gd name="connsiteY86" fmla="*/ 27679 h 788687"/>
              <a:gd name="connsiteX87" fmla="*/ 802093 w 1029322"/>
              <a:gd name="connsiteY87" fmla="*/ 188 h 788687"/>
              <a:gd name="connsiteX88" fmla="*/ 844498 w 1029322"/>
              <a:gd name="connsiteY88" fmla="*/ 13933 h 788687"/>
              <a:gd name="connsiteX89" fmla="*/ 865701 w 1029322"/>
              <a:gd name="connsiteY89" fmla="*/ 53921 h 788687"/>
              <a:gd name="connsiteX90" fmla="*/ 873184 w 1029322"/>
              <a:gd name="connsiteY90" fmla="*/ 140143 h 788687"/>
              <a:gd name="connsiteX91" fmla="*/ 899375 w 1029322"/>
              <a:gd name="connsiteY91" fmla="*/ 137644 h 788687"/>
              <a:gd name="connsiteX92" fmla="*/ 938039 w 1029322"/>
              <a:gd name="connsiteY92" fmla="*/ 171383 h 788687"/>
              <a:gd name="connsiteX93" fmla="*/ 943028 w 1029322"/>
              <a:gd name="connsiteY93" fmla="*/ 218868 h 788687"/>
              <a:gd name="connsiteX94" fmla="*/ 953006 w 1029322"/>
              <a:gd name="connsiteY94" fmla="*/ 218868 h 788687"/>
              <a:gd name="connsiteX95" fmla="*/ 1005388 w 1029322"/>
              <a:gd name="connsiteY95" fmla="*/ 262604 h 788687"/>
              <a:gd name="connsiteX96" fmla="*/ 1029086 w 1029322"/>
              <a:gd name="connsiteY96" fmla="*/ 547514 h 788687"/>
              <a:gd name="connsiteX97" fmla="*/ 1019108 w 1029322"/>
              <a:gd name="connsiteY97" fmla="*/ 582503 h 788687"/>
              <a:gd name="connsiteX98" fmla="*/ 987928 w 1029322"/>
              <a:gd name="connsiteY98" fmla="*/ 598748 h 788687"/>
              <a:gd name="connsiteX99" fmla="*/ 975455 w 1029322"/>
              <a:gd name="connsiteY99" fmla="*/ 599997 h 788687"/>
              <a:gd name="connsiteX100" fmla="*/ 982939 w 1029322"/>
              <a:gd name="connsiteY100" fmla="*/ 681222 h 788687"/>
              <a:gd name="connsiteX101" fmla="*/ 950511 w 1029322"/>
              <a:gd name="connsiteY101" fmla="*/ 719959 h 788687"/>
              <a:gd name="connsiteX102" fmla="*/ 167261 w 1029322"/>
              <a:gd name="connsiteY102" fmla="*/ 788687 h 788687"/>
              <a:gd name="connsiteX103" fmla="*/ 157283 w 1029322"/>
              <a:gd name="connsiteY103" fmla="*/ 788687 h 788687"/>
              <a:gd name="connsiteX104" fmla="*/ 86192 w 1029322"/>
              <a:gd name="connsiteY104" fmla="*/ 762446 h 788687"/>
              <a:gd name="connsiteX105" fmla="*/ 47528 w 1029322"/>
              <a:gd name="connsiteY105" fmla="*/ 686220 h 788687"/>
              <a:gd name="connsiteX106" fmla="*/ 1381 w 1029322"/>
              <a:gd name="connsiteY106" fmla="*/ 165135 h 788687"/>
              <a:gd name="connsiteX107" fmla="*/ 134 w 1029322"/>
              <a:gd name="connsiteY107" fmla="*/ 157638 h 788687"/>
              <a:gd name="connsiteX108" fmla="*/ 21337 w 1029322"/>
              <a:gd name="connsiteY108" fmla="*/ 93908 h 788687"/>
              <a:gd name="connsiteX109" fmla="*/ 79956 w 1029322"/>
              <a:gd name="connsiteY109" fmla="*/ 62668 h 78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1029322" h="788687">
                <a:moveTo>
                  <a:pt x="698003" y="465851"/>
                </a:moveTo>
                <a:cubicBezTo>
                  <a:pt x="704245" y="465851"/>
                  <a:pt x="710487" y="471082"/>
                  <a:pt x="711736" y="477621"/>
                </a:cubicBezTo>
                <a:cubicBezTo>
                  <a:pt x="711736" y="485468"/>
                  <a:pt x="706742" y="492007"/>
                  <a:pt x="699251" y="492007"/>
                </a:cubicBezTo>
                <a:cubicBezTo>
                  <a:pt x="693009" y="492007"/>
                  <a:pt x="686766" y="488084"/>
                  <a:pt x="686766" y="480237"/>
                </a:cubicBezTo>
                <a:cubicBezTo>
                  <a:pt x="685518" y="473698"/>
                  <a:pt x="691760" y="467159"/>
                  <a:pt x="698003" y="465851"/>
                </a:cubicBezTo>
                <a:close/>
                <a:moveTo>
                  <a:pt x="694675" y="446928"/>
                </a:moveTo>
                <a:cubicBezTo>
                  <a:pt x="676365" y="448149"/>
                  <a:pt x="664158" y="462797"/>
                  <a:pt x="665378" y="479887"/>
                </a:cubicBezTo>
                <a:cubicBezTo>
                  <a:pt x="667820" y="498197"/>
                  <a:pt x="682468" y="510404"/>
                  <a:pt x="699558" y="507963"/>
                </a:cubicBezTo>
                <a:cubicBezTo>
                  <a:pt x="708103" y="507963"/>
                  <a:pt x="715427" y="504300"/>
                  <a:pt x="721530" y="498197"/>
                </a:cubicBezTo>
                <a:cubicBezTo>
                  <a:pt x="726413" y="492094"/>
                  <a:pt x="728854" y="483549"/>
                  <a:pt x="727634" y="475004"/>
                </a:cubicBezTo>
                <a:cubicBezTo>
                  <a:pt x="726413" y="459135"/>
                  <a:pt x="712985" y="446928"/>
                  <a:pt x="697116" y="446928"/>
                </a:cubicBezTo>
                <a:cubicBezTo>
                  <a:pt x="695896" y="446928"/>
                  <a:pt x="694675" y="446928"/>
                  <a:pt x="694675" y="446928"/>
                </a:cubicBezTo>
                <a:close/>
                <a:moveTo>
                  <a:pt x="692234" y="420073"/>
                </a:moveTo>
                <a:cubicBezTo>
                  <a:pt x="723971" y="416411"/>
                  <a:pt x="752047" y="440825"/>
                  <a:pt x="754489" y="472563"/>
                </a:cubicBezTo>
                <a:cubicBezTo>
                  <a:pt x="755709" y="487211"/>
                  <a:pt x="752047" y="503080"/>
                  <a:pt x="741061" y="515287"/>
                </a:cubicBezTo>
                <a:cubicBezTo>
                  <a:pt x="731296" y="526273"/>
                  <a:pt x="716647" y="533597"/>
                  <a:pt x="701999" y="536038"/>
                </a:cubicBezTo>
                <a:cubicBezTo>
                  <a:pt x="699558" y="536038"/>
                  <a:pt x="698337" y="536038"/>
                  <a:pt x="697116" y="536038"/>
                </a:cubicBezTo>
                <a:cubicBezTo>
                  <a:pt x="667820" y="536038"/>
                  <a:pt x="642185" y="512845"/>
                  <a:pt x="638523" y="482328"/>
                </a:cubicBezTo>
                <a:cubicBezTo>
                  <a:pt x="636082" y="450590"/>
                  <a:pt x="659275" y="422514"/>
                  <a:pt x="692234" y="420073"/>
                </a:cubicBezTo>
                <a:close/>
                <a:moveTo>
                  <a:pt x="944275" y="246359"/>
                </a:moveTo>
                <a:lnTo>
                  <a:pt x="945522" y="253857"/>
                </a:lnTo>
                <a:lnTo>
                  <a:pt x="946769" y="271352"/>
                </a:lnTo>
                <a:cubicBezTo>
                  <a:pt x="948017" y="291345"/>
                  <a:pt x="933050" y="310089"/>
                  <a:pt x="913095" y="311339"/>
                </a:cubicBezTo>
                <a:lnTo>
                  <a:pt x="711046" y="328833"/>
                </a:lnTo>
                <a:cubicBezTo>
                  <a:pt x="681113" y="332582"/>
                  <a:pt x="654921" y="346328"/>
                  <a:pt x="636213" y="368821"/>
                </a:cubicBezTo>
                <a:cubicBezTo>
                  <a:pt x="616258" y="391314"/>
                  <a:pt x="608775" y="420054"/>
                  <a:pt x="610022" y="448795"/>
                </a:cubicBezTo>
                <a:lnTo>
                  <a:pt x="615011" y="493781"/>
                </a:lnTo>
                <a:cubicBezTo>
                  <a:pt x="616258" y="522522"/>
                  <a:pt x="631224" y="548764"/>
                  <a:pt x="653674" y="568757"/>
                </a:cubicBezTo>
                <a:cubicBezTo>
                  <a:pt x="674877" y="586252"/>
                  <a:pt x="704810" y="596248"/>
                  <a:pt x="733496" y="593749"/>
                </a:cubicBezTo>
                <a:lnTo>
                  <a:pt x="985433" y="571256"/>
                </a:lnTo>
                <a:cubicBezTo>
                  <a:pt x="989175" y="571256"/>
                  <a:pt x="994164" y="568757"/>
                  <a:pt x="997905" y="565008"/>
                </a:cubicBezTo>
                <a:cubicBezTo>
                  <a:pt x="1001647" y="561260"/>
                  <a:pt x="1002894" y="555012"/>
                  <a:pt x="1002894" y="551263"/>
                </a:cubicBezTo>
                <a:lnTo>
                  <a:pt x="977950" y="263854"/>
                </a:lnTo>
                <a:cubicBezTo>
                  <a:pt x="976703" y="252608"/>
                  <a:pt x="966725" y="243860"/>
                  <a:pt x="955500" y="246359"/>
                </a:cubicBezTo>
                <a:close/>
                <a:moveTo>
                  <a:pt x="901870" y="165135"/>
                </a:moveTo>
                <a:lnTo>
                  <a:pt x="875678" y="167634"/>
                </a:lnTo>
                <a:lnTo>
                  <a:pt x="445390" y="205123"/>
                </a:lnTo>
                <a:lnTo>
                  <a:pt x="444142" y="206372"/>
                </a:lnTo>
                <a:lnTo>
                  <a:pt x="94922" y="236363"/>
                </a:lnTo>
                <a:cubicBezTo>
                  <a:pt x="92428" y="236363"/>
                  <a:pt x="89934" y="236363"/>
                  <a:pt x="87439" y="236363"/>
                </a:cubicBezTo>
                <a:cubicBezTo>
                  <a:pt x="66237" y="236363"/>
                  <a:pt x="48776" y="230115"/>
                  <a:pt x="33809" y="218868"/>
                </a:cubicBezTo>
                <a:lnTo>
                  <a:pt x="74967" y="684970"/>
                </a:lnTo>
                <a:cubicBezTo>
                  <a:pt x="76214" y="706214"/>
                  <a:pt x="86192" y="727457"/>
                  <a:pt x="104900" y="742452"/>
                </a:cubicBezTo>
                <a:cubicBezTo>
                  <a:pt x="121114" y="756198"/>
                  <a:pt x="143564" y="762446"/>
                  <a:pt x="164766" y="761196"/>
                </a:cubicBezTo>
                <a:lnTo>
                  <a:pt x="948017" y="692468"/>
                </a:lnTo>
                <a:cubicBezTo>
                  <a:pt x="951758" y="692468"/>
                  <a:pt x="955500" y="687470"/>
                  <a:pt x="955500" y="682471"/>
                </a:cubicBezTo>
                <a:lnTo>
                  <a:pt x="948017" y="602496"/>
                </a:lnTo>
                <a:lnTo>
                  <a:pt x="735990" y="621240"/>
                </a:lnTo>
                <a:cubicBezTo>
                  <a:pt x="732249" y="621240"/>
                  <a:pt x="727260" y="621240"/>
                  <a:pt x="723518" y="621240"/>
                </a:cubicBezTo>
                <a:cubicBezTo>
                  <a:pt x="691091" y="621240"/>
                  <a:pt x="661158" y="609994"/>
                  <a:pt x="636213" y="588751"/>
                </a:cubicBezTo>
                <a:cubicBezTo>
                  <a:pt x="607527" y="565008"/>
                  <a:pt x="591314" y="532519"/>
                  <a:pt x="587572" y="496280"/>
                </a:cubicBezTo>
                <a:lnTo>
                  <a:pt x="583830" y="450045"/>
                </a:lnTo>
                <a:cubicBezTo>
                  <a:pt x="580089" y="413806"/>
                  <a:pt x="591314" y="378817"/>
                  <a:pt x="615011" y="350077"/>
                </a:cubicBezTo>
                <a:cubicBezTo>
                  <a:pt x="637460" y="322585"/>
                  <a:pt x="672382" y="305091"/>
                  <a:pt x="708552" y="302592"/>
                </a:cubicBezTo>
                <a:lnTo>
                  <a:pt x="910600" y="283848"/>
                </a:lnTo>
                <a:cubicBezTo>
                  <a:pt x="915589" y="283848"/>
                  <a:pt x="920578" y="278849"/>
                  <a:pt x="919331" y="273851"/>
                </a:cubicBezTo>
                <a:lnTo>
                  <a:pt x="919331" y="263854"/>
                </a:lnTo>
                <a:lnTo>
                  <a:pt x="918084" y="257606"/>
                </a:lnTo>
                <a:lnTo>
                  <a:pt x="915589" y="221367"/>
                </a:lnTo>
                <a:lnTo>
                  <a:pt x="910600" y="173882"/>
                </a:lnTo>
                <a:cubicBezTo>
                  <a:pt x="910600" y="168884"/>
                  <a:pt x="906859" y="165135"/>
                  <a:pt x="901870" y="165135"/>
                </a:cubicBezTo>
                <a:close/>
                <a:moveTo>
                  <a:pt x="804587" y="27679"/>
                </a:moveTo>
                <a:lnTo>
                  <a:pt x="82450" y="90159"/>
                </a:lnTo>
                <a:cubicBezTo>
                  <a:pt x="66237" y="92658"/>
                  <a:pt x="51270" y="100156"/>
                  <a:pt x="41292" y="112652"/>
                </a:cubicBezTo>
                <a:cubicBezTo>
                  <a:pt x="31315" y="123898"/>
                  <a:pt x="26326" y="140143"/>
                  <a:pt x="27573" y="155138"/>
                </a:cubicBezTo>
                <a:cubicBezTo>
                  <a:pt x="31315" y="187628"/>
                  <a:pt x="60000" y="212620"/>
                  <a:pt x="92428" y="208871"/>
                </a:cubicBezTo>
                <a:lnTo>
                  <a:pt x="788373" y="147641"/>
                </a:lnTo>
                <a:lnTo>
                  <a:pt x="788373" y="133895"/>
                </a:lnTo>
                <a:lnTo>
                  <a:pt x="178486" y="187628"/>
                </a:lnTo>
                <a:lnTo>
                  <a:pt x="177239" y="187628"/>
                </a:lnTo>
                <a:cubicBezTo>
                  <a:pt x="171002" y="187628"/>
                  <a:pt x="164766" y="182630"/>
                  <a:pt x="163519" y="175132"/>
                </a:cubicBezTo>
                <a:cubicBezTo>
                  <a:pt x="163519" y="167634"/>
                  <a:pt x="168508" y="161386"/>
                  <a:pt x="175991" y="160137"/>
                </a:cubicBezTo>
                <a:lnTo>
                  <a:pt x="785879" y="106404"/>
                </a:lnTo>
                <a:lnTo>
                  <a:pt x="785879" y="105154"/>
                </a:lnTo>
                <a:cubicBezTo>
                  <a:pt x="785879" y="101405"/>
                  <a:pt x="783384" y="98906"/>
                  <a:pt x="780890" y="96407"/>
                </a:cubicBezTo>
                <a:cubicBezTo>
                  <a:pt x="779643" y="95157"/>
                  <a:pt x="775901" y="93908"/>
                  <a:pt x="773407" y="95157"/>
                </a:cubicBezTo>
                <a:lnTo>
                  <a:pt x="101159" y="153889"/>
                </a:lnTo>
                <a:cubicBezTo>
                  <a:pt x="94922" y="153889"/>
                  <a:pt x="88686" y="147641"/>
                  <a:pt x="87439" y="140143"/>
                </a:cubicBezTo>
                <a:cubicBezTo>
                  <a:pt x="86192" y="133895"/>
                  <a:pt x="92428" y="126398"/>
                  <a:pt x="99911" y="126398"/>
                </a:cubicBezTo>
                <a:lnTo>
                  <a:pt x="770912" y="67666"/>
                </a:lnTo>
                <a:cubicBezTo>
                  <a:pt x="792115" y="65167"/>
                  <a:pt x="810823" y="81412"/>
                  <a:pt x="813318" y="102655"/>
                </a:cubicBezTo>
                <a:lnTo>
                  <a:pt x="814565" y="118900"/>
                </a:lnTo>
                <a:lnTo>
                  <a:pt x="817059" y="146391"/>
                </a:lnTo>
                <a:lnTo>
                  <a:pt x="845745" y="143892"/>
                </a:lnTo>
                <a:lnTo>
                  <a:pt x="838262" y="55170"/>
                </a:lnTo>
                <a:cubicBezTo>
                  <a:pt x="837015" y="47673"/>
                  <a:pt x="833273" y="40175"/>
                  <a:pt x="827037" y="33927"/>
                </a:cubicBezTo>
                <a:cubicBezTo>
                  <a:pt x="820801" y="30178"/>
                  <a:pt x="813318" y="26429"/>
                  <a:pt x="804587" y="27679"/>
                </a:cubicBezTo>
                <a:close/>
                <a:moveTo>
                  <a:pt x="802093" y="188"/>
                </a:moveTo>
                <a:cubicBezTo>
                  <a:pt x="818306" y="-1062"/>
                  <a:pt x="833273" y="3936"/>
                  <a:pt x="844498" y="13933"/>
                </a:cubicBezTo>
                <a:cubicBezTo>
                  <a:pt x="856970" y="23930"/>
                  <a:pt x="864453" y="37676"/>
                  <a:pt x="865701" y="53921"/>
                </a:cubicBezTo>
                <a:lnTo>
                  <a:pt x="873184" y="140143"/>
                </a:lnTo>
                <a:lnTo>
                  <a:pt x="899375" y="137644"/>
                </a:lnTo>
                <a:cubicBezTo>
                  <a:pt x="919331" y="136394"/>
                  <a:pt x="936792" y="151390"/>
                  <a:pt x="938039" y="171383"/>
                </a:cubicBezTo>
                <a:lnTo>
                  <a:pt x="943028" y="218868"/>
                </a:lnTo>
                <a:lnTo>
                  <a:pt x="953006" y="218868"/>
                </a:lnTo>
                <a:cubicBezTo>
                  <a:pt x="979197" y="216369"/>
                  <a:pt x="1002894" y="235113"/>
                  <a:pt x="1005388" y="262604"/>
                </a:cubicBezTo>
                <a:lnTo>
                  <a:pt x="1029086" y="547514"/>
                </a:lnTo>
                <a:cubicBezTo>
                  <a:pt x="1030333" y="561260"/>
                  <a:pt x="1026591" y="572506"/>
                  <a:pt x="1019108" y="582503"/>
                </a:cubicBezTo>
                <a:cubicBezTo>
                  <a:pt x="1010377" y="592500"/>
                  <a:pt x="1000400" y="597498"/>
                  <a:pt x="987928" y="598748"/>
                </a:cubicBezTo>
                <a:lnTo>
                  <a:pt x="975455" y="599997"/>
                </a:lnTo>
                <a:lnTo>
                  <a:pt x="982939" y="681222"/>
                </a:lnTo>
                <a:cubicBezTo>
                  <a:pt x="984186" y="701215"/>
                  <a:pt x="970466" y="717460"/>
                  <a:pt x="950511" y="719959"/>
                </a:cubicBezTo>
                <a:lnTo>
                  <a:pt x="167261" y="788687"/>
                </a:lnTo>
                <a:cubicBezTo>
                  <a:pt x="164766" y="788687"/>
                  <a:pt x="161025" y="788687"/>
                  <a:pt x="157283" y="788687"/>
                </a:cubicBezTo>
                <a:cubicBezTo>
                  <a:pt x="131092" y="788687"/>
                  <a:pt x="106147" y="779940"/>
                  <a:pt x="86192" y="762446"/>
                </a:cubicBezTo>
                <a:cubicBezTo>
                  <a:pt x="63742" y="743702"/>
                  <a:pt x="48776" y="716210"/>
                  <a:pt x="47528" y="686220"/>
                </a:cubicBezTo>
                <a:lnTo>
                  <a:pt x="1381" y="165135"/>
                </a:lnTo>
                <a:cubicBezTo>
                  <a:pt x="1381" y="162636"/>
                  <a:pt x="1381" y="160137"/>
                  <a:pt x="134" y="157638"/>
                </a:cubicBezTo>
                <a:cubicBezTo>
                  <a:pt x="-1113" y="133895"/>
                  <a:pt x="6370" y="112652"/>
                  <a:pt x="21337" y="93908"/>
                </a:cubicBezTo>
                <a:cubicBezTo>
                  <a:pt x="35056" y="76413"/>
                  <a:pt x="57506" y="65167"/>
                  <a:pt x="79956" y="62668"/>
                </a:cubicBezTo>
                <a:close/>
              </a:path>
            </a:pathLst>
          </a:custGeom>
          <a:solidFill>
            <a:schemeClr val="accent3"/>
          </a:solidFill>
          <a:ln>
            <a:noFill/>
          </a:ln>
          <a:effectLst/>
        </p:spPr>
        <p:txBody>
          <a:bodyPr wrap="square" anchor="ctr">
            <a:noAutofit/>
          </a:bodyPr>
          <a:lstStyle/>
          <a:p>
            <a:endParaRPr lang="en-US" sz="3599" dirty="0">
              <a:latin typeface="Poppins" pitchFamily="2" charset="77"/>
            </a:endParaRPr>
          </a:p>
        </p:txBody>
      </p:sp>
      <p:sp>
        <p:nvSpPr>
          <p:cNvPr id="6" name="TextBox 5">
            <a:extLst>
              <a:ext uri="{FF2B5EF4-FFF2-40B4-BE49-F238E27FC236}">
                <a16:creationId xmlns:a16="http://schemas.microsoft.com/office/drawing/2014/main" id="{7C8BFC1B-8951-B948-858A-79816CF44D02}"/>
              </a:ext>
            </a:extLst>
          </p:cNvPr>
          <p:cNvSpPr txBox="1"/>
          <p:nvPr/>
        </p:nvSpPr>
        <p:spPr>
          <a:xfrm>
            <a:off x="16063962" y="2303737"/>
            <a:ext cx="5772779" cy="615553"/>
          </a:xfrm>
          <a:prstGeom prst="rect">
            <a:avLst/>
          </a:prstGeom>
          <a:noFill/>
        </p:spPr>
        <p:txBody>
          <a:bodyPr wrap="square" rtlCol="0" anchor="b">
            <a:spAutoFit/>
          </a:bodyPr>
          <a:lstStyle/>
          <a:p>
            <a:r>
              <a:rPr lang="en-US" sz="3400" b="1" spc="-30" dirty="0">
                <a:solidFill>
                  <a:schemeClr val="tx2"/>
                </a:solidFill>
                <a:latin typeface="Lato Black" panose="020F0502020204030203" pitchFamily="34" charset="77"/>
              </a:rPr>
              <a:t>TITLE 01</a:t>
            </a:r>
          </a:p>
        </p:txBody>
      </p:sp>
      <p:sp>
        <p:nvSpPr>
          <p:cNvPr id="7" name="TextBox 6">
            <a:extLst>
              <a:ext uri="{FF2B5EF4-FFF2-40B4-BE49-F238E27FC236}">
                <a16:creationId xmlns:a16="http://schemas.microsoft.com/office/drawing/2014/main" id="{C329BA25-9B3D-514D-8527-AA797427262A}"/>
              </a:ext>
            </a:extLst>
          </p:cNvPr>
          <p:cNvSpPr txBox="1"/>
          <p:nvPr/>
        </p:nvSpPr>
        <p:spPr>
          <a:xfrm>
            <a:off x="16063963" y="2962067"/>
            <a:ext cx="5772781" cy="13921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8" name="TextBox 7">
            <a:extLst>
              <a:ext uri="{FF2B5EF4-FFF2-40B4-BE49-F238E27FC236}">
                <a16:creationId xmlns:a16="http://schemas.microsoft.com/office/drawing/2014/main" id="{00E83445-BCDB-EB42-83A6-0C302644DD67}"/>
              </a:ext>
            </a:extLst>
          </p:cNvPr>
          <p:cNvSpPr txBox="1"/>
          <p:nvPr/>
        </p:nvSpPr>
        <p:spPr>
          <a:xfrm>
            <a:off x="16063962" y="4651458"/>
            <a:ext cx="5772779" cy="615553"/>
          </a:xfrm>
          <a:prstGeom prst="rect">
            <a:avLst/>
          </a:prstGeom>
          <a:noFill/>
        </p:spPr>
        <p:txBody>
          <a:bodyPr wrap="square" rtlCol="0" anchor="b">
            <a:spAutoFit/>
          </a:bodyPr>
          <a:lstStyle/>
          <a:p>
            <a:r>
              <a:rPr lang="en-US" sz="3400" b="1" spc="-30" dirty="0">
                <a:solidFill>
                  <a:schemeClr val="tx2"/>
                </a:solidFill>
                <a:latin typeface="Lato Black" panose="020F0502020204030203" pitchFamily="34" charset="77"/>
              </a:rPr>
              <a:t>TITLE 02</a:t>
            </a:r>
          </a:p>
        </p:txBody>
      </p:sp>
      <p:sp>
        <p:nvSpPr>
          <p:cNvPr id="9" name="TextBox 8">
            <a:extLst>
              <a:ext uri="{FF2B5EF4-FFF2-40B4-BE49-F238E27FC236}">
                <a16:creationId xmlns:a16="http://schemas.microsoft.com/office/drawing/2014/main" id="{8A42E98D-0BBA-EC42-8353-E52A90CFA466}"/>
              </a:ext>
            </a:extLst>
          </p:cNvPr>
          <p:cNvSpPr txBox="1"/>
          <p:nvPr/>
        </p:nvSpPr>
        <p:spPr>
          <a:xfrm>
            <a:off x="16063963" y="5309788"/>
            <a:ext cx="5772781" cy="13921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0" name="TextBox 9">
            <a:extLst>
              <a:ext uri="{FF2B5EF4-FFF2-40B4-BE49-F238E27FC236}">
                <a16:creationId xmlns:a16="http://schemas.microsoft.com/office/drawing/2014/main" id="{652A6596-7B7F-554E-B030-B557296EE2A9}"/>
              </a:ext>
            </a:extLst>
          </p:cNvPr>
          <p:cNvSpPr txBox="1"/>
          <p:nvPr/>
        </p:nvSpPr>
        <p:spPr>
          <a:xfrm>
            <a:off x="16063962" y="6999779"/>
            <a:ext cx="5772779" cy="615553"/>
          </a:xfrm>
          <a:prstGeom prst="rect">
            <a:avLst/>
          </a:prstGeom>
          <a:noFill/>
        </p:spPr>
        <p:txBody>
          <a:bodyPr wrap="square" rtlCol="0" anchor="b">
            <a:spAutoFit/>
          </a:bodyPr>
          <a:lstStyle/>
          <a:p>
            <a:r>
              <a:rPr lang="en-US" sz="3400" b="1" spc="-30" dirty="0">
                <a:solidFill>
                  <a:schemeClr val="tx2"/>
                </a:solidFill>
                <a:latin typeface="Lato Black" panose="020F0502020204030203" pitchFamily="34" charset="77"/>
              </a:rPr>
              <a:t>TITLE 03</a:t>
            </a:r>
          </a:p>
        </p:txBody>
      </p:sp>
      <p:sp>
        <p:nvSpPr>
          <p:cNvPr id="11" name="TextBox 10">
            <a:extLst>
              <a:ext uri="{FF2B5EF4-FFF2-40B4-BE49-F238E27FC236}">
                <a16:creationId xmlns:a16="http://schemas.microsoft.com/office/drawing/2014/main" id="{36D2065B-1DAD-264E-B5CD-CFA33826B897}"/>
              </a:ext>
            </a:extLst>
          </p:cNvPr>
          <p:cNvSpPr txBox="1"/>
          <p:nvPr/>
        </p:nvSpPr>
        <p:spPr>
          <a:xfrm>
            <a:off x="16063963" y="7658109"/>
            <a:ext cx="5772781" cy="13921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2" name="TextBox 11">
            <a:extLst>
              <a:ext uri="{FF2B5EF4-FFF2-40B4-BE49-F238E27FC236}">
                <a16:creationId xmlns:a16="http://schemas.microsoft.com/office/drawing/2014/main" id="{3139E63B-F237-9F4C-8766-550561930B93}"/>
              </a:ext>
            </a:extLst>
          </p:cNvPr>
          <p:cNvSpPr txBox="1"/>
          <p:nvPr/>
        </p:nvSpPr>
        <p:spPr>
          <a:xfrm>
            <a:off x="16063962" y="9348100"/>
            <a:ext cx="5772779" cy="615553"/>
          </a:xfrm>
          <a:prstGeom prst="rect">
            <a:avLst/>
          </a:prstGeom>
          <a:noFill/>
        </p:spPr>
        <p:txBody>
          <a:bodyPr wrap="square" rtlCol="0" anchor="b">
            <a:spAutoFit/>
          </a:bodyPr>
          <a:lstStyle/>
          <a:p>
            <a:r>
              <a:rPr lang="en-US" sz="3400" b="1" spc="-30" dirty="0">
                <a:solidFill>
                  <a:schemeClr val="tx2"/>
                </a:solidFill>
                <a:latin typeface="Lato Black" panose="020F0502020204030203" pitchFamily="34" charset="77"/>
              </a:rPr>
              <a:t>TITLE 04</a:t>
            </a:r>
          </a:p>
        </p:txBody>
      </p:sp>
      <p:sp>
        <p:nvSpPr>
          <p:cNvPr id="13" name="TextBox 12">
            <a:extLst>
              <a:ext uri="{FF2B5EF4-FFF2-40B4-BE49-F238E27FC236}">
                <a16:creationId xmlns:a16="http://schemas.microsoft.com/office/drawing/2014/main" id="{49E6E909-0E80-CB4B-B40C-CDCE95C17762}"/>
              </a:ext>
            </a:extLst>
          </p:cNvPr>
          <p:cNvSpPr txBox="1"/>
          <p:nvPr/>
        </p:nvSpPr>
        <p:spPr>
          <a:xfrm>
            <a:off x="16063963" y="10006430"/>
            <a:ext cx="5772781" cy="1392176"/>
          </a:xfrm>
          <a:prstGeom prst="rect">
            <a:avLst/>
          </a:prstGeom>
          <a:noFill/>
        </p:spPr>
        <p:txBody>
          <a:bodyPr wrap="square" rtlCol="0">
            <a:spAutoFit/>
          </a:bodyPr>
          <a:lstStyle/>
          <a:p>
            <a:pPr>
              <a:lnSpc>
                <a:spcPts val="3499"/>
              </a:lnSpc>
            </a:pPr>
            <a:r>
              <a:rPr lang="en-US" sz="2400" dirty="0">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93" name="Arco de bloque 92">
            <a:extLst>
              <a:ext uri="{FF2B5EF4-FFF2-40B4-BE49-F238E27FC236}">
                <a16:creationId xmlns:a16="http://schemas.microsoft.com/office/drawing/2014/main" id="{6F18D441-A2D8-7745-8EC0-45AC502A13AD}"/>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4" name="Arco de bloque 93">
            <a:extLst>
              <a:ext uri="{FF2B5EF4-FFF2-40B4-BE49-F238E27FC236}">
                <a16:creationId xmlns:a16="http://schemas.microsoft.com/office/drawing/2014/main" id="{5BE0E20F-415C-4E4B-A0CA-E76FC5A4A2AF}"/>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5" name="Rectangle 2">
            <a:extLst>
              <a:ext uri="{FF2B5EF4-FFF2-40B4-BE49-F238E27FC236}">
                <a16:creationId xmlns:a16="http://schemas.microsoft.com/office/drawing/2014/main" id="{B2A765F9-F9D8-1848-BA87-638ABDAE28C3}"/>
              </a:ext>
            </a:extLst>
          </p:cNvPr>
          <p:cNvSpPr>
            <a:spLocks/>
          </p:cNvSpPr>
          <p:nvPr/>
        </p:nvSpPr>
        <p:spPr bwMode="auto">
          <a:xfrm>
            <a:off x="1185675" y="751743"/>
            <a:ext cx="1001235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MONEY </a:t>
            </a:r>
            <a:r>
              <a:rPr lang="en-US" sz="7200" b="1" dirty="0">
                <a:solidFill>
                  <a:schemeClr val="accent4"/>
                </a:solidFill>
                <a:latin typeface="Lato Black" panose="020F0A02020204030203" pitchFamily="34" charset="0"/>
                <a:cs typeface="Poppins" pitchFamily="2" charset="77"/>
                <a:sym typeface="Bebas Neue" charset="0"/>
              </a:rPr>
              <a:t>INFOGRAPHIC</a:t>
            </a:r>
          </a:p>
        </p:txBody>
      </p:sp>
      <p:grpSp>
        <p:nvGrpSpPr>
          <p:cNvPr id="96" name="Grupo 95">
            <a:extLst>
              <a:ext uri="{FF2B5EF4-FFF2-40B4-BE49-F238E27FC236}">
                <a16:creationId xmlns:a16="http://schemas.microsoft.com/office/drawing/2014/main" id="{D0365277-E559-8142-A387-85842CD14F8A}"/>
              </a:ext>
            </a:extLst>
          </p:cNvPr>
          <p:cNvGrpSpPr/>
          <p:nvPr/>
        </p:nvGrpSpPr>
        <p:grpSpPr>
          <a:xfrm>
            <a:off x="1206737" y="1765744"/>
            <a:ext cx="1030307" cy="187989"/>
            <a:chOff x="2053135" y="2686981"/>
            <a:chExt cx="2312732" cy="421979"/>
          </a:xfrm>
        </p:grpSpPr>
        <p:sp>
          <p:nvSpPr>
            <p:cNvPr id="97" name="Elipse 96">
              <a:extLst>
                <a:ext uri="{FF2B5EF4-FFF2-40B4-BE49-F238E27FC236}">
                  <a16:creationId xmlns:a16="http://schemas.microsoft.com/office/drawing/2014/main" id="{0A3A9AF5-F637-7848-828E-A5861535D27C}"/>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Elipse 97">
              <a:extLst>
                <a:ext uri="{FF2B5EF4-FFF2-40B4-BE49-F238E27FC236}">
                  <a16:creationId xmlns:a16="http://schemas.microsoft.com/office/drawing/2014/main" id="{DC84CDAC-0F87-6B49-BE1E-E42BF128B7BD}"/>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Elipse 98">
              <a:extLst>
                <a:ext uri="{FF2B5EF4-FFF2-40B4-BE49-F238E27FC236}">
                  <a16:creationId xmlns:a16="http://schemas.microsoft.com/office/drawing/2014/main" id="{64ADF93B-810F-4043-BAD1-5102FC1C0314}"/>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Elipse 99">
              <a:extLst>
                <a:ext uri="{FF2B5EF4-FFF2-40B4-BE49-F238E27FC236}">
                  <a16:creationId xmlns:a16="http://schemas.microsoft.com/office/drawing/2014/main" id="{851D0961-559F-AF4B-8F90-4A4611490446}"/>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Elipse 100">
              <a:extLst>
                <a:ext uri="{FF2B5EF4-FFF2-40B4-BE49-F238E27FC236}">
                  <a16:creationId xmlns:a16="http://schemas.microsoft.com/office/drawing/2014/main" id="{723AF824-E686-C14F-9BCE-8DFF91754AD3}"/>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72180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4B761F35-E100-4745-8CA1-7E1EE8A8C6AF}"/>
              </a:ext>
            </a:extLst>
          </p:cNvPr>
          <p:cNvPicPr>
            <a:picLocks noChangeAspect="1"/>
          </p:cNvPicPr>
          <p:nvPr/>
        </p:nvPicPr>
        <p:blipFill rotWithShape="1">
          <a:blip r:embed="rId2">
            <a:extLst>
              <a:ext uri="{28A0092B-C50C-407E-A947-70E740481C1C}">
                <a14:useLocalDpi xmlns:a14="http://schemas.microsoft.com/office/drawing/2010/main" val="0"/>
              </a:ext>
            </a:extLst>
          </a:blip>
          <a:srcRect t="13297" b="3348"/>
          <a:stretch/>
        </p:blipFill>
        <p:spPr>
          <a:xfrm>
            <a:off x="0" y="0"/>
            <a:ext cx="24377650" cy="13716000"/>
          </a:xfrm>
          <a:prstGeom prst="rect">
            <a:avLst/>
          </a:prstGeom>
        </p:spPr>
      </p:pic>
      <p:sp>
        <p:nvSpPr>
          <p:cNvPr id="13" name="Rectángulo 12">
            <a:extLst>
              <a:ext uri="{FF2B5EF4-FFF2-40B4-BE49-F238E27FC236}">
                <a16:creationId xmlns:a16="http://schemas.microsoft.com/office/drawing/2014/main" id="{FEB375CD-3DC6-B146-A829-595642C0B35B}"/>
              </a:ext>
            </a:extLst>
          </p:cNvPr>
          <p:cNvSpPr/>
          <p:nvPr/>
        </p:nvSpPr>
        <p:spPr>
          <a:xfrm>
            <a:off x="0" y="-1"/>
            <a:ext cx="24377650" cy="13715999"/>
          </a:xfrm>
          <a:prstGeom prst="rect">
            <a:avLst/>
          </a:prstGeom>
          <a:solidFill>
            <a:srgbClr val="142145">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riángulo 2">
            <a:extLst>
              <a:ext uri="{FF2B5EF4-FFF2-40B4-BE49-F238E27FC236}">
                <a16:creationId xmlns:a16="http://schemas.microsoft.com/office/drawing/2014/main" id="{43C93E48-626D-6844-A086-47F7928C0928}"/>
              </a:ext>
            </a:extLst>
          </p:cNvPr>
          <p:cNvSpPr/>
          <p:nvPr/>
        </p:nvSpPr>
        <p:spPr>
          <a:xfrm rot="12066471">
            <a:off x="5442857" y="3105243"/>
            <a:ext cx="12328693" cy="8682088"/>
          </a:xfrm>
          <a:custGeom>
            <a:avLst/>
            <a:gdLst>
              <a:gd name="connsiteX0" fmla="*/ 0 w 13295870"/>
              <a:gd name="connsiteY0" fmla="*/ 9292281 h 9292281"/>
              <a:gd name="connsiteX1" fmla="*/ 6647935 w 13295870"/>
              <a:gd name="connsiteY1" fmla="*/ 0 h 9292281"/>
              <a:gd name="connsiteX2" fmla="*/ 13295870 w 13295870"/>
              <a:gd name="connsiteY2" fmla="*/ 9292281 h 9292281"/>
              <a:gd name="connsiteX3" fmla="*/ 0 w 13295870"/>
              <a:gd name="connsiteY3" fmla="*/ 9292281 h 9292281"/>
              <a:gd name="connsiteX0" fmla="*/ 144889 w 13585648"/>
              <a:gd name="connsiteY0" fmla="*/ 9292281 h 9292281"/>
              <a:gd name="connsiteX1" fmla="*/ 6792824 w 13585648"/>
              <a:gd name="connsiteY1" fmla="*/ 0 h 9292281"/>
              <a:gd name="connsiteX2" fmla="*/ 13440759 w 13585648"/>
              <a:gd name="connsiteY2" fmla="*/ 9292281 h 9292281"/>
              <a:gd name="connsiteX3" fmla="*/ 144889 w 13585648"/>
              <a:gd name="connsiteY3" fmla="*/ 9292281 h 9292281"/>
              <a:gd name="connsiteX0" fmla="*/ 144889 w 14664610"/>
              <a:gd name="connsiteY0" fmla="*/ 9292281 h 9292281"/>
              <a:gd name="connsiteX1" fmla="*/ 6792824 w 14664610"/>
              <a:gd name="connsiteY1" fmla="*/ 0 h 9292281"/>
              <a:gd name="connsiteX2" fmla="*/ 13440759 w 14664610"/>
              <a:gd name="connsiteY2" fmla="*/ 9292281 h 9292281"/>
              <a:gd name="connsiteX3" fmla="*/ 144889 w 14664610"/>
              <a:gd name="connsiteY3" fmla="*/ 9292281 h 9292281"/>
              <a:gd name="connsiteX0" fmla="*/ 1223851 w 15743572"/>
              <a:gd name="connsiteY0" fmla="*/ 9292281 h 9292281"/>
              <a:gd name="connsiteX1" fmla="*/ 7871786 w 15743572"/>
              <a:gd name="connsiteY1" fmla="*/ 0 h 9292281"/>
              <a:gd name="connsiteX2" fmla="*/ 14519721 w 15743572"/>
              <a:gd name="connsiteY2" fmla="*/ 9292281 h 9292281"/>
              <a:gd name="connsiteX3" fmla="*/ 1223851 w 15743572"/>
              <a:gd name="connsiteY3" fmla="*/ 9292281 h 9292281"/>
              <a:gd name="connsiteX0" fmla="*/ 17194 w 13938055"/>
              <a:gd name="connsiteY0" fmla="*/ 9069860 h 10203592"/>
              <a:gd name="connsiteX1" fmla="*/ 10569864 w 13938055"/>
              <a:gd name="connsiteY1" fmla="*/ 0 h 10203592"/>
              <a:gd name="connsiteX2" fmla="*/ 13313064 w 13938055"/>
              <a:gd name="connsiteY2" fmla="*/ 9069860 h 10203592"/>
              <a:gd name="connsiteX3" fmla="*/ 17194 w 13938055"/>
              <a:gd name="connsiteY3" fmla="*/ 9069860 h 10203592"/>
              <a:gd name="connsiteX0" fmla="*/ 17148 w 13934573"/>
              <a:gd name="connsiteY0" fmla="*/ 9248072 h 10381804"/>
              <a:gd name="connsiteX1" fmla="*/ 10569818 w 13934573"/>
              <a:gd name="connsiteY1" fmla="*/ 178212 h 10381804"/>
              <a:gd name="connsiteX2" fmla="*/ 13313018 w 13934573"/>
              <a:gd name="connsiteY2" fmla="*/ 9248072 h 10381804"/>
              <a:gd name="connsiteX3" fmla="*/ 17148 w 13934573"/>
              <a:gd name="connsiteY3" fmla="*/ 9248072 h 10381804"/>
              <a:gd name="connsiteX0" fmla="*/ 17148 w 15643243"/>
              <a:gd name="connsiteY0" fmla="*/ 9196715 h 9562329"/>
              <a:gd name="connsiteX1" fmla="*/ 10569818 w 15643243"/>
              <a:gd name="connsiteY1" fmla="*/ 126855 h 9562329"/>
              <a:gd name="connsiteX2" fmla="*/ 13313018 w 15643243"/>
              <a:gd name="connsiteY2" fmla="*/ 9196715 h 9562329"/>
              <a:gd name="connsiteX3" fmla="*/ 17148 w 15643243"/>
              <a:gd name="connsiteY3" fmla="*/ 9196715 h 9562329"/>
              <a:gd name="connsiteX0" fmla="*/ 660 w 15626755"/>
              <a:gd name="connsiteY0" fmla="*/ 9196715 h 10745568"/>
              <a:gd name="connsiteX1" fmla="*/ 10553330 w 15626755"/>
              <a:gd name="connsiteY1" fmla="*/ 126855 h 10745568"/>
              <a:gd name="connsiteX2" fmla="*/ 13296530 w 15626755"/>
              <a:gd name="connsiteY2" fmla="*/ 9196715 h 10745568"/>
              <a:gd name="connsiteX3" fmla="*/ 660 w 15626755"/>
              <a:gd name="connsiteY3" fmla="*/ 9196715 h 10745568"/>
              <a:gd name="connsiteX0" fmla="*/ 967 w 16224836"/>
              <a:gd name="connsiteY0" fmla="*/ 9074527 h 10623380"/>
              <a:gd name="connsiteX1" fmla="*/ 10553637 w 16224836"/>
              <a:gd name="connsiteY1" fmla="*/ 4667 h 10623380"/>
              <a:gd name="connsiteX2" fmla="*/ 13296837 w 16224836"/>
              <a:gd name="connsiteY2" fmla="*/ 9074527 h 10623380"/>
              <a:gd name="connsiteX3" fmla="*/ 967 w 16224836"/>
              <a:gd name="connsiteY3" fmla="*/ 9074527 h 10623380"/>
              <a:gd name="connsiteX0" fmla="*/ 967 w 16541412"/>
              <a:gd name="connsiteY0" fmla="*/ 9074527 h 10442290"/>
              <a:gd name="connsiteX1" fmla="*/ 10553637 w 16541412"/>
              <a:gd name="connsiteY1" fmla="*/ 4667 h 10442290"/>
              <a:gd name="connsiteX2" fmla="*/ 13296837 w 16541412"/>
              <a:gd name="connsiteY2" fmla="*/ 9074527 h 10442290"/>
              <a:gd name="connsiteX3" fmla="*/ 967 w 16541412"/>
              <a:gd name="connsiteY3" fmla="*/ 9074527 h 10442290"/>
              <a:gd name="connsiteX0" fmla="*/ 984 w 16566379"/>
              <a:gd name="connsiteY0" fmla="*/ 9132352 h 10500115"/>
              <a:gd name="connsiteX1" fmla="*/ 10553654 w 16566379"/>
              <a:gd name="connsiteY1" fmla="*/ 62492 h 10500115"/>
              <a:gd name="connsiteX2" fmla="*/ 13296854 w 16566379"/>
              <a:gd name="connsiteY2" fmla="*/ 9132352 h 10500115"/>
              <a:gd name="connsiteX3" fmla="*/ 984 w 16566379"/>
              <a:gd name="connsiteY3" fmla="*/ 9132352 h 10500115"/>
              <a:gd name="connsiteX0" fmla="*/ 968 w 16541413"/>
              <a:gd name="connsiteY0" fmla="*/ 9071428 h 10439191"/>
              <a:gd name="connsiteX1" fmla="*/ 10553638 w 16541413"/>
              <a:gd name="connsiteY1" fmla="*/ 1568 h 10439191"/>
              <a:gd name="connsiteX2" fmla="*/ 13296838 w 16541413"/>
              <a:gd name="connsiteY2" fmla="*/ 9071428 h 10439191"/>
              <a:gd name="connsiteX3" fmla="*/ 968 w 16541413"/>
              <a:gd name="connsiteY3" fmla="*/ 9071428 h 10439191"/>
              <a:gd name="connsiteX0" fmla="*/ 899 w 16431893"/>
              <a:gd name="connsiteY0" fmla="*/ 9097848 h 10465611"/>
              <a:gd name="connsiteX1" fmla="*/ 10553569 w 16431893"/>
              <a:gd name="connsiteY1" fmla="*/ 27988 h 10465611"/>
              <a:gd name="connsiteX2" fmla="*/ 13296769 w 16431893"/>
              <a:gd name="connsiteY2" fmla="*/ 9097848 h 10465611"/>
              <a:gd name="connsiteX3" fmla="*/ 899 w 16431893"/>
              <a:gd name="connsiteY3" fmla="*/ 9097848 h 10465611"/>
              <a:gd name="connsiteX0" fmla="*/ 1239 w 16882399"/>
              <a:gd name="connsiteY0" fmla="*/ 9158098 h 10525861"/>
              <a:gd name="connsiteX1" fmla="*/ 10553909 w 16882399"/>
              <a:gd name="connsiteY1" fmla="*/ 88238 h 10525861"/>
              <a:gd name="connsiteX2" fmla="*/ 13297109 w 16882399"/>
              <a:gd name="connsiteY2" fmla="*/ 9158098 h 10525861"/>
              <a:gd name="connsiteX3" fmla="*/ 1239 w 16882399"/>
              <a:gd name="connsiteY3" fmla="*/ 9158098 h 10525861"/>
              <a:gd name="connsiteX0" fmla="*/ 116581 w 16997741"/>
              <a:gd name="connsiteY0" fmla="*/ 9155028 h 10432298"/>
              <a:gd name="connsiteX1" fmla="*/ 10669251 w 16997741"/>
              <a:gd name="connsiteY1" fmla="*/ 85168 h 10432298"/>
              <a:gd name="connsiteX2" fmla="*/ 13412451 w 16997741"/>
              <a:gd name="connsiteY2" fmla="*/ 9155028 h 10432298"/>
              <a:gd name="connsiteX3" fmla="*/ 116581 w 16997741"/>
              <a:gd name="connsiteY3" fmla="*/ 9155028 h 10432298"/>
              <a:gd name="connsiteX0" fmla="*/ 116582 w 17164201"/>
              <a:gd name="connsiteY0" fmla="*/ 9155028 h 10541724"/>
              <a:gd name="connsiteX1" fmla="*/ 10669252 w 17164201"/>
              <a:gd name="connsiteY1" fmla="*/ 85168 h 10541724"/>
              <a:gd name="connsiteX2" fmla="*/ 13412452 w 17164201"/>
              <a:gd name="connsiteY2" fmla="*/ 9155028 h 10541724"/>
              <a:gd name="connsiteX3" fmla="*/ 116582 w 17164201"/>
              <a:gd name="connsiteY3" fmla="*/ 9155028 h 10541724"/>
              <a:gd name="connsiteX0" fmla="*/ 116582 w 17221626"/>
              <a:gd name="connsiteY0" fmla="*/ 9155028 h 10659731"/>
              <a:gd name="connsiteX1" fmla="*/ 10669252 w 17221626"/>
              <a:gd name="connsiteY1" fmla="*/ 85168 h 10659731"/>
              <a:gd name="connsiteX2" fmla="*/ 13412452 w 17221626"/>
              <a:gd name="connsiteY2" fmla="*/ 9155028 h 10659731"/>
              <a:gd name="connsiteX3" fmla="*/ 116582 w 17221626"/>
              <a:gd name="connsiteY3" fmla="*/ 9155028 h 10659731"/>
              <a:gd name="connsiteX0" fmla="*/ 223851 w 17328894"/>
              <a:gd name="connsiteY0" fmla="*/ 9161970 h 10876724"/>
              <a:gd name="connsiteX1" fmla="*/ 10776521 w 17328894"/>
              <a:gd name="connsiteY1" fmla="*/ 92110 h 10876724"/>
              <a:gd name="connsiteX2" fmla="*/ 13519721 w 17328894"/>
              <a:gd name="connsiteY2" fmla="*/ 9161970 h 10876724"/>
              <a:gd name="connsiteX3" fmla="*/ 223851 w 17328894"/>
              <a:gd name="connsiteY3" fmla="*/ 9161970 h 10876724"/>
              <a:gd name="connsiteX0" fmla="*/ 223851 w 17622196"/>
              <a:gd name="connsiteY0" fmla="*/ 9161970 h 10959556"/>
              <a:gd name="connsiteX1" fmla="*/ 10776521 w 17622196"/>
              <a:gd name="connsiteY1" fmla="*/ 92110 h 10959556"/>
              <a:gd name="connsiteX2" fmla="*/ 13519721 w 17622196"/>
              <a:gd name="connsiteY2" fmla="*/ 9161970 h 10959556"/>
              <a:gd name="connsiteX3" fmla="*/ 223851 w 17622196"/>
              <a:gd name="connsiteY3" fmla="*/ 9161970 h 10959556"/>
              <a:gd name="connsiteX0" fmla="*/ 323373 w 17721720"/>
              <a:gd name="connsiteY0" fmla="*/ 9145931 h 10397891"/>
              <a:gd name="connsiteX1" fmla="*/ 10876043 w 17721720"/>
              <a:gd name="connsiteY1" fmla="*/ 76071 h 10397891"/>
              <a:gd name="connsiteX2" fmla="*/ 13619243 w 17721720"/>
              <a:gd name="connsiteY2" fmla="*/ 9145931 h 10397891"/>
              <a:gd name="connsiteX3" fmla="*/ 323373 w 17721720"/>
              <a:gd name="connsiteY3" fmla="*/ 9145931 h 10397891"/>
            </a:gdLst>
            <a:ahLst/>
            <a:cxnLst>
              <a:cxn ang="0">
                <a:pos x="connsiteX0" y="connsiteY0"/>
              </a:cxn>
              <a:cxn ang="0">
                <a:pos x="connsiteX1" y="connsiteY1"/>
              </a:cxn>
              <a:cxn ang="0">
                <a:pos x="connsiteX2" y="connsiteY2"/>
              </a:cxn>
              <a:cxn ang="0">
                <a:pos x="connsiteX3" y="connsiteY3"/>
              </a:cxn>
            </a:cxnLst>
            <a:rect l="l" t="t" r="r" b="b"/>
            <a:pathLst>
              <a:path w="17721720" h="10397891">
                <a:moveTo>
                  <a:pt x="323373" y="9145931"/>
                </a:moveTo>
                <a:cubicBezTo>
                  <a:pt x="-1496777" y="5570032"/>
                  <a:pt x="4685798" y="-765034"/>
                  <a:pt x="10876043" y="76071"/>
                </a:cubicBezTo>
                <a:cubicBezTo>
                  <a:pt x="17066288" y="917176"/>
                  <a:pt x="21210714" y="10981095"/>
                  <a:pt x="13619243" y="9145931"/>
                </a:cubicBezTo>
                <a:cubicBezTo>
                  <a:pt x="6027772" y="7310767"/>
                  <a:pt x="2143523" y="12721830"/>
                  <a:pt x="323373" y="9145931"/>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nillo 28">
            <a:extLst>
              <a:ext uri="{FF2B5EF4-FFF2-40B4-BE49-F238E27FC236}">
                <a16:creationId xmlns:a16="http://schemas.microsoft.com/office/drawing/2014/main" id="{527DE55C-9B2D-9544-A42F-7E716ECFE700}"/>
              </a:ext>
            </a:extLst>
          </p:cNvPr>
          <p:cNvSpPr/>
          <p:nvPr/>
        </p:nvSpPr>
        <p:spPr>
          <a:xfrm>
            <a:off x="1346980" y="2318657"/>
            <a:ext cx="1599182" cy="1599182"/>
          </a:xfrm>
          <a:prstGeom prst="donut">
            <a:avLst>
              <a:gd name="adj" fmla="val 96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Anillo 29">
            <a:extLst>
              <a:ext uri="{FF2B5EF4-FFF2-40B4-BE49-F238E27FC236}">
                <a16:creationId xmlns:a16="http://schemas.microsoft.com/office/drawing/2014/main" id="{FFDDFC06-41AE-BD47-8CE6-7D6791DCD49A}"/>
              </a:ext>
            </a:extLst>
          </p:cNvPr>
          <p:cNvSpPr/>
          <p:nvPr/>
        </p:nvSpPr>
        <p:spPr>
          <a:xfrm>
            <a:off x="20084509" y="6386791"/>
            <a:ext cx="1599182" cy="1599182"/>
          </a:xfrm>
          <a:prstGeom prst="donut">
            <a:avLst>
              <a:gd name="adj" fmla="val 96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Multiplicación 30">
            <a:extLst>
              <a:ext uri="{FF2B5EF4-FFF2-40B4-BE49-F238E27FC236}">
                <a16:creationId xmlns:a16="http://schemas.microsoft.com/office/drawing/2014/main" id="{F4F4911B-4743-734A-ACF3-183759FB0545}"/>
              </a:ext>
            </a:extLst>
          </p:cNvPr>
          <p:cNvSpPr/>
          <p:nvPr/>
        </p:nvSpPr>
        <p:spPr>
          <a:xfrm>
            <a:off x="2399791" y="7246396"/>
            <a:ext cx="1586996" cy="1586996"/>
          </a:xfrm>
          <a:prstGeom prst="mathMultiply">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Multiplicación 31">
            <a:extLst>
              <a:ext uri="{FF2B5EF4-FFF2-40B4-BE49-F238E27FC236}">
                <a16:creationId xmlns:a16="http://schemas.microsoft.com/office/drawing/2014/main" id="{37E4138A-840A-B04E-A073-D62F092E4B17}"/>
              </a:ext>
            </a:extLst>
          </p:cNvPr>
          <p:cNvSpPr/>
          <p:nvPr/>
        </p:nvSpPr>
        <p:spPr>
          <a:xfrm>
            <a:off x="21610827" y="442365"/>
            <a:ext cx="1586996" cy="1586996"/>
          </a:xfrm>
          <a:prstGeom prst="mathMultiply">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a:extLst>
              <a:ext uri="{FF2B5EF4-FFF2-40B4-BE49-F238E27FC236}">
                <a16:creationId xmlns:a16="http://schemas.microsoft.com/office/drawing/2014/main" id="{D1BE5ED4-A5F8-6240-90FF-F4777D887BDB}"/>
              </a:ext>
            </a:extLst>
          </p:cNvPr>
          <p:cNvSpPr/>
          <p:nvPr/>
        </p:nvSpPr>
        <p:spPr>
          <a:xfrm>
            <a:off x="49016" y="11595094"/>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Triángulo 2">
            <a:extLst>
              <a:ext uri="{FF2B5EF4-FFF2-40B4-BE49-F238E27FC236}">
                <a16:creationId xmlns:a16="http://schemas.microsoft.com/office/drawing/2014/main" id="{EE640FF1-4B4F-D94A-B293-CCFF24E6F115}"/>
              </a:ext>
            </a:extLst>
          </p:cNvPr>
          <p:cNvSpPr/>
          <p:nvPr/>
        </p:nvSpPr>
        <p:spPr>
          <a:xfrm rot="12066471">
            <a:off x="4824263" y="2564573"/>
            <a:ext cx="13565879" cy="9553337"/>
          </a:xfrm>
          <a:custGeom>
            <a:avLst/>
            <a:gdLst>
              <a:gd name="connsiteX0" fmla="*/ 0 w 13295870"/>
              <a:gd name="connsiteY0" fmla="*/ 9292281 h 9292281"/>
              <a:gd name="connsiteX1" fmla="*/ 6647935 w 13295870"/>
              <a:gd name="connsiteY1" fmla="*/ 0 h 9292281"/>
              <a:gd name="connsiteX2" fmla="*/ 13295870 w 13295870"/>
              <a:gd name="connsiteY2" fmla="*/ 9292281 h 9292281"/>
              <a:gd name="connsiteX3" fmla="*/ 0 w 13295870"/>
              <a:gd name="connsiteY3" fmla="*/ 9292281 h 9292281"/>
              <a:gd name="connsiteX0" fmla="*/ 144889 w 13585648"/>
              <a:gd name="connsiteY0" fmla="*/ 9292281 h 9292281"/>
              <a:gd name="connsiteX1" fmla="*/ 6792824 w 13585648"/>
              <a:gd name="connsiteY1" fmla="*/ 0 h 9292281"/>
              <a:gd name="connsiteX2" fmla="*/ 13440759 w 13585648"/>
              <a:gd name="connsiteY2" fmla="*/ 9292281 h 9292281"/>
              <a:gd name="connsiteX3" fmla="*/ 144889 w 13585648"/>
              <a:gd name="connsiteY3" fmla="*/ 9292281 h 9292281"/>
              <a:gd name="connsiteX0" fmla="*/ 144889 w 14664610"/>
              <a:gd name="connsiteY0" fmla="*/ 9292281 h 9292281"/>
              <a:gd name="connsiteX1" fmla="*/ 6792824 w 14664610"/>
              <a:gd name="connsiteY1" fmla="*/ 0 h 9292281"/>
              <a:gd name="connsiteX2" fmla="*/ 13440759 w 14664610"/>
              <a:gd name="connsiteY2" fmla="*/ 9292281 h 9292281"/>
              <a:gd name="connsiteX3" fmla="*/ 144889 w 14664610"/>
              <a:gd name="connsiteY3" fmla="*/ 9292281 h 9292281"/>
              <a:gd name="connsiteX0" fmla="*/ 1223851 w 15743572"/>
              <a:gd name="connsiteY0" fmla="*/ 9292281 h 9292281"/>
              <a:gd name="connsiteX1" fmla="*/ 7871786 w 15743572"/>
              <a:gd name="connsiteY1" fmla="*/ 0 h 9292281"/>
              <a:gd name="connsiteX2" fmla="*/ 14519721 w 15743572"/>
              <a:gd name="connsiteY2" fmla="*/ 9292281 h 9292281"/>
              <a:gd name="connsiteX3" fmla="*/ 1223851 w 15743572"/>
              <a:gd name="connsiteY3" fmla="*/ 9292281 h 9292281"/>
              <a:gd name="connsiteX0" fmla="*/ 17194 w 13938055"/>
              <a:gd name="connsiteY0" fmla="*/ 9069860 h 10203592"/>
              <a:gd name="connsiteX1" fmla="*/ 10569864 w 13938055"/>
              <a:gd name="connsiteY1" fmla="*/ 0 h 10203592"/>
              <a:gd name="connsiteX2" fmla="*/ 13313064 w 13938055"/>
              <a:gd name="connsiteY2" fmla="*/ 9069860 h 10203592"/>
              <a:gd name="connsiteX3" fmla="*/ 17194 w 13938055"/>
              <a:gd name="connsiteY3" fmla="*/ 9069860 h 10203592"/>
              <a:gd name="connsiteX0" fmla="*/ 17148 w 13934573"/>
              <a:gd name="connsiteY0" fmla="*/ 9248072 h 10381804"/>
              <a:gd name="connsiteX1" fmla="*/ 10569818 w 13934573"/>
              <a:gd name="connsiteY1" fmla="*/ 178212 h 10381804"/>
              <a:gd name="connsiteX2" fmla="*/ 13313018 w 13934573"/>
              <a:gd name="connsiteY2" fmla="*/ 9248072 h 10381804"/>
              <a:gd name="connsiteX3" fmla="*/ 17148 w 13934573"/>
              <a:gd name="connsiteY3" fmla="*/ 9248072 h 10381804"/>
              <a:gd name="connsiteX0" fmla="*/ 17148 w 15643243"/>
              <a:gd name="connsiteY0" fmla="*/ 9196715 h 9562329"/>
              <a:gd name="connsiteX1" fmla="*/ 10569818 w 15643243"/>
              <a:gd name="connsiteY1" fmla="*/ 126855 h 9562329"/>
              <a:gd name="connsiteX2" fmla="*/ 13313018 w 15643243"/>
              <a:gd name="connsiteY2" fmla="*/ 9196715 h 9562329"/>
              <a:gd name="connsiteX3" fmla="*/ 17148 w 15643243"/>
              <a:gd name="connsiteY3" fmla="*/ 9196715 h 9562329"/>
              <a:gd name="connsiteX0" fmla="*/ 660 w 15626755"/>
              <a:gd name="connsiteY0" fmla="*/ 9196715 h 10745568"/>
              <a:gd name="connsiteX1" fmla="*/ 10553330 w 15626755"/>
              <a:gd name="connsiteY1" fmla="*/ 126855 h 10745568"/>
              <a:gd name="connsiteX2" fmla="*/ 13296530 w 15626755"/>
              <a:gd name="connsiteY2" fmla="*/ 9196715 h 10745568"/>
              <a:gd name="connsiteX3" fmla="*/ 660 w 15626755"/>
              <a:gd name="connsiteY3" fmla="*/ 9196715 h 10745568"/>
              <a:gd name="connsiteX0" fmla="*/ 967 w 16224836"/>
              <a:gd name="connsiteY0" fmla="*/ 9074527 h 10623380"/>
              <a:gd name="connsiteX1" fmla="*/ 10553637 w 16224836"/>
              <a:gd name="connsiteY1" fmla="*/ 4667 h 10623380"/>
              <a:gd name="connsiteX2" fmla="*/ 13296837 w 16224836"/>
              <a:gd name="connsiteY2" fmla="*/ 9074527 h 10623380"/>
              <a:gd name="connsiteX3" fmla="*/ 967 w 16224836"/>
              <a:gd name="connsiteY3" fmla="*/ 9074527 h 10623380"/>
              <a:gd name="connsiteX0" fmla="*/ 967 w 16541412"/>
              <a:gd name="connsiteY0" fmla="*/ 9074527 h 10442290"/>
              <a:gd name="connsiteX1" fmla="*/ 10553637 w 16541412"/>
              <a:gd name="connsiteY1" fmla="*/ 4667 h 10442290"/>
              <a:gd name="connsiteX2" fmla="*/ 13296837 w 16541412"/>
              <a:gd name="connsiteY2" fmla="*/ 9074527 h 10442290"/>
              <a:gd name="connsiteX3" fmla="*/ 967 w 16541412"/>
              <a:gd name="connsiteY3" fmla="*/ 9074527 h 10442290"/>
              <a:gd name="connsiteX0" fmla="*/ 984 w 16566379"/>
              <a:gd name="connsiteY0" fmla="*/ 9132352 h 10500115"/>
              <a:gd name="connsiteX1" fmla="*/ 10553654 w 16566379"/>
              <a:gd name="connsiteY1" fmla="*/ 62492 h 10500115"/>
              <a:gd name="connsiteX2" fmla="*/ 13296854 w 16566379"/>
              <a:gd name="connsiteY2" fmla="*/ 9132352 h 10500115"/>
              <a:gd name="connsiteX3" fmla="*/ 984 w 16566379"/>
              <a:gd name="connsiteY3" fmla="*/ 9132352 h 10500115"/>
              <a:gd name="connsiteX0" fmla="*/ 968 w 16541413"/>
              <a:gd name="connsiteY0" fmla="*/ 9071428 h 10439191"/>
              <a:gd name="connsiteX1" fmla="*/ 10553638 w 16541413"/>
              <a:gd name="connsiteY1" fmla="*/ 1568 h 10439191"/>
              <a:gd name="connsiteX2" fmla="*/ 13296838 w 16541413"/>
              <a:gd name="connsiteY2" fmla="*/ 9071428 h 10439191"/>
              <a:gd name="connsiteX3" fmla="*/ 968 w 16541413"/>
              <a:gd name="connsiteY3" fmla="*/ 9071428 h 10439191"/>
              <a:gd name="connsiteX0" fmla="*/ 899 w 16431893"/>
              <a:gd name="connsiteY0" fmla="*/ 9097848 h 10465611"/>
              <a:gd name="connsiteX1" fmla="*/ 10553569 w 16431893"/>
              <a:gd name="connsiteY1" fmla="*/ 27988 h 10465611"/>
              <a:gd name="connsiteX2" fmla="*/ 13296769 w 16431893"/>
              <a:gd name="connsiteY2" fmla="*/ 9097848 h 10465611"/>
              <a:gd name="connsiteX3" fmla="*/ 899 w 16431893"/>
              <a:gd name="connsiteY3" fmla="*/ 9097848 h 10465611"/>
              <a:gd name="connsiteX0" fmla="*/ 1239 w 16882399"/>
              <a:gd name="connsiteY0" fmla="*/ 9158098 h 10525861"/>
              <a:gd name="connsiteX1" fmla="*/ 10553909 w 16882399"/>
              <a:gd name="connsiteY1" fmla="*/ 88238 h 10525861"/>
              <a:gd name="connsiteX2" fmla="*/ 13297109 w 16882399"/>
              <a:gd name="connsiteY2" fmla="*/ 9158098 h 10525861"/>
              <a:gd name="connsiteX3" fmla="*/ 1239 w 16882399"/>
              <a:gd name="connsiteY3" fmla="*/ 9158098 h 10525861"/>
              <a:gd name="connsiteX0" fmla="*/ 116581 w 16997741"/>
              <a:gd name="connsiteY0" fmla="*/ 9155028 h 10432298"/>
              <a:gd name="connsiteX1" fmla="*/ 10669251 w 16997741"/>
              <a:gd name="connsiteY1" fmla="*/ 85168 h 10432298"/>
              <a:gd name="connsiteX2" fmla="*/ 13412451 w 16997741"/>
              <a:gd name="connsiteY2" fmla="*/ 9155028 h 10432298"/>
              <a:gd name="connsiteX3" fmla="*/ 116581 w 16997741"/>
              <a:gd name="connsiteY3" fmla="*/ 9155028 h 10432298"/>
              <a:gd name="connsiteX0" fmla="*/ 116582 w 17164201"/>
              <a:gd name="connsiteY0" fmla="*/ 9155028 h 10541724"/>
              <a:gd name="connsiteX1" fmla="*/ 10669252 w 17164201"/>
              <a:gd name="connsiteY1" fmla="*/ 85168 h 10541724"/>
              <a:gd name="connsiteX2" fmla="*/ 13412452 w 17164201"/>
              <a:gd name="connsiteY2" fmla="*/ 9155028 h 10541724"/>
              <a:gd name="connsiteX3" fmla="*/ 116582 w 17164201"/>
              <a:gd name="connsiteY3" fmla="*/ 9155028 h 10541724"/>
              <a:gd name="connsiteX0" fmla="*/ 116582 w 17221626"/>
              <a:gd name="connsiteY0" fmla="*/ 9155028 h 10659731"/>
              <a:gd name="connsiteX1" fmla="*/ 10669252 w 17221626"/>
              <a:gd name="connsiteY1" fmla="*/ 85168 h 10659731"/>
              <a:gd name="connsiteX2" fmla="*/ 13412452 w 17221626"/>
              <a:gd name="connsiteY2" fmla="*/ 9155028 h 10659731"/>
              <a:gd name="connsiteX3" fmla="*/ 116582 w 17221626"/>
              <a:gd name="connsiteY3" fmla="*/ 9155028 h 10659731"/>
              <a:gd name="connsiteX0" fmla="*/ 223851 w 17328894"/>
              <a:gd name="connsiteY0" fmla="*/ 9161970 h 10876724"/>
              <a:gd name="connsiteX1" fmla="*/ 10776521 w 17328894"/>
              <a:gd name="connsiteY1" fmla="*/ 92110 h 10876724"/>
              <a:gd name="connsiteX2" fmla="*/ 13519721 w 17328894"/>
              <a:gd name="connsiteY2" fmla="*/ 9161970 h 10876724"/>
              <a:gd name="connsiteX3" fmla="*/ 223851 w 17328894"/>
              <a:gd name="connsiteY3" fmla="*/ 9161970 h 10876724"/>
              <a:gd name="connsiteX0" fmla="*/ 223851 w 17622196"/>
              <a:gd name="connsiteY0" fmla="*/ 9161970 h 10959556"/>
              <a:gd name="connsiteX1" fmla="*/ 10776521 w 17622196"/>
              <a:gd name="connsiteY1" fmla="*/ 92110 h 10959556"/>
              <a:gd name="connsiteX2" fmla="*/ 13519721 w 17622196"/>
              <a:gd name="connsiteY2" fmla="*/ 9161970 h 10959556"/>
              <a:gd name="connsiteX3" fmla="*/ 223851 w 17622196"/>
              <a:gd name="connsiteY3" fmla="*/ 9161970 h 10959556"/>
              <a:gd name="connsiteX0" fmla="*/ 323373 w 17721720"/>
              <a:gd name="connsiteY0" fmla="*/ 9145931 h 10397891"/>
              <a:gd name="connsiteX1" fmla="*/ 10876043 w 17721720"/>
              <a:gd name="connsiteY1" fmla="*/ 76071 h 10397891"/>
              <a:gd name="connsiteX2" fmla="*/ 13619243 w 17721720"/>
              <a:gd name="connsiteY2" fmla="*/ 9145931 h 10397891"/>
              <a:gd name="connsiteX3" fmla="*/ 323373 w 17721720"/>
              <a:gd name="connsiteY3" fmla="*/ 9145931 h 10397891"/>
            </a:gdLst>
            <a:ahLst/>
            <a:cxnLst>
              <a:cxn ang="0">
                <a:pos x="connsiteX0" y="connsiteY0"/>
              </a:cxn>
              <a:cxn ang="0">
                <a:pos x="connsiteX1" y="connsiteY1"/>
              </a:cxn>
              <a:cxn ang="0">
                <a:pos x="connsiteX2" y="connsiteY2"/>
              </a:cxn>
              <a:cxn ang="0">
                <a:pos x="connsiteX3" y="connsiteY3"/>
              </a:cxn>
            </a:cxnLst>
            <a:rect l="l" t="t" r="r" b="b"/>
            <a:pathLst>
              <a:path w="17721720" h="10397891">
                <a:moveTo>
                  <a:pt x="323373" y="9145931"/>
                </a:moveTo>
                <a:cubicBezTo>
                  <a:pt x="-1496777" y="5570032"/>
                  <a:pt x="4685798" y="-765034"/>
                  <a:pt x="10876043" y="76071"/>
                </a:cubicBezTo>
                <a:cubicBezTo>
                  <a:pt x="17066288" y="917176"/>
                  <a:pt x="21210714" y="10981095"/>
                  <a:pt x="13619243" y="9145931"/>
                </a:cubicBezTo>
                <a:cubicBezTo>
                  <a:pt x="6027772" y="7310767"/>
                  <a:pt x="2143523" y="12721830"/>
                  <a:pt x="323373" y="9145931"/>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riángulo 2">
            <a:extLst>
              <a:ext uri="{FF2B5EF4-FFF2-40B4-BE49-F238E27FC236}">
                <a16:creationId xmlns:a16="http://schemas.microsoft.com/office/drawing/2014/main" id="{7A0AF1E6-87D6-0042-8636-5C4FFE75283B}"/>
              </a:ext>
            </a:extLst>
          </p:cNvPr>
          <p:cNvSpPr/>
          <p:nvPr/>
        </p:nvSpPr>
        <p:spPr>
          <a:xfrm rot="9898954">
            <a:off x="5380763" y="3155886"/>
            <a:ext cx="13616124" cy="7989008"/>
          </a:xfrm>
          <a:custGeom>
            <a:avLst/>
            <a:gdLst>
              <a:gd name="connsiteX0" fmla="*/ 0 w 13295870"/>
              <a:gd name="connsiteY0" fmla="*/ 9292281 h 9292281"/>
              <a:gd name="connsiteX1" fmla="*/ 6647935 w 13295870"/>
              <a:gd name="connsiteY1" fmla="*/ 0 h 9292281"/>
              <a:gd name="connsiteX2" fmla="*/ 13295870 w 13295870"/>
              <a:gd name="connsiteY2" fmla="*/ 9292281 h 9292281"/>
              <a:gd name="connsiteX3" fmla="*/ 0 w 13295870"/>
              <a:gd name="connsiteY3" fmla="*/ 9292281 h 9292281"/>
              <a:gd name="connsiteX0" fmla="*/ 144889 w 13585648"/>
              <a:gd name="connsiteY0" fmla="*/ 9292281 h 9292281"/>
              <a:gd name="connsiteX1" fmla="*/ 6792824 w 13585648"/>
              <a:gd name="connsiteY1" fmla="*/ 0 h 9292281"/>
              <a:gd name="connsiteX2" fmla="*/ 13440759 w 13585648"/>
              <a:gd name="connsiteY2" fmla="*/ 9292281 h 9292281"/>
              <a:gd name="connsiteX3" fmla="*/ 144889 w 13585648"/>
              <a:gd name="connsiteY3" fmla="*/ 9292281 h 9292281"/>
              <a:gd name="connsiteX0" fmla="*/ 144889 w 14664610"/>
              <a:gd name="connsiteY0" fmla="*/ 9292281 h 9292281"/>
              <a:gd name="connsiteX1" fmla="*/ 6792824 w 14664610"/>
              <a:gd name="connsiteY1" fmla="*/ 0 h 9292281"/>
              <a:gd name="connsiteX2" fmla="*/ 13440759 w 14664610"/>
              <a:gd name="connsiteY2" fmla="*/ 9292281 h 9292281"/>
              <a:gd name="connsiteX3" fmla="*/ 144889 w 14664610"/>
              <a:gd name="connsiteY3" fmla="*/ 9292281 h 9292281"/>
              <a:gd name="connsiteX0" fmla="*/ 1223851 w 15743572"/>
              <a:gd name="connsiteY0" fmla="*/ 9292281 h 9292281"/>
              <a:gd name="connsiteX1" fmla="*/ 7871786 w 15743572"/>
              <a:gd name="connsiteY1" fmla="*/ 0 h 9292281"/>
              <a:gd name="connsiteX2" fmla="*/ 14519721 w 15743572"/>
              <a:gd name="connsiteY2" fmla="*/ 9292281 h 9292281"/>
              <a:gd name="connsiteX3" fmla="*/ 1223851 w 15743572"/>
              <a:gd name="connsiteY3" fmla="*/ 9292281 h 9292281"/>
              <a:gd name="connsiteX0" fmla="*/ 17194 w 13938055"/>
              <a:gd name="connsiteY0" fmla="*/ 9069860 h 10203592"/>
              <a:gd name="connsiteX1" fmla="*/ 10569864 w 13938055"/>
              <a:gd name="connsiteY1" fmla="*/ 0 h 10203592"/>
              <a:gd name="connsiteX2" fmla="*/ 13313064 w 13938055"/>
              <a:gd name="connsiteY2" fmla="*/ 9069860 h 10203592"/>
              <a:gd name="connsiteX3" fmla="*/ 17194 w 13938055"/>
              <a:gd name="connsiteY3" fmla="*/ 9069860 h 10203592"/>
              <a:gd name="connsiteX0" fmla="*/ 17148 w 13934573"/>
              <a:gd name="connsiteY0" fmla="*/ 9248072 h 10381804"/>
              <a:gd name="connsiteX1" fmla="*/ 10569818 w 13934573"/>
              <a:gd name="connsiteY1" fmla="*/ 178212 h 10381804"/>
              <a:gd name="connsiteX2" fmla="*/ 13313018 w 13934573"/>
              <a:gd name="connsiteY2" fmla="*/ 9248072 h 10381804"/>
              <a:gd name="connsiteX3" fmla="*/ 17148 w 13934573"/>
              <a:gd name="connsiteY3" fmla="*/ 9248072 h 10381804"/>
              <a:gd name="connsiteX0" fmla="*/ 17148 w 15643243"/>
              <a:gd name="connsiteY0" fmla="*/ 9196715 h 9562329"/>
              <a:gd name="connsiteX1" fmla="*/ 10569818 w 15643243"/>
              <a:gd name="connsiteY1" fmla="*/ 126855 h 9562329"/>
              <a:gd name="connsiteX2" fmla="*/ 13313018 w 15643243"/>
              <a:gd name="connsiteY2" fmla="*/ 9196715 h 9562329"/>
              <a:gd name="connsiteX3" fmla="*/ 17148 w 15643243"/>
              <a:gd name="connsiteY3" fmla="*/ 9196715 h 9562329"/>
              <a:gd name="connsiteX0" fmla="*/ 660 w 15626755"/>
              <a:gd name="connsiteY0" fmla="*/ 9196715 h 10745568"/>
              <a:gd name="connsiteX1" fmla="*/ 10553330 w 15626755"/>
              <a:gd name="connsiteY1" fmla="*/ 126855 h 10745568"/>
              <a:gd name="connsiteX2" fmla="*/ 13296530 w 15626755"/>
              <a:gd name="connsiteY2" fmla="*/ 9196715 h 10745568"/>
              <a:gd name="connsiteX3" fmla="*/ 660 w 15626755"/>
              <a:gd name="connsiteY3" fmla="*/ 9196715 h 10745568"/>
              <a:gd name="connsiteX0" fmla="*/ 967 w 16224836"/>
              <a:gd name="connsiteY0" fmla="*/ 9074527 h 10623380"/>
              <a:gd name="connsiteX1" fmla="*/ 10553637 w 16224836"/>
              <a:gd name="connsiteY1" fmla="*/ 4667 h 10623380"/>
              <a:gd name="connsiteX2" fmla="*/ 13296837 w 16224836"/>
              <a:gd name="connsiteY2" fmla="*/ 9074527 h 10623380"/>
              <a:gd name="connsiteX3" fmla="*/ 967 w 16224836"/>
              <a:gd name="connsiteY3" fmla="*/ 9074527 h 10623380"/>
              <a:gd name="connsiteX0" fmla="*/ 967 w 16541412"/>
              <a:gd name="connsiteY0" fmla="*/ 9074527 h 10442290"/>
              <a:gd name="connsiteX1" fmla="*/ 10553637 w 16541412"/>
              <a:gd name="connsiteY1" fmla="*/ 4667 h 10442290"/>
              <a:gd name="connsiteX2" fmla="*/ 13296837 w 16541412"/>
              <a:gd name="connsiteY2" fmla="*/ 9074527 h 10442290"/>
              <a:gd name="connsiteX3" fmla="*/ 967 w 16541412"/>
              <a:gd name="connsiteY3" fmla="*/ 9074527 h 10442290"/>
              <a:gd name="connsiteX0" fmla="*/ 984 w 16566379"/>
              <a:gd name="connsiteY0" fmla="*/ 9132352 h 10500115"/>
              <a:gd name="connsiteX1" fmla="*/ 10553654 w 16566379"/>
              <a:gd name="connsiteY1" fmla="*/ 62492 h 10500115"/>
              <a:gd name="connsiteX2" fmla="*/ 13296854 w 16566379"/>
              <a:gd name="connsiteY2" fmla="*/ 9132352 h 10500115"/>
              <a:gd name="connsiteX3" fmla="*/ 984 w 16566379"/>
              <a:gd name="connsiteY3" fmla="*/ 9132352 h 10500115"/>
              <a:gd name="connsiteX0" fmla="*/ 968 w 16541413"/>
              <a:gd name="connsiteY0" fmla="*/ 9071428 h 10439191"/>
              <a:gd name="connsiteX1" fmla="*/ 10553638 w 16541413"/>
              <a:gd name="connsiteY1" fmla="*/ 1568 h 10439191"/>
              <a:gd name="connsiteX2" fmla="*/ 13296838 w 16541413"/>
              <a:gd name="connsiteY2" fmla="*/ 9071428 h 10439191"/>
              <a:gd name="connsiteX3" fmla="*/ 968 w 16541413"/>
              <a:gd name="connsiteY3" fmla="*/ 9071428 h 10439191"/>
              <a:gd name="connsiteX0" fmla="*/ 899 w 16431893"/>
              <a:gd name="connsiteY0" fmla="*/ 9097848 h 10465611"/>
              <a:gd name="connsiteX1" fmla="*/ 10553569 w 16431893"/>
              <a:gd name="connsiteY1" fmla="*/ 27988 h 10465611"/>
              <a:gd name="connsiteX2" fmla="*/ 13296769 w 16431893"/>
              <a:gd name="connsiteY2" fmla="*/ 9097848 h 10465611"/>
              <a:gd name="connsiteX3" fmla="*/ 899 w 16431893"/>
              <a:gd name="connsiteY3" fmla="*/ 9097848 h 10465611"/>
              <a:gd name="connsiteX0" fmla="*/ 1239 w 16882399"/>
              <a:gd name="connsiteY0" fmla="*/ 9158098 h 10525861"/>
              <a:gd name="connsiteX1" fmla="*/ 10553909 w 16882399"/>
              <a:gd name="connsiteY1" fmla="*/ 88238 h 10525861"/>
              <a:gd name="connsiteX2" fmla="*/ 13297109 w 16882399"/>
              <a:gd name="connsiteY2" fmla="*/ 9158098 h 10525861"/>
              <a:gd name="connsiteX3" fmla="*/ 1239 w 16882399"/>
              <a:gd name="connsiteY3" fmla="*/ 9158098 h 10525861"/>
              <a:gd name="connsiteX0" fmla="*/ 116581 w 16997741"/>
              <a:gd name="connsiteY0" fmla="*/ 9155028 h 10432298"/>
              <a:gd name="connsiteX1" fmla="*/ 10669251 w 16997741"/>
              <a:gd name="connsiteY1" fmla="*/ 85168 h 10432298"/>
              <a:gd name="connsiteX2" fmla="*/ 13412451 w 16997741"/>
              <a:gd name="connsiteY2" fmla="*/ 9155028 h 10432298"/>
              <a:gd name="connsiteX3" fmla="*/ 116581 w 16997741"/>
              <a:gd name="connsiteY3" fmla="*/ 9155028 h 10432298"/>
              <a:gd name="connsiteX0" fmla="*/ 116582 w 17164201"/>
              <a:gd name="connsiteY0" fmla="*/ 9155028 h 10541724"/>
              <a:gd name="connsiteX1" fmla="*/ 10669252 w 17164201"/>
              <a:gd name="connsiteY1" fmla="*/ 85168 h 10541724"/>
              <a:gd name="connsiteX2" fmla="*/ 13412452 w 17164201"/>
              <a:gd name="connsiteY2" fmla="*/ 9155028 h 10541724"/>
              <a:gd name="connsiteX3" fmla="*/ 116582 w 17164201"/>
              <a:gd name="connsiteY3" fmla="*/ 9155028 h 10541724"/>
              <a:gd name="connsiteX0" fmla="*/ 116582 w 17221626"/>
              <a:gd name="connsiteY0" fmla="*/ 9155028 h 10659731"/>
              <a:gd name="connsiteX1" fmla="*/ 10669252 w 17221626"/>
              <a:gd name="connsiteY1" fmla="*/ 85168 h 10659731"/>
              <a:gd name="connsiteX2" fmla="*/ 13412452 w 17221626"/>
              <a:gd name="connsiteY2" fmla="*/ 9155028 h 10659731"/>
              <a:gd name="connsiteX3" fmla="*/ 116582 w 17221626"/>
              <a:gd name="connsiteY3" fmla="*/ 9155028 h 10659731"/>
              <a:gd name="connsiteX0" fmla="*/ 223851 w 17328894"/>
              <a:gd name="connsiteY0" fmla="*/ 9161970 h 10876724"/>
              <a:gd name="connsiteX1" fmla="*/ 10776521 w 17328894"/>
              <a:gd name="connsiteY1" fmla="*/ 92110 h 10876724"/>
              <a:gd name="connsiteX2" fmla="*/ 13519721 w 17328894"/>
              <a:gd name="connsiteY2" fmla="*/ 9161970 h 10876724"/>
              <a:gd name="connsiteX3" fmla="*/ 223851 w 17328894"/>
              <a:gd name="connsiteY3" fmla="*/ 9161970 h 10876724"/>
              <a:gd name="connsiteX0" fmla="*/ 223851 w 17622196"/>
              <a:gd name="connsiteY0" fmla="*/ 9161970 h 10959556"/>
              <a:gd name="connsiteX1" fmla="*/ 10776521 w 17622196"/>
              <a:gd name="connsiteY1" fmla="*/ 92110 h 10959556"/>
              <a:gd name="connsiteX2" fmla="*/ 13519721 w 17622196"/>
              <a:gd name="connsiteY2" fmla="*/ 9161970 h 10959556"/>
              <a:gd name="connsiteX3" fmla="*/ 223851 w 17622196"/>
              <a:gd name="connsiteY3" fmla="*/ 9161970 h 10959556"/>
              <a:gd name="connsiteX0" fmla="*/ 323373 w 17721720"/>
              <a:gd name="connsiteY0" fmla="*/ 9145931 h 10397891"/>
              <a:gd name="connsiteX1" fmla="*/ 10876043 w 17721720"/>
              <a:gd name="connsiteY1" fmla="*/ 76071 h 10397891"/>
              <a:gd name="connsiteX2" fmla="*/ 13619243 w 17721720"/>
              <a:gd name="connsiteY2" fmla="*/ 9145931 h 10397891"/>
              <a:gd name="connsiteX3" fmla="*/ 323373 w 17721720"/>
              <a:gd name="connsiteY3" fmla="*/ 9145931 h 10397891"/>
            </a:gdLst>
            <a:ahLst/>
            <a:cxnLst>
              <a:cxn ang="0">
                <a:pos x="connsiteX0" y="connsiteY0"/>
              </a:cxn>
              <a:cxn ang="0">
                <a:pos x="connsiteX1" y="connsiteY1"/>
              </a:cxn>
              <a:cxn ang="0">
                <a:pos x="connsiteX2" y="connsiteY2"/>
              </a:cxn>
              <a:cxn ang="0">
                <a:pos x="connsiteX3" y="connsiteY3"/>
              </a:cxn>
            </a:cxnLst>
            <a:rect l="l" t="t" r="r" b="b"/>
            <a:pathLst>
              <a:path w="17721720" h="10397891">
                <a:moveTo>
                  <a:pt x="323373" y="9145931"/>
                </a:moveTo>
                <a:cubicBezTo>
                  <a:pt x="-1496777" y="5570032"/>
                  <a:pt x="4685798" y="-765034"/>
                  <a:pt x="10876043" y="76071"/>
                </a:cubicBezTo>
                <a:cubicBezTo>
                  <a:pt x="17066288" y="917176"/>
                  <a:pt x="21210714" y="10981095"/>
                  <a:pt x="13619243" y="9145931"/>
                </a:cubicBezTo>
                <a:cubicBezTo>
                  <a:pt x="6027772" y="7310767"/>
                  <a:pt x="2143523" y="12721830"/>
                  <a:pt x="323373" y="9145931"/>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uadroTexto 13">
            <a:extLst>
              <a:ext uri="{FF2B5EF4-FFF2-40B4-BE49-F238E27FC236}">
                <a16:creationId xmlns:a16="http://schemas.microsoft.com/office/drawing/2014/main" id="{DF793C1F-C42D-1444-9925-BBCE33E87FD3}"/>
              </a:ext>
            </a:extLst>
          </p:cNvPr>
          <p:cNvSpPr txBox="1"/>
          <p:nvPr/>
        </p:nvSpPr>
        <p:spPr>
          <a:xfrm>
            <a:off x="6172200" y="5922957"/>
            <a:ext cx="11397343" cy="2646878"/>
          </a:xfrm>
          <a:prstGeom prst="rect">
            <a:avLst/>
          </a:prstGeom>
          <a:noFill/>
        </p:spPr>
        <p:txBody>
          <a:bodyPr wrap="square" rtlCol="0">
            <a:spAutoFit/>
          </a:bodyPr>
          <a:lstStyle/>
          <a:p>
            <a:pPr algn="ctr"/>
            <a:r>
              <a:rPr lang="en-US" sz="16600" b="1" spc="300" dirty="0">
                <a:solidFill>
                  <a:schemeClr val="accent4"/>
                </a:solidFill>
                <a:effectLst>
                  <a:outerShdw blurRad="50800" dist="38100" dir="10800000" algn="r" rotWithShape="0">
                    <a:prstClr val="black">
                      <a:alpha val="40000"/>
                    </a:prstClr>
                  </a:outerShdw>
                </a:effectLst>
                <a:latin typeface="Lato Black" panose="020F0502020204030203" pitchFamily="34" charset="77"/>
              </a:rPr>
              <a:t>THANKS </a:t>
            </a:r>
          </a:p>
        </p:txBody>
      </p:sp>
      <p:sp>
        <p:nvSpPr>
          <p:cNvPr id="36" name="Anillo 35">
            <a:extLst>
              <a:ext uri="{FF2B5EF4-FFF2-40B4-BE49-F238E27FC236}">
                <a16:creationId xmlns:a16="http://schemas.microsoft.com/office/drawing/2014/main" id="{7DE2C3CF-6AED-BA4B-BD0A-87C1C4A5B67E}"/>
              </a:ext>
            </a:extLst>
          </p:cNvPr>
          <p:cNvSpPr/>
          <p:nvPr/>
        </p:nvSpPr>
        <p:spPr>
          <a:xfrm>
            <a:off x="1959688" y="1842148"/>
            <a:ext cx="1599182" cy="1599182"/>
          </a:xfrm>
          <a:prstGeom prst="donut">
            <a:avLst>
              <a:gd name="adj" fmla="val 96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Multiplicación 36">
            <a:extLst>
              <a:ext uri="{FF2B5EF4-FFF2-40B4-BE49-F238E27FC236}">
                <a16:creationId xmlns:a16="http://schemas.microsoft.com/office/drawing/2014/main" id="{F8589D7D-6999-5142-B54D-4B44E27889A0}"/>
              </a:ext>
            </a:extLst>
          </p:cNvPr>
          <p:cNvSpPr/>
          <p:nvPr/>
        </p:nvSpPr>
        <p:spPr>
          <a:xfrm>
            <a:off x="11077373" y="1448932"/>
            <a:ext cx="1586996" cy="1586996"/>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co de bloque 37">
            <a:extLst>
              <a:ext uri="{FF2B5EF4-FFF2-40B4-BE49-F238E27FC236}">
                <a16:creationId xmlns:a16="http://schemas.microsoft.com/office/drawing/2014/main" id="{33988992-EEFF-6B4F-A229-E444087F8331}"/>
              </a:ext>
            </a:extLst>
          </p:cNvPr>
          <p:cNvSpPr/>
          <p:nvPr/>
        </p:nvSpPr>
        <p:spPr>
          <a:xfrm rot="16200000">
            <a:off x="22189621" y="2242430"/>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CuadroTexto 15">
            <a:extLst>
              <a:ext uri="{FF2B5EF4-FFF2-40B4-BE49-F238E27FC236}">
                <a16:creationId xmlns:a16="http://schemas.microsoft.com/office/drawing/2014/main" id="{F5181AB2-6A25-3546-9387-3BDE31D5F24B}"/>
              </a:ext>
            </a:extLst>
          </p:cNvPr>
          <p:cNvSpPr txBox="1"/>
          <p:nvPr/>
        </p:nvSpPr>
        <p:spPr>
          <a:xfrm>
            <a:off x="5101249" y="8158527"/>
            <a:ext cx="13454743" cy="1538883"/>
          </a:xfrm>
          <a:prstGeom prst="rect">
            <a:avLst/>
          </a:prstGeom>
          <a:noFill/>
        </p:spPr>
        <p:txBody>
          <a:bodyPr wrap="square" rtlCol="0">
            <a:spAutoFit/>
          </a:bodyPr>
          <a:lstStyle/>
          <a:p>
            <a:pPr algn="ctr"/>
            <a:r>
              <a:rPr lang="en-US" sz="5400" dirty="0">
                <a:solidFill>
                  <a:schemeClr val="bg1"/>
                </a:solidFill>
                <a:latin typeface="Lato Light" panose="020F0302020204030203" pitchFamily="34" charset="77"/>
              </a:rPr>
              <a:t>PowerPoint Template</a:t>
            </a:r>
          </a:p>
          <a:p>
            <a:pPr algn="ctr"/>
            <a:r>
              <a:rPr lang="en-US" sz="4000" dirty="0" err="1">
                <a:solidFill>
                  <a:schemeClr val="bg1"/>
                </a:solidFill>
                <a:latin typeface="Lato Light" panose="020F0302020204030203" pitchFamily="34" charset="77"/>
              </a:rPr>
              <a:t>www.ppthemes.com</a:t>
            </a:r>
            <a:endParaRPr lang="en-US" sz="4000" dirty="0">
              <a:solidFill>
                <a:schemeClr val="bg1"/>
              </a:solidFill>
              <a:latin typeface="Lato Light" panose="020F0302020204030203" pitchFamily="34" charset="77"/>
            </a:endParaRPr>
          </a:p>
        </p:txBody>
      </p:sp>
    </p:spTree>
    <p:extLst>
      <p:ext uri="{BB962C8B-B14F-4D97-AF65-F5344CB8AC3E}">
        <p14:creationId xmlns:p14="http://schemas.microsoft.com/office/powerpoint/2010/main" val="1600911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4B761F35-E100-4745-8CA1-7E1EE8A8C6AF}"/>
              </a:ext>
            </a:extLst>
          </p:cNvPr>
          <p:cNvPicPr>
            <a:picLocks noChangeAspect="1"/>
          </p:cNvPicPr>
          <p:nvPr/>
        </p:nvPicPr>
        <p:blipFill rotWithShape="1">
          <a:blip r:embed="rId2">
            <a:extLst>
              <a:ext uri="{28A0092B-C50C-407E-A947-70E740481C1C}">
                <a14:useLocalDpi xmlns:a14="http://schemas.microsoft.com/office/drawing/2010/main" val="0"/>
              </a:ext>
            </a:extLst>
          </a:blip>
          <a:srcRect t="13297" b="3348"/>
          <a:stretch/>
        </p:blipFill>
        <p:spPr>
          <a:xfrm>
            <a:off x="0" y="0"/>
            <a:ext cx="24377650" cy="13716000"/>
          </a:xfrm>
          <a:prstGeom prst="rect">
            <a:avLst/>
          </a:prstGeom>
        </p:spPr>
      </p:pic>
      <p:sp>
        <p:nvSpPr>
          <p:cNvPr id="13" name="Rectángulo 12">
            <a:extLst>
              <a:ext uri="{FF2B5EF4-FFF2-40B4-BE49-F238E27FC236}">
                <a16:creationId xmlns:a16="http://schemas.microsoft.com/office/drawing/2014/main" id="{FEB375CD-3DC6-B146-A829-595642C0B35B}"/>
              </a:ext>
            </a:extLst>
          </p:cNvPr>
          <p:cNvSpPr/>
          <p:nvPr/>
        </p:nvSpPr>
        <p:spPr>
          <a:xfrm>
            <a:off x="0" y="-1"/>
            <a:ext cx="24377650" cy="13715999"/>
          </a:xfrm>
          <a:prstGeom prst="rect">
            <a:avLst/>
          </a:prstGeom>
          <a:solidFill>
            <a:srgbClr val="142145">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riángulo 2">
            <a:extLst>
              <a:ext uri="{FF2B5EF4-FFF2-40B4-BE49-F238E27FC236}">
                <a16:creationId xmlns:a16="http://schemas.microsoft.com/office/drawing/2014/main" id="{43C93E48-626D-6844-A086-47F7928C0928}"/>
              </a:ext>
            </a:extLst>
          </p:cNvPr>
          <p:cNvSpPr/>
          <p:nvPr/>
        </p:nvSpPr>
        <p:spPr>
          <a:xfrm rot="12066471">
            <a:off x="5442857" y="3105243"/>
            <a:ext cx="12328693" cy="8682088"/>
          </a:xfrm>
          <a:custGeom>
            <a:avLst/>
            <a:gdLst>
              <a:gd name="connsiteX0" fmla="*/ 0 w 13295870"/>
              <a:gd name="connsiteY0" fmla="*/ 9292281 h 9292281"/>
              <a:gd name="connsiteX1" fmla="*/ 6647935 w 13295870"/>
              <a:gd name="connsiteY1" fmla="*/ 0 h 9292281"/>
              <a:gd name="connsiteX2" fmla="*/ 13295870 w 13295870"/>
              <a:gd name="connsiteY2" fmla="*/ 9292281 h 9292281"/>
              <a:gd name="connsiteX3" fmla="*/ 0 w 13295870"/>
              <a:gd name="connsiteY3" fmla="*/ 9292281 h 9292281"/>
              <a:gd name="connsiteX0" fmla="*/ 144889 w 13585648"/>
              <a:gd name="connsiteY0" fmla="*/ 9292281 h 9292281"/>
              <a:gd name="connsiteX1" fmla="*/ 6792824 w 13585648"/>
              <a:gd name="connsiteY1" fmla="*/ 0 h 9292281"/>
              <a:gd name="connsiteX2" fmla="*/ 13440759 w 13585648"/>
              <a:gd name="connsiteY2" fmla="*/ 9292281 h 9292281"/>
              <a:gd name="connsiteX3" fmla="*/ 144889 w 13585648"/>
              <a:gd name="connsiteY3" fmla="*/ 9292281 h 9292281"/>
              <a:gd name="connsiteX0" fmla="*/ 144889 w 14664610"/>
              <a:gd name="connsiteY0" fmla="*/ 9292281 h 9292281"/>
              <a:gd name="connsiteX1" fmla="*/ 6792824 w 14664610"/>
              <a:gd name="connsiteY1" fmla="*/ 0 h 9292281"/>
              <a:gd name="connsiteX2" fmla="*/ 13440759 w 14664610"/>
              <a:gd name="connsiteY2" fmla="*/ 9292281 h 9292281"/>
              <a:gd name="connsiteX3" fmla="*/ 144889 w 14664610"/>
              <a:gd name="connsiteY3" fmla="*/ 9292281 h 9292281"/>
              <a:gd name="connsiteX0" fmla="*/ 1223851 w 15743572"/>
              <a:gd name="connsiteY0" fmla="*/ 9292281 h 9292281"/>
              <a:gd name="connsiteX1" fmla="*/ 7871786 w 15743572"/>
              <a:gd name="connsiteY1" fmla="*/ 0 h 9292281"/>
              <a:gd name="connsiteX2" fmla="*/ 14519721 w 15743572"/>
              <a:gd name="connsiteY2" fmla="*/ 9292281 h 9292281"/>
              <a:gd name="connsiteX3" fmla="*/ 1223851 w 15743572"/>
              <a:gd name="connsiteY3" fmla="*/ 9292281 h 9292281"/>
              <a:gd name="connsiteX0" fmla="*/ 17194 w 13938055"/>
              <a:gd name="connsiteY0" fmla="*/ 9069860 h 10203592"/>
              <a:gd name="connsiteX1" fmla="*/ 10569864 w 13938055"/>
              <a:gd name="connsiteY1" fmla="*/ 0 h 10203592"/>
              <a:gd name="connsiteX2" fmla="*/ 13313064 w 13938055"/>
              <a:gd name="connsiteY2" fmla="*/ 9069860 h 10203592"/>
              <a:gd name="connsiteX3" fmla="*/ 17194 w 13938055"/>
              <a:gd name="connsiteY3" fmla="*/ 9069860 h 10203592"/>
              <a:gd name="connsiteX0" fmla="*/ 17148 w 13934573"/>
              <a:gd name="connsiteY0" fmla="*/ 9248072 h 10381804"/>
              <a:gd name="connsiteX1" fmla="*/ 10569818 w 13934573"/>
              <a:gd name="connsiteY1" fmla="*/ 178212 h 10381804"/>
              <a:gd name="connsiteX2" fmla="*/ 13313018 w 13934573"/>
              <a:gd name="connsiteY2" fmla="*/ 9248072 h 10381804"/>
              <a:gd name="connsiteX3" fmla="*/ 17148 w 13934573"/>
              <a:gd name="connsiteY3" fmla="*/ 9248072 h 10381804"/>
              <a:gd name="connsiteX0" fmla="*/ 17148 w 15643243"/>
              <a:gd name="connsiteY0" fmla="*/ 9196715 h 9562329"/>
              <a:gd name="connsiteX1" fmla="*/ 10569818 w 15643243"/>
              <a:gd name="connsiteY1" fmla="*/ 126855 h 9562329"/>
              <a:gd name="connsiteX2" fmla="*/ 13313018 w 15643243"/>
              <a:gd name="connsiteY2" fmla="*/ 9196715 h 9562329"/>
              <a:gd name="connsiteX3" fmla="*/ 17148 w 15643243"/>
              <a:gd name="connsiteY3" fmla="*/ 9196715 h 9562329"/>
              <a:gd name="connsiteX0" fmla="*/ 660 w 15626755"/>
              <a:gd name="connsiteY0" fmla="*/ 9196715 h 10745568"/>
              <a:gd name="connsiteX1" fmla="*/ 10553330 w 15626755"/>
              <a:gd name="connsiteY1" fmla="*/ 126855 h 10745568"/>
              <a:gd name="connsiteX2" fmla="*/ 13296530 w 15626755"/>
              <a:gd name="connsiteY2" fmla="*/ 9196715 h 10745568"/>
              <a:gd name="connsiteX3" fmla="*/ 660 w 15626755"/>
              <a:gd name="connsiteY3" fmla="*/ 9196715 h 10745568"/>
              <a:gd name="connsiteX0" fmla="*/ 967 w 16224836"/>
              <a:gd name="connsiteY0" fmla="*/ 9074527 h 10623380"/>
              <a:gd name="connsiteX1" fmla="*/ 10553637 w 16224836"/>
              <a:gd name="connsiteY1" fmla="*/ 4667 h 10623380"/>
              <a:gd name="connsiteX2" fmla="*/ 13296837 w 16224836"/>
              <a:gd name="connsiteY2" fmla="*/ 9074527 h 10623380"/>
              <a:gd name="connsiteX3" fmla="*/ 967 w 16224836"/>
              <a:gd name="connsiteY3" fmla="*/ 9074527 h 10623380"/>
              <a:gd name="connsiteX0" fmla="*/ 967 w 16541412"/>
              <a:gd name="connsiteY0" fmla="*/ 9074527 h 10442290"/>
              <a:gd name="connsiteX1" fmla="*/ 10553637 w 16541412"/>
              <a:gd name="connsiteY1" fmla="*/ 4667 h 10442290"/>
              <a:gd name="connsiteX2" fmla="*/ 13296837 w 16541412"/>
              <a:gd name="connsiteY2" fmla="*/ 9074527 h 10442290"/>
              <a:gd name="connsiteX3" fmla="*/ 967 w 16541412"/>
              <a:gd name="connsiteY3" fmla="*/ 9074527 h 10442290"/>
              <a:gd name="connsiteX0" fmla="*/ 984 w 16566379"/>
              <a:gd name="connsiteY0" fmla="*/ 9132352 h 10500115"/>
              <a:gd name="connsiteX1" fmla="*/ 10553654 w 16566379"/>
              <a:gd name="connsiteY1" fmla="*/ 62492 h 10500115"/>
              <a:gd name="connsiteX2" fmla="*/ 13296854 w 16566379"/>
              <a:gd name="connsiteY2" fmla="*/ 9132352 h 10500115"/>
              <a:gd name="connsiteX3" fmla="*/ 984 w 16566379"/>
              <a:gd name="connsiteY3" fmla="*/ 9132352 h 10500115"/>
              <a:gd name="connsiteX0" fmla="*/ 968 w 16541413"/>
              <a:gd name="connsiteY0" fmla="*/ 9071428 h 10439191"/>
              <a:gd name="connsiteX1" fmla="*/ 10553638 w 16541413"/>
              <a:gd name="connsiteY1" fmla="*/ 1568 h 10439191"/>
              <a:gd name="connsiteX2" fmla="*/ 13296838 w 16541413"/>
              <a:gd name="connsiteY2" fmla="*/ 9071428 h 10439191"/>
              <a:gd name="connsiteX3" fmla="*/ 968 w 16541413"/>
              <a:gd name="connsiteY3" fmla="*/ 9071428 h 10439191"/>
              <a:gd name="connsiteX0" fmla="*/ 899 w 16431893"/>
              <a:gd name="connsiteY0" fmla="*/ 9097848 h 10465611"/>
              <a:gd name="connsiteX1" fmla="*/ 10553569 w 16431893"/>
              <a:gd name="connsiteY1" fmla="*/ 27988 h 10465611"/>
              <a:gd name="connsiteX2" fmla="*/ 13296769 w 16431893"/>
              <a:gd name="connsiteY2" fmla="*/ 9097848 h 10465611"/>
              <a:gd name="connsiteX3" fmla="*/ 899 w 16431893"/>
              <a:gd name="connsiteY3" fmla="*/ 9097848 h 10465611"/>
              <a:gd name="connsiteX0" fmla="*/ 1239 w 16882399"/>
              <a:gd name="connsiteY0" fmla="*/ 9158098 h 10525861"/>
              <a:gd name="connsiteX1" fmla="*/ 10553909 w 16882399"/>
              <a:gd name="connsiteY1" fmla="*/ 88238 h 10525861"/>
              <a:gd name="connsiteX2" fmla="*/ 13297109 w 16882399"/>
              <a:gd name="connsiteY2" fmla="*/ 9158098 h 10525861"/>
              <a:gd name="connsiteX3" fmla="*/ 1239 w 16882399"/>
              <a:gd name="connsiteY3" fmla="*/ 9158098 h 10525861"/>
              <a:gd name="connsiteX0" fmla="*/ 116581 w 16997741"/>
              <a:gd name="connsiteY0" fmla="*/ 9155028 h 10432298"/>
              <a:gd name="connsiteX1" fmla="*/ 10669251 w 16997741"/>
              <a:gd name="connsiteY1" fmla="*/ 85168 h 10432298"/>
              <a:gd name="connsiteX2" fmla="*/ 13412451 w 16997741"/>
              <a:gd name="connsiteY2" fmla="*/ 9155028 h 10432298"/>
              <a:gd name="connsiteX3" fmla="*/ 116581 w 16997741"/>
              <a:gd name="connsiteY3" fmla="*/ 9155028 h 10432298"/>
              <a:gd name="connsiteX0" fmla="*/ 116582 w 17164201"/>
              <a:gd name="connsiteY0" fmla="*/ 9155028 h 10541724"/>
              <a:gd name="connsiteX1" fmla="*/ 10669252 w 17164201"/>
              <a:gd name="connsiteY1" fmla="*/ 85168 h 10541724"/>
              <a:gd name="connsiteX2" fmla="*/ 13412452 w 17164201"/>
              <a:gd name="connsiteY2" fmla="*/ 9155028 h 10541724"/>
              <a:gd name="connsiteX3" fmla="*/ 116582 w 17164201"/>
              <a:gd name="connsiteY3" fmla="*/ 9155028 h 10541724"/>
              <a:gd name="connsiteX0" fmla="*/ 116582 w 17221626"/>
              <a:gd name="connsiteY0" fmla="*/ 9155028 h 10659731"/>
              <a:gd name="connsiteX1" fmla="*/ 10669252 w 17221626"/>
              <a:gd name="connsiteY1" fmla="*/ 85168 h 10659731"/>
              <a:gd name="connsiteX2" fmla="*/ 13412452 w 17221626"/>
              <a:gd name="connsiteY2" fmla="*/ 9155028 h 10659731"/>
              <a:gd name="connsiteX3" fmla="*/ 116582 w 17221626"/>
              <a:gd name="connsiteY3" fmla="*/ 9155028 h 10659731"/>
              <a:gd name="connsiteX0" fmla="*/ 223851 w 17328894"/>
              <a:gd name="connsiteY0" fmla="*/ 9161970 h 10876724"/>
              <a:gd name="connsiteX1" fmla="*/ 10776521 w 17328894"/>
              <a:gd name="connsiteY1" fmla="*/ 92110 h 10876724"/>
              <a:gd name="connsiteX2" fmla="*/ 13519721 w 17328894"/>
              <a:gd name="connsiteY2" fmla="*/ 9161970 h 10876724"/>
              <a:gd name="connsiteX3" fmla="*/ 223851 w 17328894"/>
              <a:gd name="connsiteY3" fmla="*/ 9161970 h 10876724"/>
              <a:gd name="connsiteX0" fmla="*/ 223851 w 17622196"/>
              <a:gd name="connsiteY0" fmla="*/ 9161970 h 10959556"/>
              <a:gd name="connsiteX1" fmla="*/ 10776521 w 17622196"/>
              <a:gd name="connsiteY1" fmla="*/ 92110 h 10959556"/>
              <a:gd name="connsiteX2" fmla="*/ 13519721 w 17622196"/>
              <a:gd name="connsiteY2" fmla="*/ 9161970 h 10959556"/>
              <a:gd name="connsiteX3" fmla="*/ 223851 w 17622196"/>
              <a:gd name="connsiteY3" fmla="*/ 9161970 h 10959556"/>
              <a:gd name="connsiteX0" fmla="*/ 323373 w 17721720"/>
              <a:gd name="connsiteY0" fmla="*/ 9145931 h 10397891"/>
              <a:gd name="connsiteX1" fmla="*/ 10876043 w 17721720"/>
              <a:gd name="connsiteY1" fmla="*/ 76071 h 10397891"/>
              <a:gd name="connsiteX2" fmla="*/ 13619243 w 17721720"/>
              <a:gd name="connsiteY2" fmla="*/ 9145931 h 10397891"/>
              <a:gd name="connsiteX3" fmla="*/ 323373 w 17721720"/>
              <a:gd name="connsiteY3" fmla="*/ 9145931 h 10397891"/>
            </a:gdLst>
            <a:ahLst/>
            <a:cxnLst>
              <a:cxn ang="0">
                <a:pos x="connsiteX0" y="connsiteY0"/>
              </a:cxn>
              <a:cxn ang="0">
                <a:pos x="connsiteX1" y="connsiteY1"/>
              </a:cxn>
              <a:cxn ang="0">
                <a:pos x="connsiteX2" y="connsiteY2"/>
              </a:cxn>
              <a:cxn ang="0">
                <a:pos x="connsiteX3" y="connsiteY3"/>
              </a:cxn>
            </a:cxnLst>
            <a:rect l="l" t="t" r="r" b="b"/>
            <a:pathLst>
              <a:path w="17721720" h="10397891">
                <a:moveTo>
                  <a:pt x="323373" y="9145931"/>
                </a:moveTo>
                <a:cubicBezTo>
                  <a:pt x="-1496777" y="5570032"/>
                  <a:pt x="4685798" y="-765034"/>
                  <a:pt x="10876043" y="76071"/>
                </a:cubicBezTo>
                <a:cubicBezTo>
                  <a:pt x="17066288" y="917176"/>
                  <a:pt x="21210714" y="10981095"/>
                  <a:pt x="13619243" y="9145931"/>
                </a:cubicBezTo>
                <a:cubicBezTo>
                  <a:pt x="6027772" y="7310767"/>
                  <a:pt x="2143523" y="12721830"/>
                  <a:pt x="323373" y="9145931"/>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nillo 28">
            <a:extLst>
              <a:ext uri="{FF2B5EF4-FFF2-40B4-BE49-F238E27FC236}">
                <a16:creationId xmlns:a16="http://schemas.microsoft.com/office/drawing/2014/main" id="{527DE55C-9B2D-9544-A42F-7E716ECFE700}"/>
              </a:ext>
            </a:extLst>
          </p:cNvPr>
          <p:cNvSpPr/>
          <p:nvPr/>
        </p:nvSpPr>
        <p:spPr>
          <a:xfrm>
            <a:off x="1346980" y="2318657"/>
            <a:ext cx="1599182" cy="1599182"/>
          </a:xfrm>
          <a:prstGeom prst="donut">
            <a:avLst>
              <a:gd name="adj" fmla="val 96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Anillo 29">
            <a:extLst>
              <a:ext uri="{FF2B5EF4-FFF2-40B4-BE49-F238E27FC236}">
                <a16:creationId xmlns:a16="http://schemas.microsoft.com/office/drawing/2014/main" id="{FFDDFC06-41AE-BD47-8CE6-7D6791DCD49A}"/>
              </a:ext>
            </a:extLst>
          </p:cNvPr>
          <p:cNvSpPr/>
          <p:nvPr/>
        </p:nvSpPr>
        <p:spPr>
          <a:xfrm>
            <a:off x="20084509" y="6386791"/>
            <a:ext cx="1599182" cy="1599182"/>
          </a:xfrm>
          <a:prstGeom prst="donut">
            <a:avLst>
              <a:gd name="adj" fmla="val 96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Multiplicación 30">
            <a:extLst>
              <a:ext uri="{FF2B5EF4-FFF2-40B4-BE49-F238E27FC236}">
                <a16:creationId xmlns:a16="http://schemas.microsoft.com/office/drawing/2014/main" id="{F4F4911B-4743-734A-ACF3-183759FB0545}"/>
              </a:ext>
            </a:extLst>
          </p:cNvPr>
          <p:cNvSpPr/>
          <p:nvPr/>
        </p:nvSpPr>
        <p:spPr>
          <a:xfrm>
            <a:off x="2399791" y="7246396"/>
            <a:ext cx="1586996" cy="1586996"/>
          </a:xfrm>
          <a:prstGeom prst="mathMultiply">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Multiplicación 31">
            <a:extLst>
              <a:ext uri="{FF2B5EF4-FFF2-40B4-BE49-F238E27FC236}">
                <a16:creationId xmlns:a16="http://schemas.microsoft.com/office/drawing/2014/main" id="{37E4138A-840A-B04E-A073-D62F092E4B17}"/>
              </a:ext>
            </a:extLst>
          </p:cNvPr>
          <p:cNvSpPr/>
          <p:nvPr/>
        </p:nvSpPr>
        <p:spPr>
          <a:xfrm>
            <a:off x="21610827" y="442365"/>
            <a:ext cx="1586996" cy="1586996"/>
          </a:xfrm>
          <a:prstGeom prst="mathMultiply">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a:extLst>
              <a:ext uri="{FF2B5EF4-FFF2-40B4-BE49-F238E27FC236}">
                <a16:creationId xmlns:a16="http://schemas.microsoft.com/office/drawing/2014/main" id="{D1BE5ED4-A5F8-6240-90FF-F4777D887BDB}"/>
              </a:ext>
            </a:extLst>
          </p:cNvPr>
          <p:cNvSpPr/>
          <p:nvPr/>
        </p:nvSpPr>
        <p:spPr>
          <a:xfrm>
            <a:off x="49016" y="11595094"/>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Triángulo 2">
            <a:extLst>
              <a:ext uri="{FF2B5EF4-FFF2-40B4-BE49-F238E27FC236}">
                <a16:creationId xmlns:a16="http://schemas.microsoft.com/office/drawing/2014/main" id="{EE640FF1-4B4F-D94A-B293-CCFF24E6F115}"/>
              </a:ext>
            </a:extLst>
          </p:cNvPr>
          <p:cNvSpPr/>
          <p:nvPr/>
        </p:nvSpPr>
        <p:spPr>
          <a:xfrm rot="12066471">
            <a:off x="4824263" y="2564573"/>
            <a:ext cx="13565879" cy="9553337"/>
          </a:xfrm>
          <a:custGeom>
            <a:avLst/>
            <a:gdLst>
              <a:gd name="connsiteX0" fmla="*/ 0 w 13295870"/>
              <a:gd name="connsiteY0" fmla="*/ 9292281 h 9292281"/>
              <a:gd name="connsiteX1" fmla="*/ 6647935 w 13295870"/>
              <a:gd name="connsiteY1" fmla="*/ 0 h 9292281"/>
              <a:gd name="connsiteX2" fmla="*/ 13295870 w 13295870"/>
              <a:gd name="connsiteY2" fmla="*/ 9292281 h 9292281"/>
              <a:gd name="connsiteX3" fmla="*/ 0 w 13295870"/>
              <a:gd name="connsiteY3" fmla="*/ 9292281 h 9292281"/>
              <a:gd name="connsiteX0" fmla="*/ 144889 w 13585648"/>
              <a:gd name="connsiteY0" fmla="*/ 9292281 h 9292281"/>
              <a:gd name="connsiteX1" fmla="*/ 6792824 w 13585648"/>
              <a:gd name="connsiteY1" fmla="*/ 0 h 9292281"/>
              <a:gd name="connsiteX2" fmla="*/ 13440759 w 13585648"/>
              <a:gd name="connsiteY2" fmla="*/ 9292281 h 9292281"/>
              <a:gd name="connsiteX3" fmla="*/ 144889 w 13585648"/>
              <a:gd name="connsiteY3" fmla="*/ 9292281 h 9292281"/>
              <a:gd name="connsiteX0" fmla="*/ 144889 w 14664610"/>
              <a:gd name="connsiteY0" fmla="*/ 9292281 h 9292281"/>
              <a:gd name="connsiteX1" fmla="*/ 6792824 w 14664610"/>
              <a:gd name="connsiteY1" fmla="*/ 0 h 9292281"/>
              <a:gd name="connsiteX2" fmla="*/ 13440759 w 14664610"/>
              <a:gd name="connsiteY2" fmla="*/ 9292281 h 9292281"/>
              <a:gd name="connsiteX3" fmla="*/ 144889 w 14664610"/>
              <a:gd name="connsiteY3" fmla="*/ 9292281 h 9292281"/>
              <a:gd name="connsiteX0" fmla="*/ 1223851 w 15743572"/>
              <a:gd name="connsiteY0" fmla="*/ 9292281 h 9292281"/>
              <a:gd name="connsiteX1" fmla="*/ 7871786 w 15743572"/>
              <a:gd name="connsiteY1" fmla="*/ 0 h 9292281"/>
              <a:gd name="connsiteX2" fmla="*/ 14519721 w 15743572"/>
              <a:gd name="connsiteY2" fmla="*/ 9292281 h 9292281"/>
              <a:gd name="connsiteX3" fmla="*/ 1223851 w 15743572"/>
              <a:gd name="connsiteY3" fmla="*/ 9292281 h 9292281"/>
              <a:gd name="connsiteX0" fmla="*/ 17194 w 13938055"/>
              <a:gd name="connsiteY0" fmla="*/ 9069860 h 10203592"/>
              <a:gd name="connsiteX1" fmla="*/ 10569864 w 13938055"/>
              <a:gd name="connsiteY1" fmla="*/ 0 h 10203592"/>
              <a:gd name="connsiteX2" fmla="*/ 13313064 w 13938055"/>
              <a:gd name="connsiteY2" fmla="*/ 9069860 h 10203592"/>
              <a:gd name="connsiteX3" fmla="*/ 17194 w 13938055"/>
              <a:gd name="connsiteY3" fmla="*/ 9069860 h 10203592"/>
              <a:gd name="connsiteX0" fmla="*/ 17148 w 13934573"/>
              <a:gd name="connsiteY0" fmla="*/ 9248072 h 10381804"/>
              <a:gd name="connsiteX1" fmla="*/ 10569818 w 13934573"/>
              <a:gd name="connsiteY1" fmla="*/ 178212 h 10381804"/>
              <a:gd name="connsiteX2" fmla="*/ 13313018 w 13934573"/>
              <a:gd name="connsiteY2" fmla="*/ 9248072 h 10381804"/>
              <a:gd name="connsiteX3" fmla="*/ 17148 w 13934573"/>
              <a:gd name="connsiteY3" fmla="*/ 9248072 h 10381804"/>
              <a:gd name="connsiteX0" fmla="*/ 17148 w 15643243"/>
              <a:gd name="connsiteY0" fmla="*/ 9196715 h 9562329"/>
              <a:gd name="connsiteX1" fmla="*/ 10569818 w 15643243"/>
              <a:gd name="connsiteY1" fmla="*/ 126855 h 9562329"/>
              <a:gd name="connsiteX2" fmla="*/ 13313018 w 15643243"/>
              <a:gd name="connsiteY2" fmla="*/ 9196715 h 9562329"/>
              <a:gd name="connsiteX3" fmla="*/ 17148 w 15643243"/>
              <a:gd name="connsiteY3" fmla="*/ 9196715 h 9562329"/>
              <a:gd name="connsiteX0" fmla="*/ 660 w 15626755"/>
              <a:gd name="connsiteY0" fmla="*/ 9196715 h 10745568"/>
              <a:gd name="connsiteX1" fmla="*/ 10553330 w 15626755"/>
              <a:gd name="connsiteY1" fmla="*/ 126855 h 10745568"/>
              <a:gd name="connsiteX2" fmla="*/ 13296530 w 15626755"/>
              <a:gd name="connsiteY2" fmla="*/ 9196715 h 10745568"/>
              <a:gd name="connsiteX3" fmla="*/ 660 w 15626755"/>
              <a:gd name="connsiteY3" fmla="*/ 9196715 h 10745568"/>
              <a:gd name="connsiteX0" fmla="*/ 967 w 16224836"/>
              <a:gd name="connsiteY0" fmla="*/ 9074527 h 10623380"/>
              <a:gd name="connsiteX1" fmla="*/ 10553637 w 16224836"/>
              <a:gd name="connsiteY1" fmla="*/ 4667 h 10623380"/>
              <a:gd name="connsiteX2" fmla="*/ 13296837 w 16224836"/>
              <a:gd name="connsiteY2" fmla="*/ 9074527 h 10623380"/>
              <a:gd name="connsiteX3" fmla="*/ 967 w 16224836"/>
              <a:gd name="connsiteY3" fmla="*/ 9074527 h 10623380"/>
              <a:gd name="connsiteX0" fmla="*/ 967 w 16541412"/>
              <a:gd name="connsiteY0" fmla="*/ 9074527 h 10442290"/>
              <a:gd name="connsiteX1" fmla="*/ 10553637 w 16541412"/>
              <a:gd name="connsiteY1" fmla="*/ 4667 h 10442290"/>
              <a:gd name="connsiteX2" fmla="*/ 13296837 w 16541412"/>
              <a:gd name="connsiteY2" fmla="*/ 9074527 h 10442290"/>
              <a:gd name="connsiteX3" fmla="*/ 967 w 16541412"/>
              <a:gd name="connsiteY3" fmla="*/ 9074527 h 10442290"/>
              <a:gd name="connsiteX0" fmla="*/ 984 w 16566379"/>
              <a:gd name="connsiteY0" fmla="*/ 9132352 h 10500115"/>
              <a:gd name="connsiteX1" fmla="*/ 10553654 w 16566379"/>
              <a:gd name="connsiteY1" fmla="*/ 62492 h 10500115"/>
              <a:gd name="connsiteX2" fmla="*/ 13296854 w 16566379"/>
              <a:gd name="connsiteY2" fmla="*/ 9132352 h 10500115"/>
              <a:gd name="connsiteX3" fmla="*/ 984 w 16566379"/>
              <a:gd name="connsiteY3" fmla="*/ 9132352 h 10500115"/>
              <a:gd name="connsiteX0" fmla="*/ 968 w 16541413"/>
              <a:gd name="connsiteY0" fmla="*/ 9071428 h 10439191"/>
              <a:gd name="connsiteX1" fmla="*/ 10553638 w 16541413"/>
              <a:gd name="connsiteY1" fmla="*/ 1568 h 10439191"/>
              <a:gd name="connsiteX2" fmla="*/ 13296838 w 16541413"/>
              <a:gd name="connsiteY2" fmla="*/ 9071428 h 10439191"/>
              <a:gd name="connsiteX3" fmla="*/ 968 w 16541413"/>
              <a:gd name="connsiteY3" fmla="*/ 9071428 h 10439191"/>
              <a:gd name="connsiteX0" fmla="*/ 899 w 16431893"/>
              <a:gd name="connsiteY0" fmla="*/ 9097848 h 10465611"/>
              <a:gd name="connsiteX1" fmla="*/ 10553569 w 16431893"/>
              <a:gd name="connsiteY1" fmla="*/ 27988 h 10465611"/>
              <a:gd name="connsiteX2" fmla="*/ 13296769 w 16431893"/>
              <a:gd name="connsiteY2" fmla="*/ 9097848 h 10465611"/>
              <a:gd name="connsiteX3" fmla="*/ 899 w 16431893"/>
              <a:gd name="connsiteY3" fmla="*/ 9097848 h 10465611"/>
              <a:gd name="connsiteX0" fmla="*/ 1239 w 16882399"/>
              <a:gd name="connsiteY0" fmla="*/ 9158098 h 10525861"/>
              <a:gd name="connsiteX1" fmla="*/ 10553909 w 16882399"/>
              <a:gd name="connsiteY1" fmla="*/ 88238 h 10525861"/>
              <a:gd name="connsiteX2" fmla="*/ 13297109 w 16882399"/>
              <a:gd name="connsiteY2" fmla="*/ 9158098 h 10525861"/>
              <a:gd name="connsiteX3" fmla="*/ 1239 w 16882399"/>
              <a:gd name="connsiteY3" fmla="*/ 9158098 h 10525861"/>
              <a:gd name="connsiteX0" fmla="*/ 116581 w 16997741"/>
              <a:gd name="connsiteY0" fmla="*/ 9155028 h 10432298"/>
              <a:gd name="connsiteX1" fmla="*/ 10669251 w 16997741"/>
              <a:gd name="connsiteY1" fmla="*/ 85168 h 10432298"/>
              <a:gd name="connsiteX2" fmla="*/ 13412451 w 16997741"/>
              <a:gd name="connsiteY2" fmla="*/ 9155028 h 10432298"/>
              <a:gd name="connsiteX3" fmla="*/ 116581 w 16997741"/>
              <a:gd name="connsiteY3" fmla="*/ 9155028 h 10432298"/>
              <a:gd name="connsiteX0" fmla="*/ 116582 w 17164201"/>
              <a:gd name="connsiteY0" fmla="*/ 9155028 h 10541724"/>
              <a:gd name="connsiteX1" fmla="*/ 10669252 w 17164201"/>
              <a:gd name="connsiteY1" fmla="*/ 85168 h 10541724"/>
              <a:gd name="connsiteX2" fmla="*/ 13412452 w 17164201"/>
              <a:gd name="connsiteY2" fmla="*/ 9155028 h 10541724"/>
              <a:gd name="connsiteX3" fmla="*/ 116582 w 17164201"/>
              <a:gd name="connsiteY3" fmla="*/ 9155028 h 10541724"/>
              <a:gd name="connsiteX0" fmla="*/ 116582 w 17221626"/>
              <a:gd name="connsiteY0" fmla="*/ 9155028 h 10659731"/>
              <a:gd name="connsiteX1" fmla="*/ 10669252 w 17221626"/>
              <a:gd name="connsiteY1" fmla="*/ 85168 h 10659731"/>
              <a:gd name="connsiteX2" fmla="*/ 13412452 w 17221626"/>
              <a:gd name="connsiteY2" fmla="*/ 9155028 h 10659731"/>
              <a:gd name="connsiteX3" fmla="*/ 116582 w 17221626"/>
              <a:gd name="connsiteY3" fmla="*/ 9155028 h 10659731"/>
              <a:gd name="connsiteX0" fmla="*/ 223851 w 17328894"/>
              <a:gd name="connsiteY0" fmla="*/ 9161970 h 10876724"/>
              <a:gd name="connsiteX1" fmla="*/ 10776521 w 17328894"/>
              <a:gd name="connsiteY1" fmla="*/ 92110 h 10876724"/>
              <a:gd name="connsiteX2" fmla="*/ 13519721 w 17328894"/>
              <a:gd name="connsiteY2" fmla="*/ 9161970 h 10876724"/>
              <a:gd name="connsiteX3" fmla="*/ 223851 w 17328894"/>
              <a:gd name="connsiteY3" fmla="*/ 9161970 h 10876724"/>
              <a:gd name="connsiteX0" fmla="*/ 223851 w 17622196"/>
              <a:gd name="connsiteY0" fmla="*/ 9161970 h 10959556"/>
              <a:gd name="connsiteX1" fmla="*/ 10776521 w 17622196"/>
              <a:gd name="connsiteY1" fmla="*/ 92110 h 10959556"/>
              <a:gd name="connsiteX2" fmla="*/ 13519721 w 17622196"/>
              <a:gd name="connsiteY2" fmla="*/ 9161970 h 10959556"/>
              <a:gd name="connsiteX3" fmla="*/ 223851 w 17622196"/>
              <a:gd name="connsiteY3" fmla="*/ 9161970 h 10959556"/>
              <a:gd name="connsiteX0" fmla="*/ 323373 w 17721720"/>
              <a:gd name="connsiteY0" fmla="*/ 9145931 h 10397891"/>
              <a:gd name="connsiteX1" fmla="*/ 10876043 w 17721720"/>
              <a:gd name="connsiteY1" fmla="*/ 76071 h 10397891"/>
              <a:gd name="connsiteX2" fmla="*/ 13619243 w 17721720"/>
              <a:gd name="connsiteY2" fmla="*/ 9145931 h 10397891"/>
              <a:gd name="connsiteX3" fmla="*/ 323373 w 17721720"/>
              <a:gd name="connsiteY3" fmla="*/ 9145931 h 10397891"/>
            </a:gdLst>
            <a:ahLst/>
            <a:cxnLst>
              <a:cxn ang="0">
                <a:pos x="connsiteX0" y="connsiteY0"/>
              </a:cxn>
              <a:cxn ang="0">
                <a:pos x="connsiteX1" y="connsiteY1"/>
              </a:cxn>
              <a:cxn ang="0">
                <a:pos x="connsiteX2" y="connsiteY2"/>
              </a:cxn>
              <a:cxn ang="0">
                <a:pos x="connsiteX3" y="connsiteY3"/>
              </a:cxn>
            </a:cxnLst>
            <a:rect l="l" t="t" r="r" b="b"/>
            <a:pathLst>
              <a:path w="17721720" h="10397891">
                <a:moveTo>
                  <a:pt x="323373" y="9145931"/>
                </a:moveTo>
                <a:cubicBezTo>
                  <a:pt x="-1496777" y="5570032"/>
                  <a:pt x="4685798" y="-765034"/>
                  <a:pt x="10876043" y="76071"/>
                </a:cubicBezTo>
                <a:cubicBezTo>
                  <a:pt x="17066288" y="917176"/>
                  <a:pt x="21210714" y="10981095"/>
                  <a:pt x="13619243" y="9145931"/>
                </a:cubicBezTo>
                <a:cubicBezTo>
                  <a:pt x="6027772" y="7310767"/>
                  <a:pt x="2143523" y="12721830"/>
                  <a:pt x="323373" y="9145931"/>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5181AB2-6A25-3546-9387-3BDE31D5F24B}"/>
              </a:ext>
            </a:extLst>
          </p:cNvPr>
          <p:cNvSpPr txBox="1"/>
          <p:nvPr/>
        </p:nvSpPr>
        <p:spPr>
          <a:xfrm>
            <a:off x="4879831" y="11312965"/>
            <a:ext cx="13454743" cy="1538883"/>
          </a:xfrm>
          <a:prstGeom prst="rect">
            <a:avLst/>
          </a:prstGeom>
          <a:noFill/>
        </p:spPr>
        <p:txBody>
          <a:bodyPr wrap="square" rtlCol="0">
            <a:spAutoFit/>
          </a:bodyPr>
          <a:lstStyle/>
          <a:p>
            <a:pPr algn="ctr"/>
            <a:r>
              <a:rPr lang="en-US" sz="5400" dirty="0">
                <a:solidFill>
                  <a:schemeClr val="bg1"/>
                </a:solidFill>
                <a:latin typeface="Lato Light" panose="020F0302020204030203" pitchFamily="34" charset="77"/>
              </a:rPr>
              <a:t>PowerPoint Template</a:t>
            </a:r>
          </a:p>
          <a:p>
            <a:pPr algn="ctr"/>
            <a:r>
              <a:rPr lang="en-US" sz="4000" dirty="0" err="1">
                <a:solidFill>
                  <a:schemeClr val="bg1"/>
                </a:solidFill>
                <a:latin typeface="Lato Light" panose="020F0302020204030203" pitchFamily="34" charset="77"/>
              </a:rPr>
              <a:t>www.ppthemes.com</a:t>
            </a:r>
            <a:endParaRPr lang="en-US" sz="4000" dirty="0">
              <a:solidFill>
                <a:schemeClr val="bg1"/>
              </a:solidFill>
              <a:latin typeface="Lato Light" panose="020F0302020204030203" pitchFamily="34" charset="77"/>
            </a:endParaRPr>
          </a:p>
        </p:txBody>
      </p:sp>
      <p:sp>
        <p:nvSpPr>
          <p:cNvPr id="35" name="Triángulo 2">
            <a:extLst>
              <a:ext uri="{FF2B5EF4-FFF2-40B4-BE49-F238E27FC236}">
                <a16:creationId xmlns:a16="http://schemas.microsoft.com/office/drawing/2014/main" id="{7A0AF1E6-87D6-0042-8636-5C4FFE75283B}"/>
              </a:ext>
            </a:extLst>
          </p:cNvPr>
          <p:cNvSpPr/>
          <p:nvPr/>
        </p:nvSpPr>
        <p:spPr>
          <a:xfrm rot="9898954">
            <a:off x="5380763" y="3155886"/>
            <a:ext cx="13616124" cy="7989008"/>
          </a:xfrm>
          <a:custGeom>
            <a:avLst/>
            <a:gdLst>
              <a:gd name="connsiteX0" fmla="*/ 0 w 13295870"/>
              <a:gd name="connsiteY0" fmla="*/ 9292281 h 9292281"/>
              <a:gd name="connsiteX1" fmla="*/ 6647935 w 13295870"/>
              <a:gd name="connsiteY1" fmla="*/ 0 h 9292281"/>
              <a:gd name="connsiteX2" fmla="*/ 13295870 w 13295870"/>
              <a:gd name="connsiteY2" fmla="*/ 9292281 h 9292281"/>
              <a:gd name="connsiteX3" fmla="*/ 0 w 13295870"/>
              <a:gd name="connsiteY3" fmla="*/ 9292281 h 9292281"/>
              <a:gd name="connsiteX0" fmla="*/ 144889 w 13585648"/>
              <a:gd name="connsiteY0" fmla="*/ 9292281 h 9292281"/>
              <a:gd name="connsiteX1" fmla="*/ 6792824 w 13585648"/>
              <a:gd name="connsiteY1" fmla="*/ 0 h 9292281"/>
              <a:gd name="connsiteX2" fmla="*/ 13440759 w 13585648"/>
              <a:gd name="connsiteY2" fmla="*/ 9292281 h 9292281"/>
              <a:gd name="connsiteX3" fmla="*/ 144889 w 13585648"/>
              <a:gd name="connsiteY3" fmla="*/ 9292281 h 9292281"/>
              <a:gd name="connsiteX0" fmla="*/ 144889 w 14664610"/>
              <a:gd name="connsiteY0" fmla="*/ 9292281 h 9292281"/>
              <a:gd name="connsiteX1" fmla="*/ 6792824 w 14664610"/>
              <a:gd name="connsiteY1" fmla="*/ 0 h 9292281"/>
              <a:gd name="connsiteX2" fmla="*/ 13440759 w 14664610"/>
              <a:gd name="connsiteY2" fmla="*/ 9292281 h 9292281"/>
              <a:gd name="connsiteX3" fmla="*/ 144889 w 14664610"/>
              <a:gd name="connsiteY3" fmla="*/ 9292281 h 9292281"/>
              <a:gd name="connsiteX0" fmla="*/ 1223851 w 15743572"/>
              <a:gd name="connsiteY0" fmla="*/ 9292281 h 9292281"/>
              <a:gd name="connsiteX1" fmla="*/ 7871786 w 15743572"/>
              <a:gd name="connsiteY1" fmla="*/ 0 h 9292281"/>
              <a:gd name="connsiteX2" fmla="*/ 14519721 w 15743572"/>
              <a:gd name="connsiteY2" fmla="*/ 9292281 h 9292281"/>
              <a:gd name="connsiteX3" fmla="*/ 1223851 w 15743572"/>
              <a:gd name="connsiteY3" fmla="*/ 9292281 h 9292281"/>
              <a:gd name="connsiteX0" fmla="*/ 17194 w 13938055"/>
              <a:gd name="connsiteY0" fmla="*/ 9069860 h 10203592"/>
              <a:gd name="connsiteX1" fmla="*/ 10569864 w 13938055"/>
              <a:gd name="connsiteY1" fmla="*/ 0 h 10203592"/>
              <a:gd name="connsiteX2" fmla="*/ 13313064 w 13938055"/>
              <a:gd name="connsiteY2" fmla="*/ 9069860 h 10203592"/>
              <a:gd name="connsiteX3" fmla="*/ 17194 w 13938055"/>
              <a:gd name="connsiteY3" fmla="*/ 9069860 h 10203592"/>
              <a:gd name="connsiteX0" fmla="*/ 17148 w 13934573"/>
              <a:gd name="connsiteY0" fmla="*/ 9248072 h 10381804"/>
              <a:gd name="connsiteX1" fmla="*/ 10569818 w 13934573"/>
              <a:gd name="connsiteY1" fmla="*/ 178212 h 10381804"/>
              <a:gd name="connsiteX2" fmla="*/ 13313018 w 13934573"/>
              <a:gd name="connsiteY2" fmla="*/ 9248072 h 10381804"/>
              <a:gd name="connsiteX3" fmla="*/ 17148 w 13934573"/>
              <a:gd name="connsiteY3" fmla="*/ 9248072 h 10381804"/>
              <a:gd name="connsiteX0" fmla="*/ 17148 w 15643243"/>
              <a:gd name="connsiteY0" fmla="*/ 9196715 h 9562329"/>
              <a:gd name="connsiteX1" fmla="*/ 10569818 w 15643243"/>
              <a:gd name="connsiteY1" fmla="*/ 126855 h 9562329"/>
              <a:gd name="connsiteX2" fmla="*/ 13313018 w 15643243"/>
              <a:gd name="connsiteY2" fmla="*/ 9196715 h 9562329"/>
              <a:gd name="connsiteX3" fmla="*/ 17148 w 15643243"/>
              <a:gd name="connsiteY3" fmla="*/ 9196715 h 9562329"/>
              <a:gd name="connsiteX0" fmla="*/ 660 w 15626755"/>
              <a:gd name="connsiteY0" fmla="*/ 9196715 h 10745568"/>
              <a:gd name="connsiteX1" fmla="*/ 10553330 w 15626755"/>
              <a:gd name="connsiteY1" fmla="*/ 126855 h 10745568"/>
              <a:gd name="connsiteX2" fmla="*/ 13296530 w 15626755"/>
              <a:gd name="connsiteY2" fmla="*/ 9196715 h 10745568"/>
              <a:gd name="connsiteX3" fmla="*/ 660 w 15626755"/>
              <a:gd name="connsiteY3" fmla="*/ 9196715 h 10745568"/>
              <a:gd name="connsiteX0" fmla="*/ 967 w 16224836"/>
              <a:gd name="connsiteY0" fmla="*/ 9074527 h 10623380"/>
              <a:gd name="connsiteX1" fmla="*/ 10553637 w 16224836"/>
              <a:gd name="connsiteY1" fmla="*/ 4667 h 10623380"/>
              <a:gd name="connsiteX2" fmla="*/ 13296837 w 16224836"/>
              <a:gd name="connsiteY2" fmla="*/ 9074527 h 10623380"/>
              <a:gd name="connsiteX3" fmla="*/ 967 w 16224836"/>
              <a:gd name="connsiteY3" fmla="*/ 9074527 h 10623380"/>
              <a:gd name="connsiteX0" fmla="*/ 967 w 16541412"/>
              <a:gd name="connsiteY0" fmla="*/ 9074527 h 10442290"/>
              <a:gd name="connsiteX1" fmla="*/ 10553637 w 16541412"/>
              <a:gd name="connsiteY1" fmla="*/ 4667 h 10442290"/>
              <a:gd name="connsiteX2" fmla="*/ 13296837 w 16541412"/>
              <a:gd name="connsiteY2" fmla="*/ 9074527 h 10442290"/>
              <a:gd name="connsiteX3" fmla="*/ 967 w 16541412"/>
              <a:gd name="connsiteY3" fmla="*/ 9074527 h 10442290"/>
              <a:gd name="connsiteX0" fmla="*/ 984 w 16566379"/>
              <a:gd name="connsiteY0" fmla="*/ 9132352 h 10500115"/>
              <a:gd name="connsiteX1" fmla="*/ 10553654 w 16566379"/>
              <a:gd name="connsiteY1" fmla="*/ 62492 h 10500115"/>
              <a:gd name="connsiteX2" fmla="*/ 13296854 w 16566379"/>
              <a:gd name="connsiteY2" fmla="*/ 9132352 h 10500115"/>
              <a:gd name="connsiteX3" fmla="*/ 984 w 16566379"/>
              <a:gd name="connsiteY3" fmla="*/ 9132352 h 10500115"/>
              <a:gd name="connsiteX0" fmla="*/ 968 w 16541413"/>
              <a:gd name="connsiteY0" fmla="*/ 9071428 h 10439191"/>
              <a:gd name="connsiteX1" fmla="*/ 10553638 w 16541413"/>
              <a:gd name="connsiteY1" fmla="*/ 1568 h 10439191"/>
              <a:gd name="connsiteX2" fmla="*/ 13296838 w 16541413"/>
              <a:gd name="connsiteY2" fmla="*/ 9071428 h 10439191"/>
              <a:gd name="connsiteX3" fmla="*/ 968 w 16541413"/>
              <a:gd name="connsiteY3" fmla="*/ 9071428 h 10439191"/>
              <a:gd name="connsiteX0" fmla="*/ 899 w 16431893"/>
              <a:gd name="connsiteY0" fmla="*/ 9097848 h 10465611"/>
              <a:gd name="connsiteX1" fmla="*/ 10553569 w 16431893"/>
              <a:gd name="connsiteY1" fmla="*/ 27988 h 10465611"/>
              <a:gd name="connsiteX2" fmla="*/ 13296769 w 16431893"/>
              <a:gd name="connsiteY2" fmla="*/ 9097848 h 10465611"/>
              <a:gd name="connsiteX3" fmla="*/ 899 w 16431893"/>
              <a:gd name="connsiteY3" fmla="*/ 9097848 h 10465611"/>
              <a:gd name="connsiteX0" fmla="*/ 1239 w 16882399"/>
              <a:gd name="connsiteY0" fmla="*/ 9158098 h 10525861"/>
              <a:gd name="connsiteX1" fmla="*/ 10553909 w 16882399"/>
              <a:gd name="connsiteY1" fmla="*/ 88238 h 10525861"/>
              <a:gd name="connsiteX2" fmla="*/ 13297109 w 16882399"/>
              <a:gd name="connsiteY2" fmla="*/ 9158098 h 10525861"/>
              <a:gd name="connsiteX3" fmla="*/ 1239 w 16882399"/>
              <a:gd name="connsiteY3" fmla="*/ 9158098 h 10525861"/>
              <a:gd name="connsiteX0" fmla="*/ 116581 w 16997741"/>
              <a:gd name="connsiteY0" fmla="*/ 9155028 h 10432298"/>
              <a:gd name="connsiteX1" fmla="*/ 10669251 w 16997741"/>
              <a:gd name="connsiteY1" fmla="*/ 85168 h 10432298"/>
              <a:gd name="connsiteX2" fmla="*/ 13412451 w 16997741"/>
              <a:gd name="connsiteY2" fmla="*/ 9155028 h 10432298"/>
              <a:gd name="connsiteX3" fmla="*/ 116581 w 16997741"/>
              <a:gd name="connsiteY3" fmla="*/ 9155028 h 10432298"/>
              <a:gd name="connsiteX0" fmla="*/ 116582 w 17164201"/>
              <a:gd name="connsiteY0" fmla="*/ 9155028 h 10541724"/>
              <a:gd name="connsiteX1" fmla="*/ 10669252 w 17164201"/>
              <a:gd name="connsiteY1" fmla="*/ 85168 h 10541724"/>
              <a:gd name="connsiteX2" fmla="*/ 13412452 w 17164201"/>
              <a:gd name="connsiteY2" fmla="*/ 9155028 h 10541724"/>
              <a:gd name="connsiteX3" fmla="*/ 116582 w 17164201"/>
              <a:gd name="connsiteY3" fmla="*/ 9155028 h 10541724"/>
              <a:gd name="connsiteX0" fmla="*/ 116582 w 17221626"/>
              <a:gd name="connsiteY0" fmla="*/ 9155028 h 10659731"/>
              <a:gd name="connsiteX1" fmla="*/ 10669252 w 17221626"/>
              <a:gd name="connsiteY1" fmla="*/ 85168 h 10659731"/>
              <a:gd name="connsiteX2" fmla="*/ 13412452 w 17221626"/>
              <a:gd name="connsiteY2" fmla="*/ 9155028 h 10659731"/>
              <a:gd name="connsiteX3" fmla="*/ 116582 w 17221626"/>
              <a:gd name="connsiteY3" fmla="*/ 9155028 h 10659731"/>
              <a:gd name="connsiteX0" fmla="*/ 223851 w 17328894"/>
              <a:gd name="connsiteY0" fmla="*/ 9161970 h 10876724"/>
              <a:gd name="connsiteX1" fmla="*/ 10776521 w 17328894"/>
              <a:gd name="connsiteY1" fmla="*/ 92110 h 10876724"/>
              <a:gd name="connsiteX2" fmla="*/ 13519721 w 17328894"/>
              <a:gd name="connsiteY2" fmla="*/ 9161970 h 10876724"/>
              <a:gd name="connsiteX3" fmla="*/ 223851 w 17328894"/>
              <a:gd name="connsiteY3" fmla="*/ 9161970 h 10876724"/>
              <a:gd name="connsiteX0" fmla="*/ 223851 w 17622196"/>
              <a:gd name="connsiteY0" fmla="*/ 9161970 h 10959556"/>
              <a:gd name="connsiteX1" fmla="*/ 10776521 w 17622196"/>
              <a:gd name="connsiteY1" fmla="*/ 92110 h 10959556"/>
              <a:gd name="connsiteX2" fmla="*/ 13519721 w 17622196"/>
              <a:gd name="connsiteY2" fmla="*/ 9161970 h 10959556"/>
              <a:gd name="connsiteX3" fmla="*/ 223851 w 17622196"/>
              <a:gd name="connsiteY3" fmla="*/ 9161970 h 10959556"/>
              <a:gd name="connsiteX0" fmla="*/ 323373 w 17721720"/>
              <a:gd name="connsiteY0" fmla="*/ 9145931 h 10397891"/>
              <a:gd name="connsiteX1" fmla="*/ 10876043 w 17721720"/>
              <a:gd name="connsiteY1" fmla="*/ 76071 h 10397891"/>
              <a:gd name="connsiteX2" fmla="*/ 13619243 w 17721720"/>
              <a:gd name="connsiteY2" fmla="*/ 9145931 h 10397891"/>
              <a:gd name="connsiteX3" fmla="*/ 323373 w 17721720"/>
              <a:gd name="connsiteY3" fmla="*/ 9145931 h 10397891"/>
            </a:gdLst>
            <a:ahLst/>
            <a:cxnLst>
              <a:cxn ang="0">
                <a:pos x="connsiteX0" y="connsiteY0"/>
              </a:cxn>
              <a:cxn ang="0">
                <a:pos x="connsiteX1" y="connsiteY1"/>
              </a:cxn>
              <a:cxn ang="0">
                <a:pos x="connsiteX2" y="connsiteY2"/>
              </a:cxn>
              <a:cxn ang="0">
                <a:pos x="connsiteX3" y="connsiteY3"/>
              </a:cxn>
            </a:cxnLst>
            <a:rect l="l" t="t" r="r" b="b"/>
            <a:pathLst>
              <a:path w="17721720" h="10397891">
                <a:moveTo>
                  <a:pt x="323373" y="9145931"/>
                </a:moveTo>
                <a:cubicBezTo>
                  <a:pt x="-1496777" y="5570032"/>
                  <a:pt x="4685798" y="-765034"/>
                  <a:pt x="10876043" y="76071"/>
                </a:cubicBezTo>
                <a:cubicBezTo>
                  <a:pt x="17066288" y="917176"/>
                  <a:pt x="21210714" y="10981095"/>
                  <a:pt x="13619243" y="9145931"/>
                </a:cubicBezTo>
                <a:cubicBezTo>
                  <a:pt x="6027772" y="7310767"/>
                  <a:pt x="2143523" y="12721830"/>
                  <a:pt x="323373" y="9145931"/>
                </a:cubicBezTo>
                <a:close/>
              </a:path>
            </a:pathLst>
          </a:custGeom>
          <a:blipFill dpi="0" rotWithShape="0">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uadroTexto 13">
            <a:extLst>
              <a:ext uri="{FF2B5EF4-FFF2-40B4-BE49-F238E27FC236}">
                <a16:creationId xmlns:a16="http://schemas.microsoft.com/office/drawing/2014/main" id="{DF793C1F-C42D-1444-9925-BBCE33E87FD3}"/>
              </a:ext>
            </a:extLst>
          </p:cNvPr>
          <p:cNvSpPr txBox="1"/>
          <p:nvPr/>
        </p:nvSpPr>
        <p:spPr>
          <a:xfrm>
            <a:off x="6172200" y="7119257"/>
            <a:ext cx="11397343" cy="2646878"/>
          </a:xfrm>
          <a:prstGeom prst="rect">
            <a:avLst/>
          </a:prstGeom>
          <a:noFill/>
        </p:spPr>
        <p:txBody>
          <a:bodyPr wrap="square" rtlCol="0">
            <a:spAutoFit/>
          </a:bodyPr>
          <a:lstStyle/>
          <a:p>
            <a:pPr algn="ctr"/>
            <a:r>
              <a:rPr lang="en-US" sz="16600" b="1" spc="300" dirty="0">
                <a:solidFill>
                  <a:schemeClr val="accent4"/>
                </a:solidFill>
                <a:effectLst>
                  <a:outerShdw blurRad="50800" dist="38100" dir="10800000" algn="r" rotWithShape="0">
                    <a:prstClr val="black">
                      <a:alpha val="40000"/>
                    </a:prstClr>
                  </a:outerShdw>
                </a:effectLst>
                <a:latin typeface="Lato Black" panose="020F0502020204030203" pitchFamily="34" charset="77"/>
              </a:rPr>
              <a:t>MONEY </a:t>
            </a:r>
          </a:p>
        </p:txBody>
      </p:sp>
      <p:sp>
        <p:nvSpPr>
          <p:cNvPr id="25" name="CuadroTexto 24">
            <a:extLst>
              <a:ext uri="{FF2B5EF4-FFF2-40B4-BE49-F238E27FC236}">
                <a16:creationId xmlns:a16="http://schemas.microsoft.com/office/drawing/2014/main" id="{9C688585-167A-8E43-A801-0ED876AA8513}"/>
              </a:ext>
            </a:extLst>
          </p:cNvPr>
          <p:cNvSpPr txBox="1"/>
          <p:nvPr/>
        </p:nvSpPr>
        <p:spPr>
          <a:xfrm>
            <a:off x="3680433" y="9127751"/>
            <a:ext cx="17016783" cy="2646878"/>
          </a:xfrm>
          <a:prstGeom prst="rect">
            <a:avLst/>
          </a:prstGeom>
          <a:noFill/>
        </p:spPr>
        <p:txBody>
          <a:bodyPr wrap="square" rtlCol="0">
            <a:spAutoFit/>
          </a:bodyPr>
          <a:lstStyle/>
          <a:p>
            <a:pPr algn="ctr"/>
            <a:r>
              <a:rPr lang="en-US" sz="16600" b="1" spc="300" dirty="0">
                <a:solidFill>
                  <a:schemeClr val="bg1"/>
                </a:solidFill>
                <a:effectLst>
                  <a:outerShdw blurRad="50800" dist="38100" dir="10800000" algn="r" rotWithShape="0">
                    <a:prstClr val="black">
                      <a:alpha val="40000"/>
                    </a:prstClr>
                  </a:outerShdw>
                </a:effectLst>
                <a:latin typeface="Lato Black" panose="020F0502020204030203" pitchFamily="34" charset="77"/>
              </a:rPr>
              <a:t>PRESENTATION </a:t>
            </a:r>
          </a:p>
        </p:txBody>
      </p:sp>
      <p:sp>
        <p:nvSpPr>
          <p:cNvPr id="36" name="Anillo 35">
            <a:extLst>
              <a:ext uri="{FF2B5EF4-FFF2-40B4-BE49-F238E27FC236}">
                <a16:creationId xmlns:a16="http://schemas.microsoft.com/office/drawing/2014/main" id="{7DE2C3CF-6AED-BA4B-BD0A-87C1C4A5B67E}"/>
              </a:ext>
            </a:extLst>
          </p:cNvPr>
          <p:cNvSpPr/>
          <p:nvPr/>
        </p:nvSpPr>
        <p:spPr>
          <a:xfrm>
            <a:off x="1959688" y="1842148"/>
            <a:ext cx="1599182" cy="1599182"/>
          </a:xfrm>
          <a:prstGeom prst="donut">
            <a:avLst>
              <a:gd name="adj" fmla="val 96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Multiplicación 36">
            <a:extLst>
              <a:ext uri="{FF2B5EF4-FFF2-40B4-BE49-F238E27FC236}">
                <a16:creationId xmlns:a16="http://schemas.microsoft.com/office/drawing/2014/main" id="{F8589D7D-6999-5142-B54D-4B44E27889A0}"/>
              </a:ext>
            </a:extLst>
          </p:cNvPr>
          <p:cNvSpPr/>
          <p:nvPr/>
        </p:nvSpPr>
        <p:spPr>
          <a:xfrm>
            <a:off x="11077373" y="1448932"/>
            <a:ext cx="1586996" cy="1586996"/>
          </a:xfrm>
          <a:prstGeom prst="mathMultipl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co de bloque 37">
            <a:extLst>
              <a:ext uri="{FF2B5EF4-FFF2-40B4-BE49-F238E27FC236}">
                <a16:creationId xmlns:a16="http://schemas.microsoft.com/office/drawing/2014/main" id="{33988992-EEFF-6B4F-A229-E444087F8331}"/>
              </a:ext>
            </a:extLst>
          </p:cNvPr>
          <p:cNvSpPr/>
          <p:nvPr/>
        </p:nvSpPr>
        <p:spPr>
          <a:xfrm rot="16200000">
            <a:off x="22189621" y="2242430"/>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3418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Marcador de posición de imagen 20">
            <a:extLst>
              <a:ext uri="{FF2B5EF4-FFF2-40B4-BE49-F238E27FC236}">
                <a16:creationId xmlns:a16="http://schemas.microsoft.com/office/drawing/2014/main" id="{F6D6ABAA-9A00-2242-8EFF-2EE7C3166E3F}"/>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6047" r="26047"/>
          <a:stretch>
            <a:fillRect/>
          </a:stretch>
        </p:blipFill>
        <p:spPr/>
      </p:pic>
      <p:sp>
        <p:nvSpPr>
          <p:cNvPr id="4" name="Parallelogram 3">
            <a:extLst>
              <a:ext uri="{FF2B5EF4-FFF2-40B4-BE49-F238E27FC236}">
                <a16:creationId xmlns:a16="http://schemas.microsoft.com/office/drawing/2014/main" id="{113B7856-5FFB-C546-A162-7CB89281B7C6}"/>
              </a:ext>
            </a:extLst>
          </p:cNvPr>
          <p:cNvSpPr/>
          <p:nvPr/>
        </p:nvSpPr>
        <p:spPr>
          <a:xfrm flipH="1">
            <a:off x="3884763" y="0"/>
            <a:ext cx="6758202" cy="13716000"/>
          </a:xfrm>
          <a:prstGeom prst="parallelogram">
            <a:avLst>
              <a:gd name="adj" fmla="val 5179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C200A45-6496-3446-BDCE-71BA14E21DDC}"/>
              </a:ext>
            </a:extLst>
          </p:cNvPr>
          <p:cNvSpPr txBox="1"/>
          <p:nvPr/>
        </p:nvSpPr>
        <p:spPr>
          <a:xfrm>
            <a:off x="5664954" y="830690"/>
            <a:ext cx="849913" cy="2215991"/>
          </a:xfrm>
          <a:prstGeom prst="rect">
            <a:avLst/>
          </a:prstGeom>
          <a:noFill/>
        </p:spPr>
        <p:txBody>
          <a:bodyPr wrap="none" rtlCol="0" anchor="ctr" anchorCtr="0">
            <a:spAutoFit/>
          </a:bodyPr>
          <a:lstStyle/>
          <a:p>
            <a:pPr algn="r"/>
            <a:r>
              <a:rPr lang="en-US" sz="13800" b="1" dirty="0">
                <a:solidFill>
                  <a:schemeClr val="bg1">
                    <a:alpha val="35000"/>
                  </a:schemeClr>
                </a:solidFill>
                <a:latin typeface="Poppins" pitchFamily="2" charset="77"/>
                <a:ea typeface="League Spartan" charset="0"/>
                <a:cs typeface="Poppins" pitchFamily="2" charset="77"/>
              </a:rPr>
              <a:t>1</a:t>
            </a:r>
          </a:p>
        </p:txBody>
      </p:sp>
      <p:sp>
        <p:nvSpPr>
          <p:cNvPr id="6" name="TextBox 5">
            <a:extLst>
              <a:ext uri="{FF2B5EF4-FFF2-40B4-BE49-F238E27FC236}">
                <a16:creationId xmlns:a16="http://schemas.microsoft.com/office/drawing/2014/main" id="{F056CDD3-8AA1-CA4D-9A6F-A39E062A193C}"/>
              </a:ext>
            </a:extLst>
          </p:cNvPr>
          <p:cNvSpPr txBox="1"/>
          <p:nvPr/>
        </p:nvSpPr>
        <p:spPr>
          <a:xfrm>
            <a:off x="5551142" y="1430853"/>
            <a:ext cx="963725" cy="1015663"/>
          </a:xfrm>
          <a:prstGeom prst="rect">
            <a:avLst/>
          </a:prstGeom>
          <a:noFill/>
        </p:spPr>
        <p:txBody>
          <a:bodyPr wrap="none" rtlCol="0" anchor="ctr" anchorCtr="0">
            <a:spAutoFit/>
          </a:bodyPr>
          <a:lstStyle/>
          <a:p>
            <a:pPr algn="r"/>
            <a:r>
              <a:rPr lang="en-US" sz="6000" b="1" dirty="0">
                <a:solidFill>
                  <a:schemeClr val="bg1"/>
                </a:solidFill>
                <a:latin typeface="Poppins" pitchFamily="2" charset="77"/>
                <a:ea typeface="League Spartan" charset="0"/>
                <a:cs typeface="Poppins" pitchFamily="2" charset="77"/>
              </a:rPr>
              <a:t>01</a:t>
            </a:r>
          </a:p>
        </p:txBody>
      </p:sp>
      <p:sp>
        <p:nvSpPr>
          <p:cNvPr id="7" name="TextBox 6">
            <a:extLst>
              <a:ext uri="{FF2B5EF4-FFF2-40B4-BE49-F238E27FC236}">
                <a16:creationId xmlns:a16="http://schemas.microsoft.com/office/drawing/2014/main" id="{2E3310B8-185B-C24B-AAD9-A7B55D3DA56D}"/>
              </a:ext>
            </a:extLst>
          </p:cNvPr>
          <p:cNvSpPr txBox="1"/>
          <p:nvPr/>
        </p:nvSpPr>
        <p:spPr>
          <a:xfrm>
            <a:off x="8747936" y="1125105"/>
            <a:ext cx="3488455"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01</a:t>
            </a:r>
          </a:p>
        </p:txBody>
      </p:sp>
      <p:sp>
        <p:nvSpPr>
          <p:cNvPr id="8" name="Subtitle 2">
            <a:extLst>
              <a:ext uri="{FF2B5EF4-FFF2-40B4-BE49-F238E27FC236}">
                <a16:creationId xmlns:a16="http://schemas.microsoft.com/office/drawing/2014/main" id="{68CD5A07-2A32-CE4E-A818-FF16E1B72C89}"/>
              </a:ext>
            </a:extLst>
          </p:cNvPr>
          <p:cNvSpPr txBox="1">
            <a:spLocks/>
          </p:cNvSpPr>
          <p:nvPr/>
        </p:nvSpPr>
        <p:spPr>
          <a:xfrm>
            <a:off x="8747935" y="1808931"/>
            <a:ext cx="9230353"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9" name="TextBox 8">
            <a:extLst>
              <a:ext uri="{FF2B5EF4-FFF2-40B4-BE49-F238E27FC236}">
                <a16:creationId xmlns:a16="http://schemas.microsoft.com/office/drawing/2014/main" id="{3B3B7202-E75C-8148-974F-76D4601D7FA7}"/>
              </a:ext>
            </a:extLst>
          </p:cNvPr>
          <p:cNvSpPr txBox="1"/>
          <p:nvPr/>
        </p:nvSpPr>
        <p:spPr>
          <a:xfrm>
            <a:off x="6259432" y="4110233"/>
            <a:ext cx="1194559" cy="2215991"/>
          </a:xfrm>
          <a:prstGeom prst="rect">
            <a:avLst/>
          </a:prstGeom>
          <a:noFill/>
        </p:spPr>
        <p:txBody>
          <a:bodyPr wrap="none" rtlCol="0" anchor="ctr" anchorCtr="0">
            <a:spAutoFit/>
          </a:bodyPr>
          <a:lstStyle/>
          <a:p>
            <a:pPr algn="r"/>
            <a:r>
              <a:rPr lang="en-US" sz="13800" b="1" dirty="0">
                <a:solidFill>
                  <a:schemeClr val="bg1">
                    <a:alpha val="35000"/>
                  </a:schemeClr>
                </a:solidFill>
                <a:latin typeface="Poppins" pitchFamily="2" charset="77"/>
                <a:ea typeface="League Spartan" charset="0"/>
                <a:cs typeface="Poppins" pitchFamily="2" charset="77"/>
              </a:rPr>
              <a:t>2</a:t>
            </a:r>
          </a:p>
        </p:txBody>
      </p:sp>
      <p:sp>
        <p:nvSpPr>
          <p:cNvPr id="10" name="TextBox 9">
            <a:extLst>
              <a:ext uri="{FF2B5EF4-FFF2-40B4-BE49-F238E27FC236}">
                <a16:creationId xmlns:a16="http://schemas.microsoft.com/office/drawing/2014/main" id="{C8D1B974-2B1E-1246-9008-49076A71A887}"/>
              </a:ext>
            </a:extLst>
          </p:cNvPr>
          <p:cNvSpPr txBox="1"/>
          <p:nvPr/>
        </p:nvSpPr>
        <p:spPr>
          <a:xfrm>
            <a:off x="6328362" y="4710396"/>
            <a:ext cx="1125629" cy="1015663"/>
          </a:xfrm>
          <a:prstGeom prst="rect">
            <a:avLst/>
          </a:prstGeom>
          <a:noFill/>
        </p:spPr>
        <p:txBody>
          <a:bodyPr wrap="none" rtlCol="0" anchor="ctr" anchorCtr="0">
            <a:spAutoFit/>
          </a:bodyPr>
          <a:lstStyle/>
          <a:p>
            <a:pPr algn="r"/>
            <a:r>
              <a:rPr lang="en-US" sz="6000" b="1" dirty="0">
                <a:solidFill>
                  <a:schemeClr val="bg1"/>
                </a:solidFill>
                <a:latin typeface="Poppins" pitchFamily="2" charset="77"/>
                <a:ea typeface="League Spartan" charset="0"/>
                <a:cs typeface="Poppins" pitchFamily="2" charset="77"/>
              </a:rPr>
              <a:t>02</a:t>
            </a:r>
          </a:p>
        </p:txBody>
      </p:sp>
      <p:sp>
        <p:nvSpPr>
          <p:cNvPr id="11" name="TextBox 10">
            <a:extLst>
              <a:ext uri="{FF2B5EF4-FFF2-40B4-BE49-F238E27FC236}">
                <a16:creationId xmlns:a16="http://schemas.microsoft.com/office/drawing/2014/main" id="{9D518633-A48B-F042-ADC0-14355DA75E84}"/>
              </a:ext>
            </a:extLst>
          </p:cNvPr>
          <p:cNvSpPr txBox="1"/>
          <p:nvPr/>
        </p:nvSpPr>
        <p:spPr>
          <a:xfrm>
            <a:off x="9586136" y="4404648"/>
            <a:ext cx="35686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02</a:t>
            </a:r>
          </a:p>
        </p:txBody>
      </p:sp>
      <p:sp>
        <p:nvSpPr>
          <p:cNvPr id="12" name="Subtitle 2">
            <a:extLst>
              <a:ext uri="{FF2B5EF4-FFF2-40B4-BE49-F238E27FC236}">
                <a16:creationId xmlns:a16="http://schemas.microsoft.com/office/drawing/2014/main" id="{2262831D-5242-3641-B17C-FE3FF36D1263}"/>
              </a:ext>
            </a:extLst>
          </p:cNvPr>
          <p:cNvSpPr txBox="1">
            <a:spLocks/>
          </p:cNvSpPr>
          <p:nvPr/>
        </p:nvSpPr>
        <p:spPr>
          <a:xfrm>
            <a:off x="9586135" y="5088474"/>
            <a:ext cx="9230353"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3" name="TextBox 12">
            <a:extLst>
              <a:ext uri="{FF2B5EF4-FFF2-40B4-BE49-F238E27FC236}">
                <a16:creationId xmlns:a16="http://schemas.microsoft.com/office/drawing/2014/main" id="{C07AF0FC-BE91-A44B-AACE-9F86481E9D34}"/>
              </a:ext>
            </a:extLst>
          </p:cNvPr>
          <p:cNvSpPr txBox="1"/>
          <p:nvPr/>
        </p:nvSpPr>
        <p:spPr>
          <a:xfrm>
            <a:off x="7059933" y="7389776"/>
            <a:ext cx="1255473" cy="2215991"/>
          </a:xfrm>
          <a:prstGeom prst="rect">
            <a:avLst/>
          </a:prstGeom>
          <a:noFill/>
        </p:spPr>
        <p:txBody>
          <a:bodyPr wrap="none" rtlCol="0" anchor="ctr" anchorCtr="0">
            <a:spAutoFit/>
          </a:bodyPr>
          <a:lstStyle/>
          <a:p>
            <a:pPr algn="r"/>
            <a:r>
              <a:rPr lang="en-US" sz="13800" b="1" dirty="0">
                <a:solidFill>
                  <a:schemeClr val="bg1">
                    <a:alpha val="35000"/>
                  </a:schemeClr>
                </a:solidFill>
                <a:latin typeface="Poppins" pitchFamily="2" charset="77"/>
                <a:ea typeface="League Spartan" charset="0"/>
                <a:cs typeface="Poppins" pitchFamily="2" charset="77"/>
              </a:rPr>
              <a:t>3</a:t>
            </a:r>
          </a:p>
        </p:txBody>
      </p:sp>
      <p:sp>
        <p:nvSpPr>
          <p:cNvPr id="14" name="TextBox 13">
            <a:extLst>
              <a:ext uri="{FF2B5EF4-FFF2-40B4-BE49-F238E27FC236}">
                <a16:creationId xmlns:a16="http://schemas.microsoft.com/office/drawing/2014/main" id="{BE159945-5A02-8442-AD4D-8BD21C8DF255}"/>
              </a:ext>
            </a:extLst>
          </p:cNvPr>
          <p:cNvSpPr txBox="1"/>
          <p:nvPr/>
        </p:nvSpPr>
        <p:spPr>
          <a:xfrm>
            <a:off x="7164129" y="7989939"/>
            <a:ext cx="1151277" cy="1015663"/>
          </a:xfrm>
          <a:prstGeom prst="rect">
            <a:avLst/>
          </a:prstGeom>
          <a:noFill/>
        </p:spPr>
        <p:txBody>
          <a:bodyPr wrap="none" rtlCol="0" anchor="ctr" anchorCtr="0">
            <a:spAutoFit/>
          </a:bodyPr>
          <a:lstStyle/>
          <a:p>
            <a:pPr algn="r"/>
            <a:r>
              <a:rPr lang="en-US" sz="6000" b="1" dirty="0">
                <a:solidFill>
                  <a:schemeClr val="bg1"/>
                </a:solidFill>
                <a:latin typeface="Poppins" pitchFamily="2" charset="77"/>
                <a:ea typeface="League Spartan" charset="0"/>
                <a:cs typeface="Poppins" pitchFamily="2" charset="77"/>
              </a:rPr>
              <a:t>03</a:t>
            </a:r>
          </a:p>
        </p:txBody>
      </p:sp>
      <p:sp>
        <p:nvSpPr>
          <p:cNvPr id="15" name="TextBox 14">
            <a:extLst>
              <a:ext uri="{FF2B5EF4-FFF2-40B4-BE49-F238E27FC236}">
                <a16:creationId xmlns:a16="http://schemas.microsoft.com/office/drawing/2014/main" id="{099754DA-9895-784B-88CE-C3B78686CCAD}"/>
              </a:ext>
            </a:extLst>
          </p:cNvPr>
          <p:cNvSpPr txBox="1"/>
          <p:nvPr/>
        </p:nvSpPr>
        <p:spPr>
          <a:xfrm>
            <a:off x="10424336" y="7684191"/>
            <a:ext cx="3583032"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03</a:t>
            </a:r>
          </a:p>
        </p:txBody>
      </p:sp>
      <p:sp>
        <p:nvSpPr>
          <p:cNvPr id="16" name="Subtitle 2">
            <a:extLst>
              <a:ext uri="{FF2B5EF4-FFF2-40B4-BE49-F238E27FC236}">
                <a16:creationId xmlns:a16="http://schemas.microsoft.com/office/drawing/2014/main" id="{50EE6726-3AC5-BC4C-9D38-D4F5ED53D2C6}"/>
              </a:ext>
            </a:extLst>
          </p:cNvPr>
          <p:cNvSpPr txBox="1">
            <a:spLocks/>
          </p:cNvSpPr>
          <p:nvPr/>
        </p:nvSpPr>
        <p:spPr>
          <a:xfrm>
            <a:off x="10424335" y="8368017"/>
            <a:ext cx="9230353"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7" name="TextBox 16">
            <a:extLst>
              <a:ext uri="{FF2B5EF4-FFF2-40B4-BE49-F238E27FC236}">
                <a16:creationId xmlns:a16="http://schemas.microsoft.com/office/drawing/2014/main" id="{CF3928C3-1899-CF4B-93E0-E4040A83C759}"/>
              </a:ext>
            </a:extLst>
          </p:cNvPr>
          <p:cNvSpPr txBox="1"/>
          <p:nvPr/>
        </p:nvSpPr>
        <p:spPr>
          <a:xfrm>
            <a:off x="7826535" y="10669319"/>
            <a:ext cx="1382110" cy="2215991"/>
          </a:xfrm>
          <a:prstGeom prst="rect">
            <a:avLst/>
          </a:prstGeom>
          <a:noFill/>
        </p:spPr>
        <p:txBody>
          <a:bodyPr wrap="none" rtlCol="0" anchor="ctr" anchorCtr="0">
            <a:spAutoFit/>
          </a:bodyPr>
          <a:lstStyle/>
          <a:p>
            <a:pPr algn="r"/>
            <a:r>
              <a:rPr lang="en-US" sz="13800" b="1" dirty="0">
                <a:solidFill>
                  <a:schemeClr val="bg1">
                    <a:alpha val="35000"/>
                  </a:schemeClr>
                </a:solidFill>
                <a:latin typeface="Poppins" pitchFamily="2" charset="77"/>
                <a:ea typeface="League Spartan" charset="0"/>
                <a:cs typeface="Poppins" pitchFamily="2" charset="77"/>
              </a:rPr>
              <a:t>4</a:t>
            </a:r>
          </a:p>
        </p:txBody>
      </p:sp>
      <p:sp>
        <p:nvSpPr>
          <p:cNvPr id="18" name="TextBox 17">
            <a:extLst>
              <a:ext uri="{FF2B5EF4-FFF2-40B4-BE49-F238E27FC236}">
                <a16:creationId xmlns:a16="http://schemas.microsoft.com/office/drawing/2014/main" id="{8222E7A9-730F-E242-A278-E1738C59C4D9}"/>
              </a:ext>
            </a:extLst>
          </p:cNvPr>
          <p:cNvSpPr txBox="1"/>
          <p:nvPr/>
        </p:nvSpPr>
        <p:spPr>
          <a:xfrm>
            <a:off x="8001262" y="11269482"/>
            <a:ext cx="1207383" cy="1015663"/>
          </a:xfrm>
          <a:prstGeom prst="rect">
            <a:avLst/>
          </a:prstGeom>
          <a:noFill/>
        </p:spPr>
        <p:txBody>
          <a:bodyPr wrap="none" rtlCol="0" anchor="ctr" anchorCtr="0">
            <a:spAutoFit/>
          </a:bodyPr>
          <a:lstStyle/>
          <a:p>
            <a:pPr algn="r"/>
            <a:r>
              <a:rPr lang="en-US" sz="6000" b="1" dirty="0">
                <a:solidFill>
                  <a:schemeClr val="bg1"/>
                </a:solidFill>
                <a:latin typeface="Poppins" pitchFamily="2" charset="77"/>
                <a:ea typeface="League Spartan" charset="0"/>
                <a:cs typeface="Poppins" pitchFamily="2" charset="77"/>
              </a:rPr>
              <a:t>04</a:t>
            </a:r>
          </a:p>
        </p:txBody>
      </p:sp>
      <p:sp>
        <p:nvSpPr>
          <p:cNvPr id="19" name="TextBox 18">
            <a:extLst>
              <a:ext uri="{FF2B5EF4-FFF2-40B4-BE49-F238E27FC236}">
                <a16:creationId xmlns:a16="http://schemas.microsoft.com/office/drawing/2014/main" id="{555B4089-92B4-5D41-A68C-C135770EC42D}"/>
              </a:ext>
            </a:extLst>
          </p:cNvPr>
          <p:cNvSpPr txBox="1"/>
          <p:nvPr/>
        </p:nvSpPr>
        <p:spPr>
          <a:xfrm>
            <a:off x="11262535" y="10963734"/>
            <a:ext cx="361188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AGENDA ITEM 04</a:t>
            </a:r>
          </a:p>
        </p:txBody>
      </p:sp>
      <p:sp>
        <p:nvSpPr>
          <p:cNvPr id="20" name="Subtitle 2">
            <a:extLst>
              <a:ext uri="{FF2B5EF4-FFF2-40B4-BE49-F238E27FC236}">
                <a16:creationId xmlns:a16="http://schemas.microsoft.com/office/drawing/2014/main" id="{DD8BF072-4C5A-FD4A-BC76-52E58BF39671}"/>
              </a:ext>
            </a:extLst>
          </p:cNvPr>
          <p:cNvSpPr txBox="1">
            <a:spLocks/>
          </p:cNvSpPr>
          <p:nvPr/>
        </p:nvSpPr>
        <p:spPr>
          <a:xfrm>
            <a:off x="11262534" y="11647560"/>
            <a:ext cx="9230353"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Tree>
    <p:extLst>
      <p:ext uri="{BB962C8B-B14F-4D97-AF65-F5344CB8AC3E}">
        <p14:creationId xmlns:p14="http://schemas.microsoft.com/office/powerpoint/2010/main" val="4056827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7CC6D2B-E5F7-45DF-9686-52C50E582EEC}"/>
              </a:ext>
            </a:extLst>
          </p:cNvPr>
          <p:cNvSpPr>
            <a:spLocks/>
          </p:cNvSpPr>
          <p:nvPr/>
        </p:nvSpPr>
        <p:spPr bwMode="auto">
          <a:xfrm>
            <a:off x="2053135" y="3580605"/>
            <a:ext cx="5527154" cy="3323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SOMETHING</a:t>
            </a:r>
          </a:p>
          <a:p>
            <a:pPr defTabSz="4570857"/>
            <a:r>
              <a:rPr lang="en-US" sz="7200" b="1" dirty="0">
                <a:solidFill>
                  <a:schemeClr val="accent2"/>
                </a:solidFill>
                <a:latin typeface="Lato Black" panose="020F0A02020204030203" pitchFamily="34" charset="0"/>
                <a:cs typeface="Poppins" pitchFamily="2" charset="77"/>
                <a:sym typeface="Bebas Neue" charset="0"/>
              </a:rPr>
              <a:t>ABOUT </a:t>
            </a:r>
            <a:r>
              <a:rPr lang="en-US" sz="7200" b="1" dirty="0">
                <a:solidFill>
                  <a:schemeClr val="accent4"/>
                </a:solidFill>
                <a:latin typeface="Lato Black" panose="020F0A02020204030203" pitchFamily="34" charset="0"/>
                <a:cs typeface="Poppins" pitchFamily="2" charset="77"/>
                <a:sym typeface="Bebas Neue" charset="0"/>
              </a:rPr>
              <a:t>US</a:t>
            </a:r>
          </a:p>
          <a:p>
            <a:pPr defTabSz="4570857"/>
            <a:r>
              <a:rPr lang="en-US" sz="7200" b="1" dirty="0">
                <a:solidFill>
                  <a:schemeClr val="accent4"/>
                </a:solidFill>
                <a:latin typeface="Lato Black" panose="020F0A02020204030203" pitchFamily="34" charset="0"/>
                <a:cs typeface="Poppins" pitchFamily="2" charset="77"/>
                <a:sym typeface="Bebas Neue" charset="0"/>
              </a:rPr>
              <a:t>BRANDING</a:t>
            </a:r>
          </a:p>
        </p:txBody>
      </p:sp>
      <p:sp>
        <p:nvSpPr>
          <p:cNvPr id="7" name="Subtitle 2">
            <a:extLst>
              <a:ext uri="{FF2B5EF4-FFF2-40B4-BE49-F238E27FC236}">
                <a16:creationId xmlns:a16="http://schemas.microsoft.com/office/drawing/2014/main" id="{6BB5AD22-DA3F-4569-B983-40664927027E}"/>
              </a:ext>
            </a:extLst>
          </p:cNvPr>
          <p:cNvSpPr txBox="1">
            <a:spLocks/>
          </p:cNvSpPr>
          <p:nvPr/>
        </p:nvSpPr>
        <p:spPr>
          <a:xfrm>
            <a:off x="1925220" y="7635354"/>
            <a:ext cx="10303822" cy="2396117"/>
          </a:xfrm>
          <a:prstGeom prst="rect">
            <a:avLst/>
          </a:prstGeom>
        </p:spPr>
        <p:txBody>
          <a:bodyPr vert="horz" wrap="square" lIns="217433" tIns="108718" rIns="217433" bIns="10871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199"/>
              </a:lnSpc>
            </a:pPr>
            <a:r>
              <a:rPr lang="en-US" sz="2699"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You can do whatever you want, go a impress your audience with an amazing presentation</a:t>
            </a:r>
          </a:p>
          <a:p>
            <a:pPr algn="l">
              <a:lnSpc>
                <a:spcPts val="4199"/>
              </a:lnSpc>
            </a:pPr>
            <a:endParaRPr lang="en-US" sz="2699" dirty="0">
              <a:solidFill>
                <a:schemeClr val="tx1"/>
              </a:solidFill>
              <a:latin typeface="Lato Light" panose="020F0302020204030203" pitchFamily="34" charset="0"/>
              <a:ea typeface="Open Sans Light" panose="020B0306030504020204" pitchFamily="34" charset="0"/>
              <a:cs typeface="Open Sans Light" panose="020B0306030504020204" pitchFamily="34" charset="0"/>
            </a:endParaRPr>
          </a:p>
        </p:txBody>
      </p:sp>
      <p:sp>
        <p:nvSpPr>
          <p:cNvPr id="8" name="Arco de bloque 7">
            <a:extLst>
              <a:ext uri="{FF2B5EF4-FFF2-40B4-BE49-F238E27FC236}">
                <a16:creationId xmlns:a16="http://schemas.microsoft.com/office/drawing/2014/main" id="{B9AA3E9B-C0ED-4144-812C-7713CD8212C0}"/>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9" name="Grupo 8">
            <a:extLst>
              <a:ext uri="{FF2B5EF4-FFF2-40B4-BE49-F238E27FC236}">
                <a16:creationId xmlns:a16="http://schemas.microsoft.com/office/drawing/2014/main" id="{34CE3685-4EA1-274E-94DD-4CC51F3E8563}"/>
              </a:ext>
            </a:extLst>
          </p:cNvPr>
          <p:cNvGrpSpPr/>
          <p:nvPr/>
        </p:nvGrpSpPr>
        <p:grpSpPr>
          <a:xfrm>
            <a:off x="2053135" y="6987989"/>
            <a:ext cx="1030307" cy="187989"/>
            <a:chOff x="2053135" y="2686981"/>
            <a:chExt cx="2312732" cy="421979"/>
          </a:xfrm>
        </p:grpSpPr>
        <p:sp>
          <p:nvSpPr>
            <p:cNvPr id="6" name="Elipse 5">
              <a:extLst>
                <a:ext uri="{FF2B5EF4-FFF2-40B4-BE49-F238E27FC236}">
                  <a16:creationId xmlns:a16="http://schemas.microsoft.com/office/drawing/2014/main" id="{30AE97C1-E0F4-1546-BFBA-EC5D26B895C2}"/>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Elipse 9">
              <a:extLst>
                <a:ext uri="{FF2B5EF4-FFF2-40B4-BE49-F238E27FC236}">
                  <a16:creationId xmlns:a16="http://schemas.microsoft.com/office/drawing/2014/main" id="{2E7170A1-D7BF-1F42-ACA5-ECA21E76101E}"/>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a:extLst>
                <a:ext uri="{FF2B5EF4-FFF2-40B4-BE49-F238E27FC236}">
                  <a16:creationId xmlns:a16="http://schemas.microsoft.com/office/drawing/2014/main" id="{3C7B2AAE-4B97-4D40-998B-25F03C0DCB48}"/>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Elipse 12">
              <a:extLst>
                <a:ext uri="{FF2B5EF4-FFF2-40B4-BE49-F238E27FC236}">
                  <a16:creationId xmlns:a16="http://schemas.microsoft.com/office/drawing/2014/main" id="{F371D367-D9AF-714D-9987-B4173FBBFB74}"/>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a:extLst>
                <a:ext uri="{FF2B5EF4-FFF2-40B4-BE49-F238E27FC236}">
                  <a16:creationId xmlns:a16="http://schemas.microsoft.com/office/drawing/2014/main" id="{7CC05C21-7CED-9A42-84F4-561D9EBEE1C7}"/>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Marcador de posición de imagen 18">
            <a:extLst>
              <a:ext uri="{FF2B5EF4-FFF2-40B4-BE49-F238E27FC236}">
                <a16:creationId xmlns:a16="http://schemas.microsoft.com/office/drawing/2014/main" id="{82A1EE3F-F664-C442-AC6A-8553E08AA798}"/>
              </a:ext>
            </a:extLst>
          </p:cNvPr>
          <p:cNvSpPr>
            <a:spLocks noGrp="1"/>
          </p:cNvSpPr>
          <p:nvPr>
            <p:ph type="pic" sz="quarter" idx="60"/>
          </p:nvPr>
        </p:nvSpPr>
        <p:spPr/>
        <p:txBody>
          <a:bodyPr/>
          <a:lstStyle/>
          <a:p>
            <a:endParaRPr lang="es-CO"/>
          </a:p>
        </p:txBody>
      </p:sp>
    </p:spTree>
    <p:extLst>
      <p:ext uri="{BB962C8B-B14F-4D97-AF65-F5344CB8AC3E}">
        <p14:creationId xmlns:p14="http://schemas.microsoft.com/office/powerpoint/2010/main" val="315432694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Freeform 2">
            <a:extLst>
              <a:ext uri="{FF2B5EF4-FFF2-40B4-BE49-F238E27FC236}">
                <a16:creationId xmlns:a16="http://schemas.microsoft.com/office/drawing/2014/main" id="{E2F7AB86-9ED9-E141-B9A2-77ED69F0858A}"/>
              </a:ext>
            </a:extLst>
          </p:cNvPr>
          <p:cNvSpPr>
            <a:spLocks noChangeArrowheads="1"/>
          </p:cNvSpPr>
          <p:nvPr/>
        </p:nvSpPr>
        <p:spPr bwMode="auto">
          <a:xfrm>
            <a:off x="12128397" y="2583968"/>
            <a:ext cx="126355" cy="10371947"/>
          </a:xfrm>
          <a:custGeom>
            <a:avLst/>
            <a:gdLst>
              <a:gd name="T0" fmla="*/ 0 w 102"/>
              <a:gd name="T1" fmla="*/ 11007 h 11008"/>
              <a:gd name="T2" fmla="*/ 101 w 102"/>
              <a:gd name="T3" fmla="*/ 11007 h 11008"/>
              <a:gd name="T4" fmla="*/ 101 w 102"/>
              <a:gd name="T5" fmla="*/ 0 h 11008"/>
              <a:gd name="T6" fmla="*/ 0 w 102"/>
              <a:gd name="T7" fmla="*/ 0 h 11008"/>
              <a:gd name="T8" fmla="*/ 0 w 102"/>
              <a:gd name="T9" fmla="*/ 11007 h 11008"/>
            </a:gdLst>
            <a:ahLst/>
            <a:cxnLst>
              <a:cxn ang="0">
                <a:pos x="T0" y="T1"/>
              </a:cxn>
              <a:cxn ang="0">
                <a:pos x="T2" y="T3"/>
              </a:cxn>
              <a:cxn ang="0">
                <a:pos x="T4" y="T5"/>
              </a:cxn>
              <a:cxn ang="0">
                <a:pos x="T6" y="T7"/>
              </a:cxn>
              <a:cxn ang="0">
                <a:pos x="T8" y="T9"/>
              </a:cxn>
            </a:cxnLst>
            <a:rect l="0" t="0" r="r" b="b"/>
            <a:pathLst>
              <a:path w="102" h="11008">
                <a:moveTo>
                  <a:pt x="0" y="11007"/>
                </a:moveTo>
                <a:lnTo>
                  <a:pt x="101" y="11007"/>
                </a:lnTo>
                <a:lnTo>
                  <a:pt x="101" y="0"/>
                </a:lnTo>
                <a:lnTo>
                  <a:pt x="0" y="0"/>
                </a:lnTo>
                <a:lnTo>
                  <a:pt x="0" y="11007"/>
                </a:lnTo>
              </a:path>
            </a:pathLst>
          </a:custGeom>
          <a:solidFill>
            <a:schemeClr val="bg1">
              <a:lumMod val="85000"/>
            </a:schemeClr>
          </a:solidFill>
          <a:ln>
            <a:noFill/>
          </a:ln>
          <a:effectLst/>
        </p:spPr>
        <p:txBody>
          <a:bodyPr wrap="none" anchor="ctr"/>
          <a:lstStyle/>
          <a:p>
            <a:endParaRPr lang="en-US" sz="6530" dirty="0">
              <a:latin typeface="Lato Light" panose="020F0502020204030203" pitchFamily="34" charset="0"/>
            </a:endParaRPr>
          </a:p>
        </p:txBody>
      </p:sp>
      <p:sp>
        <p:nvSpPr>
          <p:cNvPr id="4" name="Freeform 145">
            <a:extLst>
              <a:ext uri="{FF2B5EF4-FFF2-40B4-BE49-F238E27FC236}">
                <a16:creationId xmlns:a16="http://schemas.microsoft.com/office/drawing/2014/main" id="{B73E25E4-FC57-5144-A935-602C73BFFC90}"/>
              </a:ext>
            </a:extLst>
          </p:cNvPr>
          <p:cNvSpPr>
            <a:spLocks noChangeArrowheads="1"/>
          </p:cNvSpPr>
          <p:nvPr/>
        </p:nvSpPr>
        <p:spPr bwMode="auto">
          <a:xfrm>
            <a:off x="12355713" y="12027496"/>
            <a:ext cx="1983198" cy="65923"/>
          </a:xfrm>
          <a:custGeom>
            <a:avLst/>
            <a:gdLst>
              <a:gd name="T0" fmla="*/ 0 w 1594"/>
              <a:gd name="T1" fmla="*/ 0 h 52"/>
              <a:gd name="T2" fmla="*/ 1593 w 1594"/>
              <a:gd name="T3" fmla="*/ 0 h 52"/>
              <a:gd name="T4" fmla="*/ 1593 w 1594"/>
              <a:gd name="T5" fmla="*/ 51 h 52"/>
              <a:gd name="T6" fmla="*/ 0 w 1594"/>
              <a:gd name="T7" fmla="*/ 51 h 52"/>
              <a:gd name="T8" fmla="*/ 0 w 1594"/>
              <a:gd name="T9" fmla="*/ 0 h 52"/>
            </a:gdLst>
            <a:ahLst/>
            <a:cxnLst>
              <a:cxn ang="0">
                <a:pos x="T0" y="T1"/>
              </a:cxn>
              <a:cxn ang="0">
                <a:pos x="T2" y="T3"/>
              </a:cxn>
              <a:cxn ang="0">
                <a:pos x="T4" y="T5"/>
              </a:cxn>
              <a:cxn ang="0">
                <a:pos x="T6" y="T7"/>
              </a:cxn>
              <a:cxn ang="0">
                <a:pos x="T8" y="T9"/>
              </a:cxn>
            </a:cxnLst>
            <a:rect l="0" t="0" r="r" b="b"/>
            <a:pathLst>
              <a:path w="1594" h="52">
                <a:moveTo>
                  <a:pt x="0" y="0"/>
                </a:moveTo>
                <a:lnTo>
                  <a:pt x="1593" y="0"/>
                </a:lnTo>
                <a:lnTo>
                  <a:pt x="1593" y="51"/>
                </a:lnTo>
                <a:lnTo>
                  <a:pt x="0" y="51"/>
                </a:lnTo>
                <a:lnTo>
                  <a:pt x="0" y="0"/>
                </a:lnTo>
              </a:path>
            </a:pathLst>
          </a:custGeom>
          <a:solidFill>
            <a:schemeClr val="accent5"/>
          </a:solidFill>
          <a:ln>
            <a:noFill/>
          </a:ln>
          <a:effectLst/>
        </p:spPr>
        <p:txBody>
          <a:bodyPr wrap="none" anchor="ctr"/>
          <a:lstStyle/>
          <a:p>
            <a:endParaRPr lang="en-US" sz="6530" dirty="0">
              <a:latin typeface="Lato Light" panose="020F0502020204030203" pitchFamily="34" charset="0"/>
            </a:endParaRPr>
          </a:p>
        </p:txBody>
      </p:sp>
      <p:sp>
        <p:nvSpPr>
          <p:cNvPr id="5" name="Freeform 146">
            <a:extLst>
              <a:ext uri="{FF2B5EF4-FFF2-40B4-BE49-F238E27FC236}">
                <a16:creationId xmlns:a16="http://schemas.microsoft.com/office/drawing/2014/main" id="{8451B922-8777-2849-BD76-4D0DEBD22598}"/>
              </a:ext>
            </a:extLst>
          </p:cNvPr>
          <p:cNvSpPr>
            <a:spLocks noChangeArrowheads="1"/>
          </p:cNvSpPr>
          <p:nvPr/>
        </p:nvSpPr>
        <p:spPr bwMode="auto">
          <a:xfrm>
            <a:off x="12013029" y="11884662"/>
            <a:ext cx="346096" cy="346096"/>
          </a:xfrm>
          <a:custGeom>
            <a:avLst/>
            <a:gdLst>
              <a:gd name="T0" fmla="*/ 277 w 278"/>
              <a:gd name="T1" fmla="*/ 139 h 279"/>
              <a:gd name="T2" fmla="*/ 277 w 278"/>
              <a:gd name="T3" fmla="*/ 139 h 279"/>
              <a:gd name="T4" fmla="*/ 139 w 278"/>
              <a:gd name="T5" fmla="*/ 278 h 279"/>
              <a:gd name="T6" fmla="*/ 139 w 278"/>
              <a:gd name="T7" fmla="*/ 278 h 279"/>
              <a:gd name="T8" fmla="*/ 0 w 278"/>
              <a:gd name="T9" fmla="*/ 139 h 279"/>
              <a:gd name="T10" fmla="*/ 0 w 278"/>
              <a:gd name="T11" fmla="*/ 139 h 279"/>
              <a:gd name="T12" fmla="*/ 139 w 278"/>
              <a:gd name="T13" fmla="*/ 0 h 279"/>
              <a:gd name="T14" fmla="*/ 139 w 278"/>
              <a:gd name="T15" fmla="*/ 0 h 279"/>
              <a:gd name="T16" fmla="*/ 277 w 278"/>
              <a:gd name="T17" fmla="*/ 13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279">
                <a:moveTo>
                  <a:pt x="277" y="139"/>
                </a:moveTo>
                <a:lnTo>
                  <a:pt x="277" y="139"/>
                </a:lnTo>
                <a:cubicBezTo>
                  <a:pt x="277" y="216"/>
                  <a:pt x="215" y="278"/>
                  <a:pt x="139" y="278"/>
                </a:cubicBezTo>
                <a:lnTo>
                  <a:pt x="139" y="278"/>
                </a:lnTo>
                <a:cubicBezTo>
                  <a:pt x="63" y="278"/>
                  <a:pt x="0" y="216"/>
                  <a:pt x="0" y="139"/>
                </a:cubicBezTo>
                <a:lnTo>
                  <a:pt x="0" y="139"/>
                </a:lnTo>
                <a:cubicBezTo>
                  <a:pt x="0" y="62"/>
                  <a:pt x="63" y="0"/>
                  <a:pt x="139" y="0"/>
                </a:cubicBezTo>
                <a:lnTo>
                  <a:pt x="139" y="0"/>
                </a:lnTo>
                <a:cubicBezTo>
                  <a:pt x="215" y="0"/>
                  <a:pt x="277" y="62"/>
                  <a:pt x="277" y="139"/>
                </a:cubicBezTo>
              </a:path>
            </a:pathLst>
          </a:custGeom>
          <a:solidFill>
            <a:schemeClr val="accent5"/>
          </a:solidFill>
          <a:ln>
            <a:noFill/>
          </a:ln>
          <a:effectLst/>
        </p:spPr>
        <p:txBody>
          <a:bodyPr wrap="none" anchor="ctr"/>
          <a:lstStyle/>
          <a:p>
            <a:endParaRPr lang="en-US" sz="6530" dirty="0">
              <a:latin typeface="Lato Light" panose="020F0502020204030203" pitchFamily="34" charset="0"/>
            </a:endParaRPr>
          </a:p>
        </p:txBody>
      </p:sp>
      <p:sp>
        <p:nvSpPr>
          <p:cNvPr id="7" name="Freeform 148">
            <a:extLst>
              <a:ext uri="{FF2B5EF4-FFF2-40B4-BE49-F238E27FC236}">
                <a16:creationId xmlns:a16="http://schemas.microsoft.com/office/drawing/2014/main" id="{7BE3203A-3C1F-994B-9B17-FECB7C600DD6}"/>
              </a:ext>
            </a:extLst>
          </p:cNvPr>
          <p:cNvSpPr>
            <a:spLocks noChangeArrowheads="1"/>
          </p:cNvSpPr>
          <p:nvPr/>
        </p:nvSpPr>
        <p:spPr bwMode="auto">
          <a:xfrm>
            <a:off x="14305953" y="11961573"/>
            <a:ext cx="186783" cy="192275"/>
          </a:xfrm>
          <a:custGeom>
            <a:avLst/>
            <a:gdLst>
              <a:gd name="T0" fmla="*/ 75 w 152"/>
              <a:gd name="T1" fmla="*/ 152 h 153"/>
              <a:gd name="T2" fmla="*/ 75 w 152"/>
              <a:gd name="T3" fmla="*/ 152 h 153"/>
              <a:gd name="T4" fmla="*/ 0 w 152"/>
              <a:gd name="T5" fmla="*/ 76 h 153"/>
              <a:gd name="T6" fmla="*/ 0 w 152"/>
              <a:gd name="T7" fmla="*/ 76 h 153"/>
              <a:gd name="T8" fmla="*/ 75 w 152"/>
              <a:gd name="T9" fmla="*/ 0 h 153"/>
              <a:gd name="T10" fmla="*/ 75 w 152"/>
              <a:gd name="T11" fmla="*/ 0 h 153"/>
              <a:gd name="T12" fmla="*/ 151 w 152"/>
              <a:gd name="T13" fmla="*/ 76 h 153"/>
              <a:gd name="T14" fmla="*/ 151 w 152"/>
              <a:gd name="T15" fmla="*/ 76 h 153"/>
              <a:gd name="T16" fmla="*/ 75 w 152"/>
              <a:gd name="T17" fmla="*/ 152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 h="153">
                <a:moveTo>
                  <a:pt x="75" y="152"/>
                </a:moveTo>
                <a:lnTo>
                  <a:pt x="75" y="152"/>
                </a:lnTo>
                <a:cubicBezTo>
                  <a:pt x="34" y="152"/>
                  <a:pt x="0" y="117"/>
                  <a:pt x="0" y="76"/>
                </a:cubicBezTo>
                <a:lnTo>
                  <a:pt x="0" y="76"/>
                </a:lnTo>
                <a:cubicBezTo>
                  <a:pt x="0" y="34"/>
                  <a:pt x="34" y="0"/>
                  <a:pt x="75" y="0"/>
                </a:cubicBezTo>
                <a:lnTo>
                  <a:pt x="75" y="0"/>
                </a:lnTo>
                <a:cubicBezTo>
                  <a:pt x="117" y="0"/>
                  <a:pt x="151" y="34"/>
                  <a:pt x="151" y="76"/>
                </a:cubicBezTo>
                <a:lnTo>
                  <a:pt x="151" y="76"/>
                </a:lnTo>
                <a:cubicBezTo>
                  <a:pt x="151" y="117"/>
                  <a:pt x="117" y="152"/>
                  <a:pt x="75" y="152"/>
                </a:cubicBezTo>
              </a:path>
            </a:pathLst>
          </a:custGeom>
          <a:solidFill>
            <a:schemeClr val="accent5"/>
          </a:solidFill>
          <a:ln>
            <a:noFill/>
          </a:ln>
          <a:effectLst/>
        </p:spPr>
        <p:txBody>
          <a:bodyPr wrap="none" anchor="ctr"/>
          <a:lstStyle/>
          <a:p>
            <a:endParaRPr lang="en-US" sz="6530" dirty="0">
              <a:latin typeface="Lato Light" panose="020F0502020204030203" pitchFamily="34" charset="0"/>
            </a:endParaRPr>
          </a:p>
        </p:txBody>
      </p:sp>
      <p:sp>
        <p:nvSpPr>
          <p:cNvPr id="8" name="Freeform 149">
            <a:extLst>
              <a:ext uri="{FF2B5EF4-FFF2-40B4-BE49-F238E27FC236}">
                <a16:creationId xmlns:a16="http://schemas.microsoft.com/office/drawing/2014/main" id="{549813FD-D8B3-BE4B-A500-C55D636AD1DF}"/>
              </a:ext>
            </a:extLst>
          </p:cNvPr>
          <p:cNvSpPr>
            <a:spLocks noChangeArrowheads="1"/>
          </p:cNvSpPr>
          <p:nvPr/>
        </p:nvSpPr>
        <p:spPr bwMode="auto">
          <a:xfrm>
            <a:off x="14904756" y="11159504"/>
            <a:ext cx="1796415" cy="1796411"/>
          </a:xfrm>
          <a:prstGeom prst="ellipse">
            <a:avLst/>
          </a:prstGeom>
          <a:solidFill>
            <a:schemeClr val="accent5"/>
          </a:solidFill>
          <a:ln>
            <a:noFill/>
          </a:ln>
          <a:effectLst/>
        </p:spPr>
        <p:txBody>
          <a:bodyPr wrap="none" anchor="ctr"/>
          <a:lstStyle/>
          <a:p>
            <a:endParaRPr lang="en-US" sz="6530" dirty="0">
              <a:latin typeface="Lato Light" panose="020F0502020204030203" pitchFamily="34" charset="0"/>
            </a:endParaRPr>
          </a:p>
        </p:txBody>
      </p:sp>
      <p:sp>
        <p:nvSpPr>
          <p:cNvPr id="10" name="Freeform 226">
            <a:extLst>
              <a:ext uri="{FF2B5EF4-FFF2-40B4-BE49-F238E27FC236}">
                <a16:creationId xmlns:a16="http://schemas.microsoft.com/office/drawing/2014/main" id="{65F1C4B7-5C4C-0441-BA7B-564D0E622A6D}"/>
              </a:ext>
            </a:extLst>
          </p:cNvPr>
          <p:cNvSpPr>
            <a:spLocks noChangeArrowheads="1"/>
          </p:cNvSpPr>
          <p:nvPr/>
        </p:nvSpPr>
        <p:spPr bwMode="auto">
          <a:xfrm>
            <a:off x="10034615" y="9884985"/>
            <a:ext cx="1983195" cy="65923"/>
          </a:xfrm>
          <a:custGeom>
            <a:avLst/>
            <a:gdLst>
              <a:gd name="T0" fmla="*/ 1591 w 1592"/>
              <a:gd name="T1" fmla="*/ 51 h 52"/>
              <a:gd name="T2" fmla="*/ 0 w 1592"/>
              <a:gd name="T3" fmla="*/ 51 h 52"/>
              <a:gd name="T4" fmla="*/ 0 w 1592"/>
              <a:gd name="T5" fmla="*/ 0 h 52"/>
              <a:gd name="T6" fmla="*/ 1591 w 1592"/>
              <a:gd name="T7" fmla="*/ 0 h 52"/>
              <a:gd name="T8" fmla="*/ 1591 w 1592"/>
              <a:gd name="T9" fmla="*/ 51 h 52"/>
            </a:gdLst>
            <a:ahLst/>
            <a:cxnLst>
              <a:cxn ang="0">
                <a:pos x="T0" y="T1"/>
              </a:cxn>
              <a:cxn ang="0">
                <a:pos x="T2" y="T3"/>
              </a:cxn>
              <a:cxn ang="0">
                <a:pos x="T4" y="T5"/>
              </a:cxn>
              <a:cxn ang="0">
                <a:pos x="T6" y="T7"/>
              </a:cxn>
              <a:cxn ang="0">
                <a:pos x="T8" y="T9"/>
              </a:cxn>
            </a:cxnLst>
            <a:rect l="0" t="0" r="r" b="b"/>
            <a:pathLst>
              <a:path w="1592" h="52">
                <a:moveTo>
                  <a:pt x="1591" y="51"/>
                </a:moveTo>
                <a:lnTo>
                  <a:pt x="0" y="51"/>
                </a:lnTo>
                <a:lnTo>
                  <a:pt x="0" y="0"/>
                </a:lnTo>
                <a:lnTo>
                  <a:pt x="1591" y="0"/>
                </a:lnTo>
                <a:lnTo>
                  <a:pt x="1591" y="51"/>
                </a:lnTo>
              </a:path>
            </a:pathLst>
          </a:custGeom>
          <a:solidFill>
            <a:schemeClr val="accent4"/>
          </a:solidFill>
          <a:ln>
            <a:noFill/>
          </a:ln>
          <a:effectLst/>
        </p:spPr>
        <p:txBody>
          <a:bodyPr wrap="none" anchor="ctr"/>
          <a:lstStyle/>
          <a:p>
            <a:endParaRPr lang="en-US" sz="6530" dirty="0">
              <a:latin typeface="Lato Light" panose="020F0502020204030203" pitchFamily="34" charset="0"/>
            </a:endParaRPr>
          </a:p>
        </p:txBody>
      </p:sp>
      <p:sp>
        <p:nvSpPr>
          <p:cNvPr id="11" name="Freeform 227">
            <a:extLst>
              <a:ext uri="{FF2B5EF4-FFF2-40B4-BE49-F238E27FC236}">
                <a16:creationId xmlns:a16="http://schemas.microsoft.com/office/drawing/2014/main" id="{A6E0A100-B4F4-4942-A84E-CCAB66F2DC16}"/>
              </a:ext>
            </a:extLst>
          </p:cNvPr>
          <p:cNvSpPr>
            <a:spLocks noChangeArrowheads="1"/>
          </p:cNvSpPr>
          <p:nvPr/>
        </p:nvSpPr>
        <p:spPr bwMode="auto">
          <a:xfrm>
            <a:off x="12013029" y="9742151"/>
            <a:ext cx="346096" cy="346096"/>
          </a:xfrm>
          <a:custGeom>
            <a:avLst/>
            <a:gdLst>
              <a:gd name="T0" fmla="*/ 0 w 278"/>
              <a:gd name="T1" fmla="*/ 140 h 279"/>
              <a:gd name="T2" fmla="*/ 0 w 278"/>
              <a:gd name="T3" fmla="*/ 140 h 279"/>
              <a:gd name="T4" fmla="*/ 139 w 278"/>
              <a:gd name="T5" fmla="*/ 0 h 279"/>
              <a:gd name="T6" fmla="*/ 139 w 278"/>
              <a:gd name="T7" fmla="*/ 0 h 279"/>
              <a:gd name="T8" fmla="*/ 277 w 278"/>
              <a:gd name="T9" fmla="*/ 140 h 279"/>
              <a:gd name="T10" fmla="*/ 277 w 278"/>
              <a:gd name="T11" fmla="*/ 140 h 279"/>
              <a:gd name="T12" fmla="*/ 139 w 278"/>
              <a:gd name="T13" fmla="*/ 278 h 279"/>
              <a:gd name="T14" fmla="*/ 139 w 278"/>
              <a:gd name="T15" fmla="*/ 278 h 279"/>
              <a:gd name="T16" fmla="*/ 0 w 278"/>
              <a:gd name="T17" fmla="*/ 140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279">
                <a:moveTo>
                  <a:pt x="0" y="140"/>
                </a:moveTo>
                <a:lnTo>
                  <a:pt x="0" y="140"/>
                </a:lnTo>
                <a:cubicBezTo>
                  <a:pt x="0" y="63"/>
                  <a:pt x="62" y="0"/>
                  <a:pt x="139" y="0"/>
                </a:cubicBezTo>
                <a:lnTo>
                  <a:pt x="139" y="0"/>
                </a:lnTo>
                <a:cubicBezTo>
                  <a:pt x="214" y="0"/>
                  <a:pt x="277" y="63"/>
                  <a:pt x="277" y="140"/>
                </a:cubicBezTo>
                <a:lnTo>
                  <a:pt x="277" y="140"/>
                </a:lnTo>
                <a:cubicBezTo>
                  <a:pt x="277" y="216"/>
                  <a:pt x="214" y="278"/>
                  <a:pt x="139" y="278"/>
                </a:cubicBezTo>
                <a:lnTo>
                  <a:pt x="139" y="278"/>
                </a:lnTo>
                <a:cubicBezTo>
                  <a:pt x="62" y="278"/>
                  <a:pt x="0" y="216"/>
                  <a:pt x="0" y="140"/>
                </a:cubicBezTo>
              </a:path>
            </a:pathLst>
          </a:custGeom>
          <a:solidFill>
            <a:schemeClr val="accent4"/>
          </a:solidFill>
          <a:ln>
            <a:noFill/>
          </a:ln>
          <a:effectLst/>
        </p:spPr>
        <p:txBody>
          <a:bodyPr wrap="none" anchor="ctr"/>
          <a:lstStyle/>
          <a:p>
            <a:endParaRPr lang="en-US" sz="6530" dirty="0">
              <a:latin typeface="Lato Light" panose="020F0502020204030203" pitchFamily="34" charset="0"/>
            </a:endParaRPr>
          </a:p>
        </p:txBody>
      </p:sp>
      <p:sp>
        <p:nvSpPr>
          <p:cNvPr id="13" name="Freeform 229">
            <a:extLst>
              <a:ext uri="{FF2B5EF4-FFF2-40B4-BE49-F238E27FC236}">
                <a16:creationId xmlns:a16="http://schemas.microsoft.com/office/drawing/2014/main" id="{DB06B7E4-B144-204D-8B57-4ABA8AAE33A8}"/>
              </a:ext>
            </a:extLst>
          </p:cNvPr>
          <p:cNvSpPr>
            <a:spLocks noChangeArrowheads="1"/>
          </p:cNvSpPr>
          <p:nvPr/>
        </p:nvSpPr>
        <p:spPr bwMode="auto">
          <a:xfrm>
            <a:off x="9875299" y="9819065"/>
            <a:ext cx="192278" cy="186783"/>
          </a:xfrm>
          <a:custGeom>
            <a:avLst/>
            <a:gdLst>
              <a:gd name="T0" fmla="*/ 76 w 153"/>
              <a:gd name="T1" fmla="*/ 0 h 152"/>
              <a:gd name="T2" fmla="*/ 76 w 153"/>
              <a:gd name="T3" fmla="*/ 0 h 152"/>
              <a:gd name="T4" fmla="*/ 152 w 153"/>
              <a:gd name="T5" fmla="*/ 76 h 152"/>
              <a:gd name="T6" fmla="*/ 152 w 153"/>
              <a:gd name="T7" fmla="*/ 76 h 152"/>
              <a:gd name="T8" fmla="*/ 76 w 153"/>
              <a:gd name="T9" fmla="*/ 151 h 152"/>
              <a:gd name="T10" fmla="*/ 76 w 153"/>
              <a:gd name="T11" fmla="*/ 151 h 152"/>
              <a:gd name="T12" fmla="*/ 0 w 153"/>
              <a:gd name="T13" fmla="*/ 76 h 152"/>
              <a:gd name="T14" fmla="*/ 0 w 153"/>
              <a:gd name="T15" fmla="*/ 76 h 152"/>
              <a:gd name="T16" fmla="*/ 76 w 153"/>
              <a:gd name="T17"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52">
                <a:moveTo>
                  <a:pt x="76" y="0"/>
                </a:moveTo>
                <a:lnTo>
                  <a:pt x="76" y="0"/>
                </a:lnTo>
                <a:cubicBezTo>
                  <a:pt x="118" y="0"/>
                  <a:pt x="152" y="34"/>
                  <a:pt x="152" y="76"/>
                </a:cubicBezTo>
                <a:lnTo>
                  <a:pt x="152" y="76"/>
                </a:lnTo>
                <a:cubicBezTo>
                  <a:pt x="152" y="117"/>
                  <a:pt x="118" y="151"/>
                  <a:pt x="76" y="151"/>
                </a:cubicBezTo>
                <a:lnTo>
                  <a:pt x="76" y="151"/>
                </a:lnTo>
                <a:cubicBezTo>
                  <a:pt x="34" y="151"/>
                  <a:pt x="0" y="117"/>
                  <a:pt x="0" y="76"/>
                </a:cubicBezTo>
                <a:lnTo>
                  <a:pt x="0" y="76"/>
                </a:lnTo>
                <a:cubicBezTo>
                  <a:pt x="0" y="34"/>
                  <a:pt x="34" y="0"/>
                  <a:pt x="76" y="0"/>
                </a:cubicBezTo>
              </a:path>
            </a:pathLst>
          </a:custGeom>
          <a:solidFill>
            <a:schemeClr val="accent4"/>
          </a:solidFill>
          <a:ln>
            <a:noFill/>
          </a:ln>
          <a:effectLst/>
        </p:spPr>
        <p:txBody>
          <a:bodyPr wrap="none" anchor="ctr"/>
          <a:lstStyle/>
          <a:p>
            <a:endParaRPr lang="en-US" sz="6530" dirty="0">
              <a:latin typeface="Lato Light" panose="020F0502020204030203" pitchFamily="34" charset="0"/>
            </a:endParaRPr>
          </a:p>
        </p:txBody>
      </p:sp>
      <p:sp>
        <p:nvSpPr>
          <p:cNvPr id="14" name="Freeform 230">
            <a:extLst>
              <a:ext uri="{FF2B5EF4-FFF2-40B4-BE49-F238E27FC236}">
                <a16:creationId xmlns:a16="http://schemas.microsoft.com/office/drawing/2014/main" id="{0BEED666-F1AA-0848-A764-D124D1E2BC65}"/>
              </a:ext>
            </a:extLst>
          </p:cNvPr>
          <p:cNvSpPr>
            <a:spLocks noChangeArrowheads="1"/>
          </p:cNvSpPr>
          <p:nvPr/>
        </p:nvSpPr>
        <p:spPr bwMode="auto">
          <a:xfrm>
            <a:off x="7666864" y="9016994"/>
            <a:ext cx="1796415" cy="1796411"/>
          </a:xfrm>
          <a:prstGeom prst="ellipse">
            <a:avLst/>
          </a:prstGeom>
          <a:solidFill>
            <a:schemeClr val="accent4"/>
          </a:solidFill>
          <a:ln>
            <a:noFill/>
          </a:ln>
          <a:effectLst/>
        </p:spPr>
        <p:txBody>
          <a:bodyPr wrap="none" anchor="ctr"/>
          <a:lstStyle/>
          <a:p>
            <a:endParaRPr lang="en-US" sz="6530" dirty="0">
              <a:latin typeface="Lato Light" panose="020F0502020204030203" pitchFamily="34" charset="0"/>
            </a:endParaRPr>
          </a:p>
        </p:txBody>
      </p:sp>
      <p:sp>
        <p:nvSpPr>
          <p:cNvPr id="16" name="Freeform 308">
            <a:extLst>
              <a:ext uri="{FF2B5EF4-FFF2-40B4-BE49-F238E27FC236}">
                <a16:creationId xmlns:a16="http://schemas.microsoft.com/office/drawing/2014/main" id="{8AE39F6F-5648-E646-A5D6-DDE39E3B637C}"/>
              </a:ext>
            </a:extLst>
          </p:cNvPr>
          <p:cNvSpPr>
            <a:spLocks noChangeArrowheads="1"/>
          </p:cNvSpPr>
          <p:nvPr/>
        </p:nvSpPr>
        <p:spPr bwMode="auto">
          <a:xfrm>
            <a:off x="12355713" y="7736979"/>
            <a:ext cx="1983198" cy="65923"/>
          </a:xfrm>
          <a:custGeom>
            <a:avLst/>
            <a:gdLst>
              <a:gd name="T0" fmla="*/ 0 w 1594"/>
              <a:gd name="T1" fmla="*/ 0 h 52"/>
              <a:gd name="T2" fmla="*/ 1593 w 1594"/>
              <a:gd name="T3" fmla="*/ 0 h 52"/>
              <a:gd name="T4" fmla="*/ 1593 w 1594"/>
              <a:gd name="T5" fmla="*/ 51 h 52"/>
              <a:gd name="T6" fmla="*/ 0 w 1594"/>
              <a:gd name="T7" fmla="*/ 51 h 52"/>
              <a:gd name="T8" fmla="*/ 0 w 1594"/>
              <a:gd name="T9" fmla="*/ 0 h 52"/>
            </a:gdLst>
            <a:ahLst/>
            <a:cxnLst>
              <a:cxn ang="0">
                <a:pos x="T0" y="T1"/>
              </a:cxn>
              <a:cxn ang="0">
                <a:pos x="T2" y="T3"/>
              </a:cxn>
              <a:cxn ang="0">
                <a:pos x="T4" y="T5"/>
              </a:cxn>
              <a:cxn ang="0">
                <a:pos x="T6" y="T7"/>
              </a:cxn>
              <a:cxn ang="0">
                <a:pos x="T8" y="T9"/>
              </a:cxn>
            </a:cxnLst>
            <a:rect l="0" t="0" r="r" b="b"/>
            <a:pathLst>
              <a:path w="1594" h="52">
                <a:moveTo>
                  <a:pt x="0" y="0"/>
                </a:moveTo>
                <a:lnTo>
                  <a:pt x="1593" y="0"/>
                </a:lnTo>
                <a:lnTo>
                  <a:pt x="1593" y="51"/>
                </a:lnTo>
                <a:lnTo>
                  <a:pt x="0" y="51"/>
                </a:lnTo>
                <a:lnTo>
                  <a:pt x="0" y="0"/>
                </a:lnTo>
              </a:path>
            </a:pathLst>
          </a:custGeom>
          <a:solidFill>
            <a:schemeClr val="accent3"/>
          </a:solidFill>
          <a:ln>
            <a:noFill/>
          </a:ln>
          <a:effectLst/>
        </p:spPr>
        <p:txBody>
          <a:bodyPr wrap="none" anchor="ctr"/>
          <a:lstStyle/>
          <a:p>
            <a:endParaRPr lang="en-US" sz="6530" dirty="0">
              <a:latin typeface="Lato Light" panose="020F0502020204030203" pitchFamily="34" charset="0"/>
            </a:endParaRPr>
          </a:p>
        </p:txBody>
      </p:sp>
      <p:sp>
        <p:nvSpPr>
          <p:cNvPr id="17" name="Freeform 309">
            <a:extLst>
              <a:ext uri="{FF2B5EF4-FFF2-40B4-BE49-F238E27FC236}">
                <a16:creationId xmlns:a16="http://schemas.microsoft.com/office/drawing/2014/main" id="{4696994F-196A-3442-B3FF-5722171825FA}"/>
              </a:ext>
            </a:extLst>
          </p:cNvPr>
          <p:cNvSpPr>
            <a:spLocks noChangeArrowheads="1"/>
          </p:cNvSpPr>
          <p:nvPr/>
        </p:nvSpPr>
        <p:spPr bwMode="auto">
          <a:xfrm>
            <a:off x="12013029" y="7594148"/>
            <a:ext cx="346096" cy="346100"/>
          </a:xfrm>
          <a:custGeom>
            <a:avLst/>
            <a:gdLst>
              <a:gd name="T0" fmla="*/ 277 w 278"/>
              <a:gd name="T1" fmla="*/ 139 h 279"/>
              <a:gd name="T2" fmla="*/ 277 w 278"/>
              <a:gd name="T3" fmla="*/ 139 h 279"/>
              <a:gd name="T4" fmla="*/ 139 w 278"/>
              <a:gd name="T5" fmla="*/ 278 h 279"/>
              <a:gd name="T6" fmla="*/ 139 w 278"/>
              <a:gd name="T7" fmla="*/ 278 h 279"/>
              <a:gd name="T8" fmla="*/ 0 w 278"/>
              <a:gd name="T9" fmla="*/ 139 h 279"/>
              <a:gd name="T10" fmla="*/ 0 w 278"/>
              <a:gd name="T11" fmla="*/ 139 h 279"/>
              <a:gd name="T12" fmla="*/ 139 w 278"/>
              <a:gd name="T13" fmla="*/ 0 h 279"/>
              <a:gd name="T14" fmla="*/ 139 w 278"/>
              <a:gd name="T15" fmla="*/ 0 h 279"/>
              <a:gd name="T16" fmla="*/ 277 w 278"/>
              <a:gd name="T17" fmla="*/ 13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279">
                <a:moveTo>
                  <a:pt x="277" y="139"/>
                </a:moveTo>
                <a:lnTo>
                  <a:pt x="277" y="139"/>
                </a:lnTo>
                <a:cubicBezTo>
                  <a:pt x="277" y="216"/>
                  <a:pt x="215" y="278"/>
                  <a:pt x="139" y="278"/>
                </a:cubicBezTo>
                <a:lnTo>
                  <a:pt x="139" y="278"/>
                </a:lnTo>
                <a:cubicBezTo>
                  <a:pt x="63" y="278"/>
                  <a:pt x="0" y="216"/>
                  <a:pt x="0" y="139"/>
                </a:cubicBezTo>
                <a:lnTo>
                  <a:pt x="0" y="139"/>
                </a:lnTo>
                <a:cubicBezTo>
                  <a:pt x="0" y="63"/>
                  <a:pt x="63" y="0"/>
                  <a:pt x="139" y="0"/>
                </a:cubicBezTo>
                <a:lnTo>
                  <a:pt x="139" y="0"/>
                </a:lnTo>
                <a:cubicBezTo>
                  <a:pt x="215" y="0"/>
                  <a:pt x="277" y="63"/>
                  <a:pt x="277" y="139"/>
                </a:cubicBezTo>
              </a:path>
            </a:pathLst>
          </a:custGeom>
          <a:solidFill>
            <a:schemeClr val="accent3"/>
          </a:solidFill>
          <a:ln>
            <a:noFill/>
          </a:ln>
          <a:effectLst/>
        </p:spPr>
        <p:txBody>
          <a:bodyPr wrap="none" anchor="ctr"/>
          <a:lstStyle/>
          <a:p>
            <a:endParaRPr lang="en-US" sz="6530" dirty="0">
              <a:latin typeface="Lato Light" panose="020F0502020204030203" pitchFamily="34" charset="0"/>
            </a:endParaRPr>
          </a:p>
        </p:txBody>
      </p:sp>
      <p:sp>
        <p:nvSpPr>
          <p:cNvPr id="19" name="Freeform 311">
            <a:extLst>
              <a:ext uri="{FF2B5EF4-FFF2-40B4-BE49-F238E27FC236}">
                <a16:creationId xmlns:a16="http://schemas.microsoft.com/office/drawing/2014/main" id="{8953EACD-58BE-904C-A0C9-2E15094ED929}"/>
              </a:ext>
            </a:extLst>
          </p:cNvPr>
          <p:cNvSpPr>
            <a:spLocks noChangeArrowheads="1"/>
          </p:cNvSpPr>
          <p:nvPr/>
        </p:nvSpPr>
        <p:spPr bwMode="auto">
          <a:xfrm>
            <a:off x="14305953" y="7676551"/>
            <a:ext cx="186783" cy="192275"/>
          </a:xfrm>
          <a:custGeom>
            <a:avLst/>
            <a:gdLst>
              <a:gd name="T0" fmla="*/ 75 w 152"/>
              <a:gd name="T1" fmla="*/ 152 h 153"/>
              <a:gd name="T2" fmla="*/ 75 w 152"/>
              <a:gd name="T3" fmla="*/ 152 h 153"/>
              <a:gd name="T4" fmla="*/ 0 w 152"/>
              <a:gd name="T5" fmla="*/ 76 h 153"/>
              <a:gd name="T6" fmla="*/ 0 w 152"/>
              <a:gd name="T7" fmla="*/ 76 h 153"/>
              <a:gd name="T8" fmla="*/ 75 w 152"/>
              <a:gd name="T9" fmla="*/ 0 h 153"/>
              <a:gd name="T10" fmla="*/ 75 w 152"/>
              <a:gd name="T11" fmla="*/ 0 h 153"/>
              <a:gd name="T12" fmla="*/ 151 w 152"/>
              <a:gd name="T13" fmla="*/ 76 h 153"/>
              <a:gd name="T14" fmla="*/ 151 w 152"/>
              <a:gd name="T15" fmla="*/ 76 h 153"/>
              <a:gd name="T16" fmla="*/ 75 w 152"/>
              <a:gd name="T17" fmla="*/ 152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 h="153">
                <a:moveTo>
                  <a:pt x="75" y="152"/>
                </a:moveTo>
                <a:lnTo>
                  <a:pt x="75" y="152"/>
                </a:lnTo>
                <a:cubicBezTo>
                  <a:pt x="34" y="152"/>
                  <a:pt x="0" y="118"/>
                  <a:pt x="0" y="76"/>
                </a:cubicBezTo>
                <a:lnTo>
                  <a:pt x="0" y="76"/>
                </a:lnTo>
                <a:cubicBezTo>
                  <a:pt x="0" y="35"/>
                  <a:pt x="34" y="0"/>
                  <a:pt x="75" y="0"/>
                </a:cubicBezTo>
                <a:lnTo>
                  <a:pt x="75" y="0"/>
                </a:lnTo>
                <a:cubicBezTo>
                  <a:pt x="117" y="0"/>
                  <a:pt x="151" y="35"/>
                  <a:pt x="151" y="76"/>
                </a:cubicBezTo>
                <a:lnTo>
                  <a:pt x="151" y="76"/>
                </a:lnTo>
                <a:cubicBezTo>
                  <a:pt x="151" y="118"/>
                  <a:pt x="117" y="152"/>
                  <a:pt x="75" y="152"/>
                </a:cubicBezTo>
              </a:path>
            </a:pathLst>
          </a:custGeom>
          <a:solidFill>
            <a:schemeClr val="accent3"/>
          </a:solidFill>
          <a:ln>
            <a:noFill/>
          </a:ln>
          <a:effectLst/>
        </p:spPr>
        <p:txBody>
          <a:bodyPr wrap="none" anchor="ctr"/>
          <a:lstStyle/>
          <a:p>
            <a:endParaRPr lang="en-US" sz="6530" dirty="0">
              <a:latin typeface="Lato Light" panose="020F0502020204030203" pitchFamily="34" charset="0"/>
            </a:endParaRPr>
          </a:p>
        </p:txBody>
      </p:sp>
      <p:sp>
        <p:nvSpPr>
          <p:cNvPr id="20" name="Freeform 312">
            <a:extLst>
              <a:ext uri="{FF2B5EF4-FFF2-40B4-BE49-F238E27FC236}">
                <a16:creationId xmlns:a16="http://schemas.microsoft.com/office/drawing/2014/main" id="{CD7985E1-095E-E145-BEFD-C53B34A9A97F}"/>
              </a:ext>
            </a:extLst>
          </p:cNvPr>
          <p:cNvSpPr>
            <a:spLocks noChangeArrowheads="1"/>
          </p:cNvSpPr>
          <p:nvPr/>
        </p:nvSpPr>
        <p:spPr bwMode="auto">
          <a:xfrm>
            <a:off x="14904756" y="6874483"/>
            <a:ext cx="1796415" cy="1796411"/>
          </a:xfrm>
          <a:prstGeom prst="ellipse">
            <a:avLst/>
          </a:prstGeom>
          <a:solidFill>
            <a:schemeClr val="accent3"/>
          </a:solidFill>
          <a:ln>
            <a:noFill/>
          </a:ln>
          <a:effectLst/>
        </p:spPr>
        <p:txBody>
          <a:bodyPr wrap="none" anchor="ctr"/>
          <a:lstStyle/>
          <a:p>
            <a:endParaRPr lang="en-US" sz="6530" dirty="0">
              <a:latin typeface="Lato Light" panose="020F0502020204030203" pitchFamily="34" charset="0"/>
            </a:endParaRPr>
          </a:p>
        </p:txBody>
      </p:sp>
      <p:sp>
        <p:nvSpPr>
          <p:cNvPr id="21" name="Freeform 388">
            <a:extLst>
              <a:ext uri="{FF2B5EF4-FFF2-40B4-BE49-F238E27FC236}">
                <a16:creationId xmlns:a16="http://schemas.microsoft.com/office/drawing/2014/main" id="{FD2E0DBB-9473-0541-91D9-CE0BEF57C879}"/>
              </a:ext>
            </a:extLst>
          </p:cNvPr>
          <p:cNvSpPr>
            <a:spLocks noChangeArrowheads="1"/>
          </p:cNvSpPr>
          <p:nvPr/>
        </p:nvSpPr>
        <p:spPr bwMode="auto">
          <a:xfrm>
            <a:off x="12355713" y="3451957"/>
            <a:ext cx="1983198" cy="65923"/>
          </a:xfrm>
          <a:custGeom>
            <a:avLst/>
            <a:gdLst>
              <a:gd name="T0" fmla="*/ 0 w 1594"/>
              <a:gd name="T1" fmla="*/ 0 h 53"/>
              <a:gd name="T2" fmla="*/ 1593 w 1594"/>
              <a:gd name="T3" fmla="*/ 0 h 53"/>
              <a:gd name="T4" fmla="*/ 1593 w 1594"/>
              <a:gd name="T5" fmla="*/ 52 h 53"/>
              <a:gd name="T6" fmla="*/ 0 w 1594"/>
              <a:gd name="T7" fmla="*/ 52 h 53"/>
              <a:gd name="T8" fmla="*/ 0 w 1594"/>
              <a:gd name="T9" fmla="*/ 0 h 53"/>
            </a:gdLst>
            <a:ahLst/>
            <a:cxnLst>
              <a:cxn ang="0">
                <a:pos x="T0" y="T1"/>
              </a:cxn>
              <a:cxn ang="0">
                <a:pos x="T2" y="T3"/>
              </a:cxn>
              <a:cxn ang="0">
                <a:pos x="T4" y="T5"/>
              </a:cxn>
              <a:cxn ang="0">
                <a:pos x="T6" y="T7"/>
              </a:cxn>
              <a:cxn ang="0">
                <a:pos x="T8" y="T9"/>
              </a:cxn>
            </a:cxnLst>
            <a:rect l="0" t="0" r="r" b="b"/>
            <a:pathLst>
              <a:path w="1594" h="53">
                <a:moveTo>
                  <a:pt x="0" y="0"/>
                </a:moveTo>
                <a:lnTo>
                  <a:pt x="1593" y="0"/>
                </a:lnTo>
                <a:lnTo>
                  <a:pt x="1593" y="52"/>
                </a:lnTo>
                <a:lnTo>
                  <a:pt x="0" y="52"/>
                </a:lnTo>
                <a:lnTo>
                  <a:pt x="0" y="0"/>
                </a:ln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22" name="Freeform 389">
            <a:extLst>
              <a:ext uri="{FF2B5EF4-FFF2-40B4-BE49-F238E27FC236}">
                <a16:creationId xmlns:a16="http://schemas.microsoft.com/office/drawing/2014/main" id="{58B59E8C-7753-B24D-9BB2-D51E4C472654}"/>
              </a:ext>
            </a:extLst>
          </p:cNvPr>
          <p:cNvSpPr>
            <a:spLocks noChangeArrowheads="1"/>
          </p:cNvSpPr>
          <p:nvPr/>
        </p:nvSpPr>
        <p:spPr bwMode="auto">
          <a:xfrm>
            <a:off x="12013029" y="3309126"/>
            <a:ext cx="346096" cy="346100"/>
          </a:xfrm>
          <a:custGeom>
            <a:avLst/>
            <a:gdLst>
              <a:gd name="T0" fmla="*/ 277 w 278"/>
              <a:gd name="T1" fmla="*/ 139 h 279"/>
              <a:gd name="T2" fmla="*/ 277 w 278"/>
              <a:gd name="T3" fmla="*/ 139 h 279"/>
              <a:gd name="T4" fmla="*/ 139 w 278"/>
              <a:gd name="T5" fmla="*/ 278 h 279"/>
              <a:gd name="T6" fmla="*/ 139 w 278"/>
              <a:gd name="T7" fmla="*/ 278 h 279"/>
              <a:gd name="T8" fmla="*/ 0 w 278"/>
              <a:gd name="T9" fmla="*/ 139 h 279"/>
              <a:gd name="T10" fmla="*/ 0 w 278"/>
              <a:gd name="T11" fmla="*/ 139 h 279"/>
              <a:gd name="T12" fmla="*/ 139 w 278"/>
              <a:gd name="T13" fmla="*/ 0 h 279"/>
              <a:gd name="T14" fmla="*/ 139 w 278"/>
              <a:gd name="T15" fmla="*/ 0 h 279"/>
              <a:gd name="T16" fmla="*/ 277 w 278"/>
              <a:gd name="T17" fmla="*/ 13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279">
                <a:moveTo>
                  <a:pt x="277" y="139"/>
                </a:moveTo>
                <a:lnTo>
                  <a:pt x="277" y="139"/>
                </a:lnTo>
                <a:cubicBezTo>
                  <a:pt x="277" y="215"/>
                  <a:pt x="215" y="278"/>
                  <a:pt x="139" y="278"/>
                </a:cubicBezTo>
                <a:lnTo>
                  <a:pt x="139" y="278"/>
                </a:lnTo>
                <a:cubicBezTo>
                  <a:pt x="63" y="278"/>
                  <a:pt x="0" y="215"/>
                  <a:pt x="0" y="139"/>
                </a:cubicBezTo>
                <a:lnTo>
                  <a:pt x="0" y="139"/>
                </a:lnTo>
                <a:cubicBezTo>
                  <a:pt x="0" y="62"/>
                  <a:pt x="63" y="0"/>
                  <a:pt x="139" y="0"/>
                </a:cubicBezTo>
                <a:lnTo>
                  <a:pt x="139" y="0"/>
                </a:lnTo>
                <a:cubicBezTo>
                  <a:pt x="215" y="0"/>
                  <a:pt x="277" y="62"/>
                  <a:pt x="277" y="139"/>
                </a:cubicBez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24" name="Freeform 391">
            <a:extLst>
              <a:ext uri="{FF2B5EF4-FFF2-40B4-BE49-F238E27FC236}">
                <a16:creationId xmlns:a16="http://schemas.microsoft.com/office/drawing/2014/main" id="{43F88A24-F8A1-444D-9B11-7F79FE506197}"/>
              </a:ext>
            </a:extLst>
          </p:cNvPr>
          <p:cNvSpPr>
            <a:spLocks noChangeArrowheads="1"/>
          </p:cNvSpPr>
          <p:nvPr/>
        </p:nvSpPr>
        <p:spPr bwMode="auto">
          <a:xfrm>
            <a:off x="14305953" y="3386037"/>
            <a:ext cx="186783" cy="192278"/>
          </a:xfrm>
          <a:custGeom>
            <a:avLst/>
            <a:gdLst>
              <a:gd name="T0" fmla="*/ 75 w 152"/>
              <a:gd name="T1" fmla="*/ 152 h 153"/>
              <a:gd name="T2" fmla="*/ 75 w 152"/>
              <a:gd name="T3" fmla="*/ 152 h 153"/>
              <a:gd name="T4" fmla="*/ 0 w 152"/>
              <a:gd name="T5" fmla="*/ 76 h 153"/>
              <a:gd name="T6" fmla="*/ 0 w 152"/>
              <a:gd name="T7" fmla="*/ 76 h 153"/>
              <a:gd name="T8" fmla="*/ 75 w 152"/>
              <a:gd name="T9" fmla="*/ 0 h 153"/>
              <a:gd name="T10" fmla="*/ 75 w 152"/>
              <a:gd name="T11" fmla="*/ 0 h 153"/>
              <a:gd name="T12" fmla="*/ 151 w 152"/>
              <a:gd name="T13" fmla="*/ 76 h 153"/>
              <a:gd name="T14" fmla="*/ 151 w 152"/>
              <a:gd name="T15" fmla="*/ 76 h 153"/>
              <a:gd name="T16" fmla="*/ 75 w 152"/>
              <a:gd name="T17" fmla="*/ 152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 h="153">
                <a:moveTo>
                  <a:pt x="75" y="152"/>
                </a:moveTo>
                <a:lnTo>
                  <a:pt x="75" y="152"/>
                </a:lnTo>
                <a:cubicBezTo>
                  <a:pt x="34" y="152"/>
                  <a:pt x="0" y="117"/>
                  <a:pt x="0" y="76"/>
                </a:cubicBezTo>
                <a:lnTo>
                  <a:pt x="0" y="76"/>
                </a:lnTo>
                <a:cubicBezTo>
                  <a:pt x="0" y="34"/>
                  <a:pt x="34" y="0"/>
                  <a:pt x="75" y="0"/>
                </a:cubicBezTo>
                <a:lnTo>
                  <a:pt x="75" y="0"/>
                </a:lnTo>
                <a:cubicBezTo>
                  <a:pt x="117" y="0"/>
                  <a:pt x="151" y="34"/>
                  <a:pt x="151" y="76"/>
                </a:cubicBezTo>
                <a:lnTo>
                  <a:pt x="151" y="76"/>
                </a:lnTo>
                <a:cubicBezTo>
                  <a:pt x="151" y="117"/>
                  <a:pt x="117" y="152"/>
                  <a:pt x="75" y="152"/>
                </a:cubicBez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25" name="Freeform 392">
            <a:extLst>
              <a:ext uri="{FF2B5EF4-FFF2-40B4-BE49-F238E27FC236}">
                <a16:creationId xmlns:a16="http://schemas.microsoft.com/office/drawing/2014/main" id="{AE35F411-EEA2-1242-B579-D700DA7E88F7}"/>
              </a:ext>
            </a:extLst>
          </p:cNvPr>
          <p:cNvSpPr>
            <a:spLocks noChangeArrowheads="1"/>
          </p:cNvSpPr>
          <p:nvPr/>
        </p:nvSpPr>
        <p:spPr bwMode="auto">
          <a:xfrm>
            <a:off x="14904756" y="2583969"/>
            <a:ext cx="1796415" cy="1796415"/>
          </a:xfrm>
          <a:prstGeom prst="ellipse">
            <a:avLst/>
          </a:pr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26" name="Freeform 470">
            <a:extLst>
              <a:ext uri="{FF2B5EF4-FFF2-40B4-BE49-F238E27FC236}">
                <a16:creationId xmlns:a16="http://schemas.microsoft.com/office/drawing/2014/main" id="{6716A09F-2248-D84C-A3C4-6DD05528C5A5}"/>
              </a:ext>
            </a:extLst>
          </p:cNvPr>
          <p:cNvSpPr>
            <a:spLocks noChangeArrowheads="1"/>
          </p:cNvSpPr>
          <p:nvPr/>
        </p:nvSpPr>
        <p:spPr bwMode="auto">
          <a:xfrm>
            <a:off x="10034615" y="5594468"/>
            <a:ext cx="1983195" cy="65923"/>
          </a:xfrm>
          <a:custGeom>
            <a:avLst/>
            <a:gdLst>
              <a:gd name="T0" fmla="*/ 1591 w 1592"/>
              <a:gd name="T1" fmla="*/ 50 h 51"/>
              <a:gd name="T2" fmla="*/ 0 w 1592"/>
              <a:gd name="T3" fmla="*/ 50 h 51"/>
              <a:gd name="T4" fmla="*/ 0 w 1592"/>
              <a:gd name="T5" fmla="*/ 0 h 51"/>
              <a:gd name="T6" fmla="*/ 1591 w 1592"/>
              <a:gd name="T7" fmla="*/ 0 h 51"/>
              <a:gd name="T8" fmla="*/ 1591 w 1592"/>
              <a:gd name="T9" fmla="*/ 50 h 51"/>
            </a:gdLst>
            <a:ahLst/>
            <a:cxnLst>
              <a:cxn ang="0">
                <a:pos x="T0" y="T1"/>
              </a:cxn>
              <a:cxn ang="0">
                <a:pos x="T2" y="T3"/>
              </a:cxn>
              <a:cxn ang="0">
                <a:pos x="T4" y="T5"/>
              </a:cxn>
              <a:cxn ang="0">
                <a:pos x="T6" y="T7"/>
              </a:cxn>
              <a:cxn ang="0">
                <a:pos x="T8" y="T9"/>
              </a:cxn>
            </a:cxnLst>
            <a:rect l="0" t="0" r="r" b="b"/>
            <a:pathLst>
              <a:path w="1592" h="51">
                <a:moveTo>
                  <a:pt x="1591" y="50"/>
                </a:moveTo>
                <a:lnTo>
                  <a:pt x="0" y="50"/>
                </a:lnTo>
                <a:lnTo>
                  <a:pt x="0" y="0"/>
                </a:lnTo>
                <a:lnTo>
                  <a:pt x="1591" y="0"/>
                </a:lnTo>
                <a:lnTo>
                  <a:pt x="1591" y="50"/>
                </a:lnTo>
              </a:path>
            </a:pathLst>
          </a:custGeom>
          <a:solidFill>
            <a:schemeClr val="accent2"/>
          </a:solidFill>
          <a:ln>
            <a:noFill/>
          </a:ln>
          <a:effectLst/>
        </p:spPr>
        <p:txBody>
          <a:bodyPr wrap="none" anchor="ctr"/>
          <a:lstStyle/>
          <a:p>
            <a:endParaRPr lang="en-US" sz="6530" dirty="0">
              <a:latin typeface="Lato Light" panose="020F0502020204030203" pitchFamily="34" charset="0"/>
            </a:endParaRPr>
          </a:p>
        </p:txBody>
      </p:sp>
      <p:sp>
        <p:nvSpPr>
          <p:cNvPr id="27" name="Freeform 471">
            <a:extLst>
              <a:ext uri="{FF2B5EF4-FFF2-40B4-BE49-F238E27FC236}">
                <a16:creationId xmlns:a16="http://schemas.microsoft.com/office/drawing/2014/main" id="{B5966C7F-688A-7D45-8431-2D6B74F1263B}"/>
              </a:ext>
            </a:extLst>
          </p:cNvPr>
          <p:cNvSpPr>
            <a:spLocks noChangeArrowheads="1"/>
          </p:cNvSpPr>
          <p:nvPr/>
        </p:nvSpPr>
        <p:spPr bwMode="auto">
          <a:xfrm>
            <a:off x="12013029" y="5451637"/>
            <a:ext cx="346096" cy="346100"/>
          </a:xfrm>
          <a:custGeom>
            <a:avLst/>
            <a:gdLst>
              <a:gd name="T0" fmla="*/ 0 w 278"/>
              <a:gd name="T1" fmla="*/ 139 h 279"/>
              <a:gd name="T2" fmla="*/ 0 w 278"/>
              <a:gd name="T3" fmla="*/ 139 h 279"/>
              <a:gd name="T4" fmla="*/ 139 w 278"/>
              <a:gd name="T5" fmla="*/ 0 h 279"/>
              <a:gd name="T6" fmla="*/ 139 w 278"/>
              <a:gd name="T7" fmla="*/ 0 h 279"/>
              <a:gd name="T8" fmla="*/ 277 w 278"/>
              <a:gd name="T9" fmla="*/ 139 h 279"/>
              <a:gd name="T10" fmla="*/ 277 w 278"/>
              <a:gd name="T11" fmla="*/ 139 h 279"/>
              <a:gd name="T12" fmla="*/ 139 w 278"/>
              <a:gd name="T13" fmla="*/ 278 h 279"/>
              <a:gd name="T14" fmla="*/ 139 w 278"/>
              <a:gd name="T15" fmla="*/ 278 h 279"/>
              <a:gd name="T16" fmla="*/ 0 w 278"/>
              <a:gd name="T17" fmla="*/ 13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279">
                <a:moveTo>
                  <a:pt x="0" y="139"/>
                </a:moveTo>
                <a:lnTo>
                  <a:pt x="0" y="139"/>
                </a:lnTo>
                <a:cubicBezTo>
                  <a:pt x="0" y="62"/>
                  <a:pt x="62" y="0"/>
                  <a:pt x="139" y="0"/>
                </a:cubicBezTo>
                <a:lnTo>
                  <a:pt x="139" y="0"/>
                </a:lnTo>
                <a:cubicBezTo>
                  <a:pt x="214" y="0"/>
                  <a:pt x="277" y="62"/>
                  <a:pt x="277" y="139"/>
                </a:cubicBezTo>
                <a:lnTo>
                  <a:pt x="277" y="139"/>
                </a:lnTo>
                <a:cubicBezTo>
                  <a:pt x="277" y="216"/>
                  <a:pt x="214" y="278"/>
                  <a:pt x="139" y="278"/>
                </a:cubicBezTo>
                <a:lnTo>
                  <a:pt x="139" y="278"/>
                </a:lnTo>
                <a:cubicBezTo>
                  <a:pt x="62" y="278"/>
                  <a:pt x="0" y="216"/>
                  <a:pt x="0" y="139"/>
                </a:cubicBezTo>
              </a:path>
            </a:pathLst>
          </a:custGeom>
          <a:solidFill>
            <a:schemeClr val="accent2"/>
          </a:solidFill>
          <a:ln>
            <a:noFill/>
          </a:ln>
          <a:effectLst/>
        </p:spPr>
        <p:txBody>
          <a:bodyPr wrap="none" anchor="ctr"/>
          <a:lstStyle/>
          <a:p>
            <a:endParaRPr lang="en-US" sz="6530" dirty="0">
              <a:latin typeface="Lato Light" panose="020F0502020204030203" pitchFamily="34" charset="0"/>
            </a:endParaRPr>
          </a:p>
        </p:txBody>
      </p:sp>
      <p:sp>
        <p:nvSpPr>
          <p:cNvPr id="29" name="Freeform 473">
            <a:extLst>
              <a:ext uri="{FF2B5EF4-FFF2-40B4-BE49-F238E27FC236}">
                <a16:creationId xmlns:a16="http://schemas.microsoft.com/office/drawing/2014/main" id="{99EBD538-55A5-5741-9B6C-A8AA245A2ED8}"/>
              </a:ext>
            </a:extLst>
          </p:cNvPr>
          <p:cNvSpPr>
            <a:spLocks noChangeArrowheads="1"/>
          </p:cNvSpPr>
          <p:nvPr/>
        </p:nvSpPr>
        <p:spPr bwMode="auto">
          <a:xfrm>
            <a:off x="9875299" y="5534043"/>
            <a:ext cx="192278" cy="186783"/>
          </a:xfrm>
          <a:custGeom>
            <a:avLst/>
            <a:gdLst>
              <a:gd name="T0" fmla="*/ 76 w 153"/>
              <a:gd name="T1" fmla="*/ 0 h 151"/>
              <a:gd name="T2" fmla="*/ 76 w 153"/>
              <a:gd name="T3" fmla="*/ 0 h 151"/>
              <a:gd name="T4" fmla="*/ 152 w 153"/>
              <a:gd name="T5" fmla="*/ 75 h 151"/>
              <a:gd name="T6" fmla="*/ 152 w 153"/>
              <a:gd name="T7" fmla="*/ 75 h 151"/>
              <a:gd name="T8" fmla="*/ 76 w 153"/>
              <a:gd name="T9" fmla="*/ 150 h 151"/>
              <a:gd name="T10" fmla="*/ 76 w 153"/>
              <a:gd name="T11" fmla="*/ 150 h 151"/>
              <a:gd name="T12" fmla="*/ 0 w 153"/>
              <a:gd name="T13" fmla="*/ 75 h 151"/>
              <a:gd name="T14" fmla="*/ 0 w 153"/>
              <a:gd name="T15" fmla="*/ 75 h 151"/>
              <a:gd name="T16" fmla="*/ 76 w 153"/>
              <a:gd name="T17"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51">
                <a:moveTo>
                  <a:pt x="76" y="0"/>
                </a:moveTo>
                <a:lnTo>
                  <a:pt x="76" y="0"/>
                </a:lnTo>
                <a:cubicBezTo>
                  <a:pt x="118" y="0"/>
                  <a:pt x="152" y="33"/>
                  <a:pt x="152" y="75"/>
                </a:cubicBezTo>
                <a:lnTo>
                  <a:pt x="152" y="75"/>
                </a:lnTo>
                <a:cubicBezTo>
                  <a:pt x="152" y="117"/>
                  <a:pt x="118" y="150"/>
                  <a:pt x="76" y="150"/>
                </a:cubicBezTo>
                <a:lnTo>
                  <a:pt x="76" y="150"/>
                </a:lnTo>
                <a:cubicBezTo>
                  <a:pt x="34" y="150"/>
                  <a:pt x="0" y="117"/>
                  <a:pt x="0" y="75"/>
                </a:cubicBezTo>
                <a:lnTo>
                  <a:pt x="0" y="75"/>
                </a:lnTo>
                <a:cubicBezTo>
                  <a:pt x="0" y="33"/>
                  <a:pt x="34" y="0"/>
                  <a:pt x="76" y="0"/>
                </a:cubicBezTo>
              </a:path>
            </a:pathLst>
          </a:custGeom>
          <a:solidFill>
            <a:schemeClr val="accent2"/>
          </a:solidFill>
          <a:ln>
            <a:noFill/>
          </a:ln>
          <a:effectLst/>
        </p:spPr>
        <p:txBody>
          <a:bodyPr wrap="none" anchor="ctr"/>
          <a:lstStyle/>
          <a:p>
            <a:endParaRPr lang="en-US" sz="6530" dirty="0">
              <a:latin typeface="Lato Light" panose="020F0502020204030203" pitchFamily="34" charset="0"/>
            </a:endParaRPr>
          </a:p>
        </p:txBody>
      </p:sp>
      <p:sp>
        <p:nvSpPr>
          <p:cNvPr id="30" name="Freeform 474">
            <a:extLst>
              <a:ext uri="{FF2B5EF4-FFF2-40B4-BE49-F238E27FC236}">
                <a16:creationId xmlns:a16="http://schemas.microsoft.com/office/drawing/2014/main" id="{04A980FD-1CDA-444A-92FE-1CFE47D1B88D}"/>
              </a:ext>
            </a:extLst>
          </p:cNvPr>
          <p:cNvSpPr>
            <a:spLocks noChangeArrowheads="1"/>
          </p:cNvSpPr>
          <p:nvPr/>
        </p:nvSpPr>
        <p:spPr bwMode="auto">
          <a:xfrm>
            <a:off x="7666864" y="4731975"/>
            <a:ext cx="1796415" cy="1790919"/>
          </a:xfrm>
          <a:prstGeom prst="ellipse">
            <a:avLst/>
          </a:prstGeom>
          <a:solidFill>
            <a:schemeClr val="accent2"/>
          </a:solidFill>
          <a:ln>
            <a:noFill/>
          </a:ln>
          <a:effectLst/>
        </p:spPr>
        <p:txBody>
          <a:bodyPr wrap="none" anchor="ctr"/>
          <a:lstStyle/>
          <a:p>
            <a:endParaRPr lang="en-US" sz="6530" dirty="0">
              <a:latin typeface="Lato Light" panose="020F0502020204030203" pitchFamily="34" charset="0"/>
            </a:endParaRPr>
          </a:p>
        </p:txBody>
      </p:sp>
      <p:sp>
        <p:nvSpPr>
          <p:cNvPr id="50" name="Freeform 924">
            <a:extLst>
              <a:ext uri="{FF2B5EF4-FFF2-40B4-BE49-F238E27FC236}">
                <a16:creationId xmlns:a16="http://schemas.microsoft.com/office/drawing/2014/main" id="{FF33B062-C650-B94E-A887-3B6A8F843595}"/>
              </a:ext>
            </a:extLst>
          </p:cNvPr>
          <p:cNvSpPr>
            <a:spLocks noChangeAspect="1" noChangeArrowheads="1"/>
          </p:cNvSpPr>
          <p:nvPr/>
        </p:nvSpPr>
        <p:spPr bwMode="auto">
          <a:xfrm>
            <a:off x="15386617" y="3065830"/>
            <a:ext cx="832692" cy="832692"/>
          </a:xfrm>
          <a:custGeom>
            <a:avLst/>
            <a:gdLst>
              <a:gd name="T0" fmla="*/ 23374369 w 295914"/>
              <a:gd name="T1" fmla="*/ 51157010 h 296053"/>
              <a:gd name="T2" fmla="*/ 21347555 w 295914"/>
              <a:gd name="T3" fmla="*/ 51157010 h 296053"/>
              <a:gd name="T4" fmla="*/ 44392851 w 295914"/>
              <a:gd name="T5" fmla="*/ 48100099 h 296053"/>
              <a:gd name="T6" fmla="*/ 51713828 w 295914"/>
              <a:gd name="T7" fmla="*/ 55413466 h 296053"/>
              <a:gd name="T8" fmla="*/ 44392851 w 295914"/>
              <a:gd name="T9" fmla="*/ 48100099 h 296053"/>
              <a:gd name="T10" fmla="*/ 35162367 w 295914"/>
              <a:gd name="T11" fmla="*/ 55413466 h 296053"/>
              <a:gd name="T12" fmla="*/ 42483305 w 295914"/>
              <a:gd name="T13" fmla="*/ 48100099 h 296053"/>
              <a:gd name="T14" fmla="*/ 44392851 w 295914"/>
              <a:gd name="T15" fmla="*/ 38878772 h 296053"/>
              <a:gd name="T16" fmla="*/ 51713828 w 295914"/>
              <a:gd name="T17" fmla="*/ 46192340 h 296053"/>
              <a:gd name="T18" fmla="*/ 44392851 w 295914"/>
              <a:gd name="T19" fmla="*/ 38878772 h 296053"/>
              <a:gd name="T20" fmla="*/ 35162367 w 295914"/>
              <a:gd name="T21" fmla="*/ 46192340 h 296053"/>
              <a:gd name="T22" fmla="*/ 42483305 w 295914"/>
              <a:gd name="T23" fmla="*/ 38878772 h 296053"/>
              <a:gd name="T24" fmla="*/ 13916731 w 295914"/>
              <a:gd name="T25" fmla="*/ 38817367 h 296053"/>
              <a:gd name="T26" fmla="*/ 25129656 w 295914"/>
              <a:gd name="T27" fmla="*/ 63180206 h 296053"/>
              <a:gd name="T28" fmla="*/ 13916731 w 295914"/>
              <a:gd name="T29" fmla="*/ 38817367 h 296053"/>
              <a:gd name="T30" fmla="*/ 52668660 w 295914"/>
              <a:gd name="T31" fmla="*/ 36891250 h 296053"/>
              <a:gd name="T32" fmla="*/ 53703033 w 295914"/>
              <a:gd name="T33" fmla="*/ 55413466 h 296053"/>
              <a:gd name="T34" fmla="*/ 55692647 w 295914"/>
              <a:gd name="T35" fmla="*/ 56367151 h 296053"/>
              <a:gd name="T36" fmla="*/ 32217636 w 295914"/>
              <a:gd name="T37" fmla="*/ 57400437 h 296053"/>
              <a:gd name="T38" fmla="*/ 32217636 w 295914"/>
              <a:gd name="T39" fmla="*/ 55413466 h 296053"/>
              <a:gd name="T40" fmla="*/ 33172713 w 295914"/>
              <a:gd name="T41" fmla="*/ 37924682 h 296053"/>
              <a:gd name="T42" fmla="*/ 6043873 w 295914"/>
              <a:gd name="T43" fmla="*/ 30908075 h 296053"/>
              <a:gd name="T44" fmla="*/ 11928665 w 295914"/>
              <a:gd name="T45" fmla="*/ 63180206 h 296053"/>
              <a:gd name="T46" fmla="*/ 10974415 w 295914"/>
              <a:gd name="T47" fmla="*/ 38817367 h 296053"/>
              <a:gd name="T48" fmla="*/ 10974415 w 295914"/>
              <a:gd name="T49" fmla="*/ 36840383 h 296053"/>
              <a:gd name="T50" fmla="*/ 29105905 w 295914"/>
              <a:gd name="T51" fmla="*/ 37868510 h 296053"/>
              <a:gd name="T52" fmla="*/ 27117839 w 295914"/>
              <a:gd name="T53" fmla="*/ 38817367 h 296053"/>
              <a:gd name="T54" fmla="*/ 59563740 w 295914"/>
              <a:gd name="T55" fmla="*/ 63180206 h 296053"/>
              <a:gd name="T56" fmla="*/ 6043873 w 295914"/>
              <a:gd name="T57" fmla="*/ 30908075 h 296053"/>
              <a:gd name="T58" fmla="*/ 32899506 w 295914"/>
              <a:gd name="T59" fmla="*/ 22952658 h 296053"/>
              <a:gd name="T60" fmla="*/ 28001959 w 295914"/>
              <a:gd name="T61" fmla="*/ 19044378 h 296053"/>
              <a:gd name="T62" fmla="*/ 28001959 w 295914"/>
              <a:gd name="T63" fmla="*/ 17050228 h 296053"/>
              <a:gd name="T64" fmla="*/ 32899506 w 295914"/>
              <a:gd name="T65" fmla="*/ 13061844 h 296053"/>
              <a:gd name="T66" fmla="*/ 39884838 w 295914"/>
              <a:gd name="T67" fmla="*/ 18007563 h 296053"/>
              <a:gd name="T68" fmla="*/ 25914326 w 295914"/>
              <a:gd name="T69" fmla="*/ 18007563 h 296053"/>
              <a:gd name="T70" fmla="*/ 32764039 w 295914"/>
              <a:gd name="T71" fmla="*/ 2353185 h 296053"/>
              <a:gd name="T72" fmla="*/ 61949671 w 295914"/>
              <a:gd name="T73" fmla="*/ 28930225 h 296053"/>
              <a:gd name="T74" fmla="*/ 32048053 w 295914"/>
              <a:gd name="T75" fmla="*/ 296830 h 296053"/>
              <a:gd name="T76" fmla="*/ 65130418 w 295914"/>
              <a:gd name="T77" fmla="*/ 29167696 h 296053"/>
              <a:gd name="T78" fmla="*/ 64494526 w 295914"/>
              <a:gd name="T79" fmla="*/ 30908075 h 296053"/>
              <a:gd name="T80" fmla="*/ 61472566 w 295914"/>
              <a:gd name="T81" fmla="*/ 63180206 h 296053"/>
              <a:gd name="T82" fmla="*/ 65448771 w 295914"/>
              <a:gd name="T83" fmla="*/ 64129283 h 296053"/>
              <a:gd name="T84" fmla="*/ 1033664 w 295914"/>
              <a:gd name="T85" fmla="*/ 65078420 h 296053"/>
              <a:gd name="T86" fmla="*/ 1033664 w 295914"/>
              <a:gd name="T87" fmla="*/ 63180206 h 296053"/>
              <a:gd name="T88" fmla="*/ 3976213 w 295914"/>
              <a:gd name="T89" fmla="*/ 30908075 h 296053"/>
              <a:gd name="T90" fmla="*/ 158762 w 295914"/>
              <a:gd name="T91" fmla="*/ 30354214 h 296053"/>
              <a:gd name="T92" fmla="*/ 32048053 w 295914"/>
              <a:gd name="T93" fmla="*/ 296830 h 29605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5914" h="296053">
                <a:moveTo>
                  <a:pt x="101241" y="228150"/>
                </a:moveTo>
                <a:cubicBezTo>
                  <a:pt x="103806" y="228150"/>
                  <a:pt x="105637" y="230055"/>
                  <a:pt x="105637" y="232722"/>
                </a:cubicBezTo>
                <a:cubicBezTo>
                  <a:pt x="105637" y="235389"/>
                  <a:pt x="103806" y="237294"/>
                  <a:pt x="101241" y="237294"/>
                </a:cubicBezTo>
                <a:cubicBezTo>
                  <a:pt x="98677" y="237294"/>
                  <a:pt x="96479" y="235389"/>
                  <a:pt x="96479" y="232722"/>
                </a:cubicBezTo>
                <a:cubicBezTo>
                  <a:pt x="96479" y="230055"/>
                  <a:pt x="98677" y="228150"/>
                  <a:pt x="101241" y="228150"/>
                </a:cubicBezTo>
                <a:close/>
                <a:moveTo>
                  <a:pt x="200627" y="218815"/>
                </a:moveTo>
                <a:lnTo>
                  <a:pt x="200627" y="252086"/>
                </a:lnTo>
                <a:lnTo>
                  <a:pt x="233713" y="252086"/>
                </a:lnTo>
                <a:lnTo>
                  <a:pt x="233713" y="218815"/>
                </a:lnTo>
                <a:lnTo>
                  <a:pt x="200627" y="218815"/>
                </a:lnTo>
                <a:close/>
                <a:moveTo>
                  <a:pt x="158911" y="218815"/>
                </a:moveTo>
                <a:lnTo>
                  <a:pt x="158911" y="252086"/>
                </a:lnTo>
                <a:lnTo>
                  <a:pt x="191996" y="252086"/>
                </a:lnTo>
                <a:lnTo>
                  <a:pt x="191996" y="218815"/>
                </a:lnTo>
                <a:lnTo>
                  <a:pt x="158911" y="218815"/>
                </a:lnTo>
                <a:close/>
                <a:moveTo>
                  <a:pt x="200627" y="176866"/>
                </a:moveTo>
                <a:lnTo>
                  <a:pt x="200627" y="210136"/>
                </a:lnTo>
                <a:lnTo>
                  <a:pt x="233713" y="210136"/>
                </a:lnTo>
                <a:lnTo>
                  <a:pt x="233713" y="176866"/>
                </a:lnTo>
                <a:lnTo>
                  <a:pt x="200627" y="176866"/>
                </a:lnTo>
                <a:close/>
                <a:moveTo>
                  <a:pt x="158911" y="176866"/>
                </a:moveTo>
                <a:lnTo>
                  <a:pt x="158911" y="210136"/>
                </a:lnTo>
                <a:lnTo>
                  <a:pt x="191996" y="210136"/>
                </a:lnTo>
                <a:lnTo>
                  <a:pt x="191996" y="176866"/>
                </a:lnTo>
                <a:lnTo>
                  <a:pt x="158911" y="176866"/>
                </a:lnTo>
                <a:close/>
                <a:moveTo>
                  <a:pt x="62895" y="176588"/>
                </a:moveTo>
                <a:lnTo>
                  <a:pt x="62895" y="287417"/>
                </a:lnTo>
                <a:lnTo>
                  <a:pt x="113570" y="287417"/>
                </a:lnTo>
                <a:lnTo>
                  <a:pt x="113570" y="176588"/>
                </a:lnTo>
                <a:lnTo>
                  <a:pt x="62895" y="176588"/>
                </a:lnTo>
                <a:close/>
                <a:moveTo>
                  <a:pt x="154595" y="167825"/>
                </a:moveTo>
                <a:lnTo>
                  <a:pt x="238029" y="167825"/>
                </a:lnTo>
                <a:cubicBezTo>
                  <a:pt x="240546" y="167825"/>
                  <a:pt x="242704" y="169995"/>
                  <a:pt x="242704" y="172526"/>
                </a:cubicBezTo>
                <a:lnTo>
                  <a:pt x="242704" y="252086"/>
                </a:lnTo>
                <a:lnTo>
                  <a:pt x="247019" y="252086"/>
                </a:lnTo>
                <a:cubicBezTo>
                  <a:pt x="249896" y="252086"/>
                  <a:pt x="251695" y="254255"/>
                  <a:pt x="251695" y="256425"/>
                </a:cubicBezTo>
                <a:cubicBezTo>
                  <a:pt x="251695" y="258957"/>
                  <a:pt x="249896" y="261126"/>
                  <a:pt x="247019" y="261126"/>
                </a:cubicBezTo>
                <a:lnTo>
                  <a:pt x="145604" y="261126"/>
                </a:lnTo>
                <a:cubicBezTo>
                  <a:pt x="143087" y="261126"/>
                  <a:pt x="140929" y="258957"/>
                  <a:pt x="140929" y="256425"/>
                </a:cubicBezTo>
                <a:cubicBezTo>
                  <a:pt x="140929" y="254255"/>
                  <a:pt x="143087" y="252086"/>
                  <a:pt x="145604" y="252086"/>
                </a:cubicBezTo>
                <a:lnTo>
                  <a:pt x="149920" y="252086"/>
                </a:lnTo>
                <a:lnTo>
                  <a:pt x="149920" y="172526"/>
                </a:lnTo>
                <a:cubicBezTo>
                  <a:pt x="149920" y="169995"/>
                  <a:pt x="152078" y="167825"/>
                  <a:pt x="154595" y="167825"/>
                </a:cubicBezTo>
                <a:close/>
                <a:moveTo>
                  <a:pt x="27314" y="140605"/>
                </a:moveTo>
                <a:lnTo>
                  <a:pt x="27314" y="287417"/>
                </a:lnTo>
                <a:lnTo>
                  <a:pt x="53910" y="287417"/>
                </a:lnTo>
                <a:lnTo>
                  <a:pt x="53910" y="176588"/>
                </a:lnTo>
                <a:lnTo>
                  <a:pt x="49597" y="176588"/>
                </a:lnTo>
                <a:cubicBezTo>
                  <a:pt x="47081" y="176588"/>
                  <a:pt x="44925" y="174789"/>
                  <a:pt x="44925" y="172270"/>
                </a:cubicBezTo>
                <a:cubicBezTo>
                  <a:pt x="44925" y="169751"/>
                  <a:pt x="47081" y="167592"/>
                  <a:pt x="49597" y="167592"/>
                </a:cubicBezTo>
                <a:lnTo>
                  <a:pt x="127228" y="167592"/>
                </a:lnTo>
                <a:cubicBezTo>
                  <a:pt x="129743" y="167592"/>
                  <a:pt x="131540" y="169751"/>
                  <a:pt x="131540" y="172270"/>
                </a:cubicBezTo>
                <a:cubicBezTo>
                  <a:pt x="131540" y="174789"/>
                  <a:pt x="129743" y="176588"/>
                  <a:pt x="127228" y="176588"/>
                </a:cubicBezTo>
                <a:lnTo>
                  <a:pt x="122555" y="176588"/>
                </a:lnTo>
                <a:lnTo>
                  <a:pt x="122555" y="287417"/>
                </a:lnTo>
                <a:lnTo>
                  <a:pt x="269190" y="287417"/>
                </a:lnTo>
                <a:lnTo>
                  <a:pt x="269190" y="140605"/>
                </a:lnTo>
                <a:lnTo>
                  <a:pt x="27314" y="140605"/>
                </a:lnTo>
                <a:close/>
                <a:moveTo>
                  <a:pt x="126551" y="86636"/>
                </a:moveTo>
                <a:cubicBezTo>
                  <a:pt x="128728" y="96796"/>
                  <a:pt x="137799" y="104416"/>
                  <a:pt x="148685" y="104416"/>
                </a:cubicBezTo>
                <a:cubicBezTo>
                  <a:pt x="159571" y="104416"/>
                  <a:pt x="168642" y="96796"/>
                  <a:pt x="170819" y="86636"/>
                </a:cubicBezTo>
                <a:lnTo>
                  <a:pt x="126551" y="86636"/>
                </a:lnTo>
                <a:close/>
                <a:moveTo>
                  <a:pt x="148685" y="59421"/>
                </a:moveTo>
                <a:cubicBezTo>
                  <a:pt x="137799" y="59421"/>
                  <a:pt x="128728" y="67404"/>
                  <a:pt x="126551" y="77564"/>
                </a:cubicBezTo>
                <a:lnTo>
                  <a:pt x="170819" y="77564"/>
                </a:lnTo>
                <a:cubicBezTo>
                  <a:pt x="168642" y="67404"/>
                  <a:pt x="159571" y="59421"/>
                  <a:pt x="148685" y="59421"/>
                </a:cubicBezTo>
                <a:close/>
                <a:moveTo>
                  <a:pt x="148685" y="50350"/>
                </a:moveTo>
                <a:cubicBezTo>
                  <a:pt x="166102" y="50350"/>
                  <a:pt x="180253" y="64501"/>
                  <a:pt x="180253" y="81919"/>
                </a:cubicBezTo>
                <a:cubicBezTo>
                  <a:pt x="180253" y="99336"/>
                  <a:pt x="166102" y="113487"/>
                  <a:pt x="148685" y="113487"/>
                </a:cubicBezTo>
                <a:cubicBezTo>
                  <a:pt x="131268" y="113487"/>
                  <a:pt x="117116" y="99336"/>
                  <a:pt x="117116" y="81919"/>
                </a:cubicBezTo>
                <a:cubicBezTo>
                  <a:pt x="117116" y="64501"/>
                  <a:pt x="131268" y="50350"/>
                  <a:pt x="148685" y="50350"/>
                </a:cubicBezTo>
                <a:close/>
                <a:moveTo>
                  <a:pt x="148073" y="10705"/>
                </a:moveTo>
                <a:lnTo>
                  <a:pt x="16173" y="131609"/>
                </a:lnTo>
                <a:lnTo>
                  <a:pt x="279972" y="131609"/>
                </a:lnTo>
                <a:lnTo>
                  <a:pt x="148073" y="10705"/>
                </a:lnTo>
                <a:close/>
                <a:moveTo>
                  <a:pt x="144838" y="1349"/>
                </a:moveTo>
                <a:cubicBezTo>
                  <a:pt x="146635" y="-450"/>
                  <a:pt x="149510" y="-450"/>
                  <a:pt x="150948" y="1349"/>
                </a:cubicBezTo>
                <a:lnTo>
                  <a:pt x="294348" y="132689"/>
                </a:lnTo>
                <a:cubicBezTo>
                  <a:pt x="295785" y="134128"/>
                  <a:pt x="296145" y="136287"/>
                  <a:pt x="295785" y="138086"/>
                </a:cubicBezTo>
                <a:cubicBezTo>
                  <a:pt x="295067" y="139525"/>
                  <a:pt x="293270" y="140605"/>
                  <a:pt x="291473" y="140605"/>
                </a:cubicBezTo>
                <a:lnTo>
                  <a:pt x="277816" y="140605"/>
                </a:lnTo>
                <a:lnTo>
                  <a:pt x="277816" y="287417"/>
                </a:lnTo>
                <a:lnTo>
                  <a:pt x="291473" y="287417"/>
                </a:lnTo>
                <a:cubicBezTo>
                  <a:pt x="293988" y="287417"/>
                  <a:pt x="295785" y="289216"/>
                  <a:pt x="295785" y="291735"/>
                </a:cubicBezTo>
                <a:cubicBezTo>
                  <a:pt x="295785" y="294254"/>
                  <a:pt x="293988" y="296053"/>
                  <a:pt x="291473" y="296053"/>
                </a:cubicBezTo>
                <a:lnTo>
                  <a:pt x="4672" y="296053"/>
                </a:lnTo>
                <a:cubicBezTo>
                  <a:pt x="2157" y="296053"/>
                  <a:pt x="0" y="294254"/>
                  <a:pt x="0" y="291735"/>
                </a:cubicBezTo>
                <a:cubicBezTo>
                  <a:pt x="0" y="289216"/>
                  <a:pt x="2157" y="287417"/>
                  <a:pt x="4672" y="287417"/>
                </a:cubicBezTo>
                <a:lnTo>
                  <a:pt x="17970" y="287417"/>
                </a:lnTo>
                <a:lnTo>
                  <a:pt x="17970" y="140605"/>
                </a:lnTo>
                <a:lnTo>
                  <a:pt x="4672" y="140605"/>
                </a:lnTo>
                <a:cubicBezTo>
                  <a:pt x="2875" y="140605"/>
                  <a:pt x="1078" y="139525"/>
                  <a:pt x="719" y="138086"/>
                </a:cubicBezTo>
                <a:cubicBezTo>
                  <a:pt x="-359" y="136287"/>
                  <a:pt x="360" y="134128"/>
                  <a:pt x="1797" y="132689"/>
                </a:cubicBezTo>
                <a:lnTo>
                  <a:pt x="144838" y="1349"/>
                </a:ln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51" name="Freeform 925">
            <a:extLst>
              <a:ext uri="{FF2B5EF4-FFF2-40B4-BE49-F238E27FC236}">
                <a16:creationId xmlns:a16="http://schemas.microsoft.com/office/drawing/2014/main" id="{B3E3C6F8-82CF-E944-A170-E508C45E111B}"/>
              </a:ext>
            </a:extLst>
          </p:cNvPr>
          <p:cNvSpPr>
            <a:spLocks noChangeAspect="1" noChangeArrowheads="1"/>
          </p:cNvSpPr>
          <p:nvPr/>
        </p:nvSpPr>
        <p:spPr bwMode="auto">
          <a:xfrm>
            <a:off x="8148724" y="5208341"/>
            <a:ext cx="832694" cy="832692"/>
          </a:xfrm>
          <a:custGeom>
            <a:avLst/>
            <a:gdLst>
              <a:gd name="T0" fmla="*/ 59283120 w 296468"/>
              <a:gd name="T1" fmla="*/ 52617181 h 296502"/>
              <a:gd name="T2" fmla="*/ 52670368 w 296468"/>
              <a:gd name="T3" fmla="*/ 59145522 h 296502"/>
              <a:gd name="T4" fmla="*/ 55081953 w 296468"/>
              <a:gd name="T5" fmla="*/ 61555141 h 296502"/>
              <a:gd name="T6" fmla="*/ 57338181 w 296468"/>
              <a:gd name="T7" fmla="*/ 61555141 h 296502"/>
              <a:gd name="T8" fmla="*/ 61617028 w 296468"/>
              <a:gd name="T9" fmla="*/ 57280404 h 296502"/>
              <a:gd name="T10" fmla="*/ 62006172 w 296468"/>
              <a:gd name="T11" fmla="*/ 56114403 h 296502"/>
              <a:gd name="T12" fmla="*/ 61617028 w 296468"/>
              <a:gd name="T13" fmla="*/ 54948654 h 296502"/>
              <a:gd name="T14" fmla="*/ 50180686 w 296468"/>
              <a:gd name="T15" fmla="*/ 43601495 h 296502"/>
              <a:gd name="T16" fmla="*/ 43567688 w 296468"/>
              <a:gd name="T17" fmla="*/ 50130158 h 296502"/>
              <a:gd name="T18" fmla="*/ 51269877 w 296468"/>
              <a:gd name="T19" fmla="*/ 57824605 h 296502"/>
              <a:gd name="T20" fmla="*/ 57882997 w 296468"/>
              <a:gd name="T21" fmla="*/ 51296098 h 296502"/>
              <a:gd name="T22" fmla="*/ 24256853 w 296468"/>
              <a:gd name="T23" fmla="*/ 14366126 h 296502"/>
              <a:gd name="T24" fmla="*/ 25277413 w 296468"/>
              <a:gd name="T25" fmla="*/ 15307077 h 296502"/>
              <a:gd name="T26" fmla="*/ 24256853 w 296468"/>
              <a:gd name="T27" fmla="*/ 16325926 h 296502"/>
              <a:gd name="T28" fmla="*/ 15933265 w 296468"/>
              <a:gd name="T29" fmla="*/ 24635282 h 296502"/>
              <a:gd name="T30" fmla="*/ 14991278 w 296468"/>
              <a:gd name="T31" fmla="*/ 25575890 h 296502"/>
              <a:gd name="T32" fmla="*/ 14048743 w 296468"/>
              <a:gd name="T33" fmla="*/ 24635282 h 296502"/>
              <a:gd name="T34" fmla="*/ 24256853 w 296468"/>
              <a:gd name="T35" fmla="*/ 14366126 h 296502"/>
              <a:gd name="T36" fmla="*/ 24249970 w 296468"/>
              <a:gd name="T37" fmla="*/ 9816491 h 296502"/>
              <a:gd name="T38" fmla="*/ 9490873 w 296468"/>
              <a:gd name="T39" fmla="*/ 24628269 h 296502"/>
              <a:gd name="T40" fmla="*/ 24249970 w 296468"/>
              <a:gd name="T41" fmla="*/ 39361929 h 296502"/>
              <a:gd name="T42" fmla="*/ 39087529 w 296468"/>
              <a:gd name="T43" fmla="*/ 24628269 h 296502"/>
              <a:gd name="T44" fmla="*/ 24249970 w 296468"/>
              <a:gd name="T45" fmla="*/ 9816491 h 296502"/>
              <a:gd name="T46" fmla="*/ 24249970 w 296468"/>
              <a:gd name="T47" fmla="*/ 7867697 h 296502"/>
              <a:gd name="T48" fmla="*/ 41039719 w 296468"/>
              <a:gd name="T49" fmla="*/ 24628269 h 296502"/>
              <a:gd name="T50" fmla="*/ 24249970 w 296468"/>
              <a:gd name="T51" fmla="*/ 41310828 h 296502"/>
              <a:gd name="T52" fmla="*/ 7538688 w 296468"/>
              <a:gd name="T53" fmla="*/ 24628269 h 296502"/>
              <a:gd name="T54" fmla="*/ 24249970 w 296468"/>
              <a:gd name="T55" fmla="*/ 7867697 h 296502"/>
              <a:gd name="T56" fmla="*/ 24351300 w 296468"/>
              <a:gd name="T57" fmla="*/ 1943107 h 296502"/>
              <a:gd name="T58" fmla="*/ 1867792 w 296468"/>
              <a:gd name="T59" fmla="*/ 24404320 h 296502"/>
              <a:gd name="T60" fmla="*/ 24351300 w 296468"/>
              <a:gd name="T61" fmla="*/ 46865592 h 296502"/>
              <a:gd name="T62" fmla="*/ 37421708 w 296468"/>
              <a:gd name="T63" fmla="*/ 42668833 h 296502"/>
              <a:gd name="T64" fmla="*/ 37966181 w 296468"/>
              <a:gd name="T65" fmla="*/ 42513613 h 296502"/>
              <a:gd name="T66" fmla="*/ 38666300 w 296468"/>
              <a:gd name="T67" fmla="*/ 42824057 h 296502"/>
              <a:gd name="T68" fmla="*/ 43412190 w 296468"/>
              <a:gd name="T69" fmla="*/ 47565221 h 296502"/>
              <a:gd name="T70" fmla="*/ 47535441 w 296468"/>
              <a:gd name="T71" fmla="*/ 43368363 h 296502"/>
              <a:gd name="T72" fmla="*/ 42789784 w 296468"/>
              <a:gd name="T73" fmla="*/ 38705292 h 296502"/>
              <a:gd name="T74" fmla="*/ 42712026 w 296468"/>
              <a:gd name="T75" fmla="*/ 37383829 h 296502"/>
              <a:gd name="T76" fmla="*/ 46913374 w 296468"/>
              <a:gd name="T77" fmla="*/ 24404320 h 296502"/>
              <a:gd name="T78" fmla="*/ 24351300 w 296468"/>
              <a:gd name="T79" fmla="*/ 1943107 h 296502"/>
              <a:gd name="T80" fmla="*/ 24351300 w 296468"/>
              <a:gd name="T81" fmla="*/ 0 h 296502"/>
              <a:gd name="T82" fmla="*/ 48858264 w 296468"/>
              <a:gd name="T83" fmla="*/ 24404320 h 296502"/>
              <a:gd name="T84" fmla="*/ 44734831 w 296468"/>
              <a:gd name="T85" fmla="*/ 37850088 h 296502"/>
              <a:gd name="T86" fmla="*/ 48935722 w 296468"/>
              <a:gd name="T87" fmla="*/ 42047016 h 296502"/>
              <a:gd name="T88" fmla="*/ 49480300 w 296468"/>
              <a:gd name="T89" fmla="*/ 41503149 h 296502"/>
              <a:gd name="T90" fmla="*/ 50803199 w 296468"/>
              <a:gd name="T91" fmla="*/ 41503149 h 296502"/>
              <a:gd name="T92" fmla="*/ 62940151 w 296468"/>
              <a:gd name="T93" fmla="*/ 53627643 h 296502"/>
              <a:gd name="T94" fmla="*/ 62940151 w 296468"/>
              <a:gd name="T95" fmla="*/ 58601620 h 296502"/>
              <a:gd name="T96" fmla="*/ 58661081 w 296468"/>
              <a:gd name="T97" fmla="*/ 62876164 h 296502"/>
              <a:gd name="T98" fmla="*/ 56171430 w 296468"/>
              <a:gd name="T99" fmla="*/ 63886455 h 296502"/>
              <a:gd name="T100" fmla="*/ 53681859 w 296468"/>
              <a:gd name="T101" fmla="*/ 62876164 h 296502"/>
              <a:gd name="T102" fmla="*/ 41544799 w 296468"/>
              <a:gd name="T103" fmla="*/ 50751977 h 296502"/>
              <a:gd name="T104" fmla="*/ 41233945 w 296468"/>
              <a:gd name="T105" fmla="*/ 50130158 h 296502"/>
              <a:gd name="T106" fmla="*/ 41544799 w 296468"/>
              <a:gd name="T107" fmla="*/ 49430696 h 296502"/>
              <a:gd name="T108" fmla="*/ 42089771 w 296468"/>
              <a:gd name="T109" fmla="*/ 48886751 h 296502"/>
              <a:gd name="T110" fmla="*/ 37888430 w 296468"/>
              <a:gd name="T111" fmla="*/ 44767400 h 296502"/>
              <a:gd name="T112" fmla="*/ 24351300 w 296468"/>
              <a:gd name="T113" fmla="*/ 48808619 h 296502"/>
              <a:gd name="T114" fmla="*/ 0 w 296468"/>
              <a:gd name="T115" fmla="*/ 24404320 h 296502"/>
              <a:gd name="T116" fmla="*/ 24351300 w 296468"/>
              <a:gd name="T117" fmla="*/ 0 h 29650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96468" h="296502">
                <a:moveTo>
                  <a:pt x="274661" y="244200"/>
                </a:moveTo>
                <a:lnTo>
                  <a:pt x="244023" y="274499"/>
                </a:lnTo>
                <a:lnTo>
                  <a:pt x="255197" y="285681"/>
                </a:lnTo>
                <a:cubicBezTo>
                  <a:pt x="257720" y="288206"/>
                  <a:pt x="262766" y="288206"/>
                  <a:pt x="265650" y="285681"/>
                </a:cubicBezTo>
                <a:lnTo>
                  <a:pt x="285474" y="265842"/>
                </a:lnTo>
                <a:cubicBezTo>
                  <a:pt x="286555" y="264399"/>
                  <a:pt x="287276" y="262596"/>
                  <a:pt x="287276" y="260431"/>
                </a:cubicBezTo>
                <a:cubicBezTo>
                  <a:pt x="287276" y="258628"/>
                  <a:pt x="286555" y="256464"/>
                  <a:pt x="285474" y="255021"/>
                </a:cubicBezTo>
                <a:lnTo>
                  <a:pt x="274661" y="244200"/>
                </a:lnTo>
                <a:close/>
                <a:moveTo>
                  <a:pt x="232488" y="202357"/>
                </a:moveTo>
                <a:lnTo>
                  <a:pt x="201850" y="232657"/>
                </a:lnTo>
                <a:lnTo>
                  <a:pt x="237535" y="268367"/>
                </a:lnTo>
                <a:lnTo>
                  <a:pt x="268173" y="238068"/>
                </a:lnTo>
                <a:lnTo>
                  <a:pt x="232488" y="202357"/>
                </a:lnTo>
                <a:close/>
                <a:moveTo>
                  <a:pt x="112382" y="66675"/>
                </a:moveTo>
                <a:cubicBezTo>
                  <a:pt x="114929" y="66675"/>
                  <a:pt x="117111" y="68494"/>
                  <a:pt x="117111" y="71041"/>
                </a:cubicBezTo>
                <a:cubicBezTo>
                  <a:pt x="117111" y="73587"/>
                  <a:pt x="114929" y="75770"/>
                  <a:pt x="112382" y="75770"/>
                </a:cubicBezTo>
                <a:cubicBezTo>
                  <a:pt x="91282" y="75770"/>
                  <a:pt x="73819" y="92869"/>
                  <a:pt x="73819" y="114334"/>
                </a:cubicBezTo>
                <a:cubicBezTo>
                  <a:pt x="73819" y="116880"/>
                  <a:pt x="72000" y="118699"/>
                  <a:pt x="69454" y="118699"/>
                </a:cubicBezTo>
                <a:cubicBezTo>
                  <a:pt x="66907" y="118699"/>
                  <a:pt x="65088" y="116880"/>
                  <a:pt x="65088" y="114334"/>
                </a:cubicBezTo>
                <a:cubicBezTo>
                  <a:pt x="65088" y="88140"/>
                  <a:pt x="86189" y="66675"/>
                  <a:pt x="112382" y="66675"/>
                </a:cubicBezTo>
                <a:close/>
                <a:moveTo>
                  <a:pt x="112351" y="45558"/>
                </a:moveTo>
                <a:cubicBezTo>
                  <a:pt x="74724" y="45558"/>
                  <a:pt x="43970" y="76311"/>
                  <a:pt x="43970" y="114301"/>
                </a:cubicBezTo>
                <a:cubicBezTo>
                  <a:pt x="43970" y="151928"/>
                  <a:pt x="74724" y="182681"/>
                  <a:pt x="112351" y="182681"/>
                </a:cubicBezTo>
                <a:cubicBezTo>
                  <a:pt x="150340" y="182681"/>
                  <a:pt x="181093" y="151928"/>
                  <a:pt x="181093" y="114301"/>
                </a:cubicBezTo>
                <a:cubicBezTo>
                  <a:pt x="181093" y="76311"/>
                  <a:pt x="150340" y="45558"/>
                  <a:pt x="112351" y="45558"/>
                </a:cubicBezTo>
                <a:close/>
                <a:moveTo>
                  <a:pt x="112351" y="36513"/>
                </a:moveTo>
                <a:cubicBezTo>
                  <a:pt x="155405" y="36513"/>
                  <a:pt x="190138" y="71608"/>
                  <a:pt x="190138" y="114301"/>
                </a:cubicBezTo>
                <a:cubicBezTo>
                  <a:pt x="190138" y="156993"/>
                  <a:pt x="155405" y="191726"/>
                  <a:pt x="112351" y="191726"/>
                </a:cubicBezTo>
                <a:cubicBezTo>
                  <a:pt x="69658" y="191726"/>
                  <a:pt x="34925" y="156993"/>
                  <a:pt x="34925" y="114301"/>
                </a:cubicBezTo>
                <a:cubicBezTo>
                  <a:pt x="34925" y="71608"/>
                  <a:pt x="69658" y="36513"/>
                  <a:pt x="112351" y="36513"/>
                </a:cubicBezTo>
                <a:close/>
                <a:moveTo>
                  <a:pt x="112820" y="9018"/>
                </a:moveTo>
                <a:cubicBezTo>
                  <a:pt x="55509" y="9018"/>
                  <a:pt x="8651" y="55910"/>
                  <a:pt x="8651" y="113262"/>
                </a:cubicBezTo>
                <a:cubicBezTo>
                  <a:pt x="8651" y="170615"/>
                  <a:pt x="55509" y="217507"/>
                  <a:pt x="112820" y="217507"/>
                </a:cubicBezTo>
                <a:cubicBezTo>
                  <a:pt x="134807" y="217507"/>
                  <a:pt x="155713" y="211014"/>
                  <a:pt x="173375" y="198029"/>
                </a:cubicBezTo>
                <a:cubicBezTo>
                  <a:pt x="174096" y="197308"/>
                  <a:pt x="175177" y="197308"/>
                  <a:pt x="175898" y="197308"/>
                </a:cubicBezTo>
                <a:cubicBezTo>
                  <a:pt x="176980" y="197308"/>
                  <a:pt x="178421" y="197668"/>
                  <a:pt x="179142" y="198750"/>
                </a:cubicBezTo>
                <a:lnTo>
                  <a:pt x="201130" y="220754"/>
                </a:lnTo>
                <a:lnTo>
                  <a:pt x="220233" y="201275"/>
                </a:lnTo>
                <a:lnTo>
                  <a:pt x="198246" y="179633"/>
                </a:lnTo>
                <a:cubicBezTo>
                  <a:pt x="196804" y="177829"/>
                  <a:pt x="196444" y="175304"/>
                  <a:pt x="197886" y="173501"/>
                </a:cubicBezTo>
                <a:cubicBezTo>
                  <a:pt x="210501" y="155826"/>
                  <a:pt x="217350" y="134905"/>
                  <a:pt x="217350" y="113262"/>
                </a:cubicBezTo>
                <a:cubicBezTo>
                  <a:pt x="217350" y="55910"/>
                  <a:pt x="170492" y="9018"/>
                  <a:pt x="112820" y="9018"/>
                </a:cubicBezTo>
                <a:close/>
                <a:moveTo>
                  <a:pt x="112820" y="0"/>
                </a:moveTo>
                <a:cubicBezTo>
                  <a:pt x="175538" y="0"/>
                  <a:pt x="226361" y="50860"/>
                  <a:pt x="226361" y="113262"/>
                </a:cubicBezTo>
                <a:cubicBezTo>
                  <a:pt x="226361" y="135626"/>
                  <a:pt x="219512" y="156908"/>
                  <a:pt x="207257" y="175665"/>
                </a:cubicBezTo>
                <a:lnTo>
                  <a:pt x="226721" y="195143"/>
                </a:lnTo>
                <a:lnTo>
                  <a:pt x="229244" y="192618"/>
                </a:lnTo>
                <a:cubicBezTo>
                  <a:pt x="231047" y="190815"/>
                  <a:pt x="233570" y="190815"/>
                  <a:pt x="235372" y="192618"/>
                </a:cubicBezTo>
                <a:lnTo>
                  <a:pt x="291602" y="248889"/>
                </a:lnTo>
                <a:cubicBezTo>
                  <a:pt x="298090" y="255021"/>
                  <a:pt x="298090" y="265842"/>
                  <a:pt x="291602" y="271974"/>
                </a:cubicBezTo>
                <a:lnTo>
                  <a:pt x="271777" y="291813"/>
                </a:lnTo>
                <a:cubicBezTo>
                  <a:pt x="268533" y="295060"/>
                  <a:pt x="264568" y="296502"/>
                  <a:pt x="260243" y="296502"/>
                </a:cubicBezTo>
                <a:cubicBezTo>
                  <a:pt x="255918" y="296502"/>
                  <a:pt x="251953" y="295060"/>
                  <a:pt x="248709" y="291813"/>
                </a:cubicBezTo>
                <a:lnTo>
                  <a:pt x="192479" y="235543"/>
                </a:lnTo>
                <a:cubicBezTo>
                  <a:pt x="191398" y="234821"/>
                  <a:pt x="191037" y="233739"/>
                  <a:pt x="191037" y="232657"/>
                </a:cubicBezTo>
                <a:cubicBezTo>
                  <a:pt x="191037" y="231575"/>
                  <a:pt x="191398" y="230132"/>
                  <a:pt x="192479" y="229411"/>
                </a:cubicBezTo>
                <a:lnTo>
                  <a:pt x="195002" y="226886"/>
                </a:lnTo>
                <a:lnTo>
                  <a:pt x="175538" y="207768"/>
                </a:lnTo>
                <a:cubicBezTo>
                  <a:pt x="157155" y="220032"/>
                  <a:pt x="135528" y="226525"/>
                  <a:pt x="112820" y="226525"/>
                </a:cubicBezTo>
                <a:cubicBezTo>
                  <a:pt x="50823" y="226525"/>
                  <a:pt x="0" y="175665"/>
                  <a:pt x="0" y="113262"/>
                </a:cubicBezTo>
                <a:cubicBezTo>
                  <a:pt x="0" y="50860"/>
                  <a:pt x="50823" y="0"/>
                  <a:pt x="112820"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52" name="Freeform 926">
            <a:extLst>
              <a:ext uri="{FF2B5EF4-FFF2-40B4-BE49-F238E27FC236}">
                <a16:creationId xmlns:a16="http://schemas.microsoft.com/office/drawing/2014/main" id="{E0267CCB-CFC1-7B44-9EDA-4DC6CFC58E98}"/>
              </a:ext>
            </a:extLst>
          </p:cNvPr>
          <p:cNvSpPr>
            <a:spLocks noChangeAspect="1" noChangeArrowheads="1"/>
          </p:cNvSpPr>
          <p:nvPr/>
        </p:nvSpPr>
        <p:spPr bwMode="auto">
          <a:xfrm>
            <a:off x="15386617" y="7350852"/>
            <a:ext cx="832692" cy="832692"/>
          </a:xfrm>
          <a:custGeom>
            <a:avLst/>
            <a:gdLst>
              <a:gd name="T0" fmla="*/ 39468541 w 296503"/>
              <a:gd name="T1" fmla="*/ 36094776 h 296502"/>
              <a:gd name="T2" fmla="*/ 14110389 w 296503"/>
              <a:gd name="T3" fmla="*/ 36094776 h 296502"/>
              <a:gd name="T4" fmla="*/ 35315735 w 296503"/>
              <a:gd name="T5" fmla="*/ 51851789 h 296502"/>
              <a:gd name="T6" fmla="*/ 34700729 w 296503"/>
              <a:gd name="T7" fmla="*/ 38103353 h 296502"/>
              <a:gd name="T8" fmla="*/ 25799492 w 296503"/>
              <a:gd name="T9" fmla="*/ 34781724 h 296502"/>
              <a:gd name="T10" fmla="*/ 28644712 w 296503"/>
              <a:gd name="T11" fmla="*/ 51851789 h 296502"/>
              <a:gd name="T12" fmla="*/ 36084982 w 296503"/>
              <a:gd name="T13" fmla="*/ 14043180 h 296502"/>
              <a:gd name="T14" fmla="*/ 27721885 w 296503"/>
              <a:gd name="T15" fmla="*/ 14043180 h 296502"/>
              <a:gd name="T16" fmla="*/ 35315735 w 296503"/>
              <a:gd name="T17" fmla="*/ 11957687 h 296502"/>
              <a:gd name="T18" fmla="*/ 38007231 w 296503"/>
              <a:gd name="T19" fmla="*/ 29104833 h 296502"/>
              <a:gd name="T20" fmla="*/ 35315735 w 296503"/>
              <a:gd name="T21" fmla="*/ 11957687 h 296502"/>
              <a:gd name="T22" fmla="*/ 29106033 w 296503"/>
              <a:gd name="T23" fmla="*/ 25783333 h 296502"/>
              <a:gd name="T24" fmla="*/ 12033939 w 296503"/>
              <a:gd name="T25" fmla="*/ 28486799 h 296502"/>
              <a:gd name="T26" fmla="*/ 28220599 w 296503"/>
              <a:gd name="T27" fmla="*/ 7607134 h 296502"/>
              <a:gd name="T28" fmla="*/ 18994656 w 296503"/>
              <a:gd name="T29" fmla="*/ 4735376 h 296502"/>
              <a:gd name="T30" fmla="*/ 16591310 w 296503"/>
              <a:gd name="T31" fmla="*/ 12730473 h 296502"/>
              <a:gd name="T32" fmla="*/ 7132293 w 296503"/>
              <a:gd name="T33" fmla="*/ 14904428 h 296502"/>
              <a:gd name="T34" fmla="*/ 9070354 w 296503"/>
              <a:gd name="T35" fmla="*/ 22977384 h 296502"/>
              <a:gd name="T36" fmla="*/ 1938315 w 296503"/>
              <a:gd name="T37" fmla="*/ 34233196 h 296502"/>
              <a:gd name="T38" fmla="*/ 8606031 w 296503"/>
              <a:gd name="T39" fmla="*/ 42073555 h 296502"/>
              <a:gd name="T40" fmla="*/ 7908106 w 296503"/>
              <a:gd name="T41" fmla="*/ 49137368 h 296502"/>
              <a:gd name="T42" fmla="*/ 14730352 w 296503"/>
              <a:gd name="T43" fmla="*/ 55968676 h 296502"/>
              <a:gd name="T44" fmla="*/ 21863377 w 296503"/>
              <a:gd name="T45" fmla="*/ 55192462 h 296502"/>
              <a:gd name="T46" fmla="*/ 29073235 w 296503"/>
              <a:gd name="T47" fmla="*/ 61324999 h 296502"/>
              <a:gd name="T48" fmla="*/ 35663159 w 296503"/>
              <a:gd name="T49" fmla="*/ 56279296 h 296502"/>
              <a:gd name="T50" fmla="*/ 44889270 w 296503"/>
              <a:gd name="T51" fmla="*/ 59073632 h 296502"/>
              <a:gd name="T52" fmla="*/ 51091532 w 296503"/>
              <a:gd name="T53" fmla="*/ 47274289 h 296502"/>
              <a:gd name="T54" fmla="*/ 59076808 w 296503"/>
              <a:gd name="T55" fmla="*/ 44945811 h 296502"/>
              <a:gd name="T56" fmla="*/ 57138750 w 296503"/>
              <a:gd name="T57" fmla="*/ 34776545 h 296502"/>
              <a:gd name="T58" fmla="*/ 57138750 w 296503"/>
              <a:gd name="T59" fmla="*/ 29032279 h 296502"/>
              <a:gd name="T60" fmla="*/ 59076808 w 296503"/>
              <a:gd name="T61" fmla="*/ 18940830 h 296502"/>
              <a:gd name="T62" fmla="*/ 51091532 w 296503"/>
              <a:gd name="T63" fmla="*/ 16534723 h 296502"/>
              <a:gd name="T64" fmla="*/ 44889270 w 296503"/>
              <a:gd name="T65" fmla="*/ 4735376 h 296502"/>
              <a:gd name="T66" fmla="*/ 35663159 w 296503"/>
              <a:gd name="T67" fmla="*/ 7607134 h 296502"/>
              <a:gd name="T68" fmla="*/ 29616151 w 296503"/>
              <a:gd name="T69" fmla="*/ 0 h 296502"/>
              <a:gd name="T70" fmla="*/ 42408138 w 296503"/>
              <a:gd name="T71" fmla="*/ 4036794 h 296502"/>
              <a:gd name="T72" fmla="*/ 49075850 w 296503"/>
              <a:gd name="T73" fmla="*/ 11799412 h 296502"/>
              <a:gd name="T74" fmla="*/ 60704994 w 296503"/>
              <a:gd name="T75" fmla="*/ 18009182 h 296502"/>
              <a:gd name="T76" fmla="*/ 63806032 w 296503"/>
              <a:gd name="T77" fmla="*/ 29575828 h 296502"/>
              <a:gd name="T78" fmla="*/ 59852271 w 296503"/>
              <a:gd name="T79" fmla="*/ 42384128 h 296502"/>
              <a:gd name="T80" fmla="*/ 52099138 w 296503"/>
              <a:gd name="T81" fmla="*/ 49137368 h 296502"/>
              <a:gd name="T82" fmla="*/ 43958771 w 296503"/>
              <a:gd name="T83" fmla="*/ 61014414 h 296502"/>
              <a:gd name="T84" fmla="*/ 34190219 w 296503"/>
              <a:gd name="T85" fmla="*/ 63808757 h 296502"/>
              <a:gd name="T86" fmla="*/ 21397918 w 296503"/>
              <a:gd name="T87" fmla="*/ 59849977 h 296502"/>
              <a:gd name="T88" fmla="*/ 13025089 w 296503"/>
              <a:gd name="T89" fmla="*/ 54959502 h 296502"/>
              <a:gd name="T90" fmla="*/ 3101470 w 296503"/>
              <a:gd name="T91" fmla="*/ 45877587 h 296502"/>
              <a:gd name="T92" fmla="*/ 2558144 w 296503"/>
              <a:gd name="T93" fmla="*/ 36794837 h 296502"/>
              <a:gd name="T94" fmla="*/ 6977384 w 296503"/>
              <a:gd name="T95" fmla="*/ 23054999 h 296502"/>
              <a:gd name="T96" fmla="*/ 6977384 w 296503"/>
              <a:gd name="T97" fmla="*/ 12808587 h 296502"/>
              <a:gd name="T98" fmla="*/ 12792050 w 296503"/>
              <a:gd name="T99" fmla="*/ 6908576 h 296502"/>
              <a:gd name="T100" fmla="*/ 23026064 w 296503"/>
              <a:gd name="T101" fmla="*/ 6908576 h 2965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96503" h="296502">
                <a:moveTo>
                  <a:pt x="183408" y="167723"/>
                </a:moveTo>
                <a:cubicBezTo>
                  <a:pt x="179834" y="174542"/>
                  <a:pt x="174117" y="179926"/>
                  <a:pt x="167684" y="183515"/>
                </a:cubicBezTo>
                <a:lnTo>
                  <a:pt x="167684" y="231250"/>
                </a:lnTo>
                <a:cubicBezTo>
                  <a:pt x="198774" y="223713"/>
                  <a:pt x="223432" y="199307"/>
                  <a:pt x="230579" y="167723"/>
                </a:cubicBezTo>
                <a:lnTo>
                  <a:pt x="183408" y="167723"/>
                </a:lnTo>
                <a:close/>
                <a:moveTo>
                  <a:pt x="65569" y="167723"/>
                </a:moveTo>
                <a:cubicBezTo>
                  <a:pt x="73074" y="199307"/>
                  <a:pt x="97374" y="223713"/>
                  <a:pt x="128822" y="231250"/>
                </a:cubicBezTo>
                <a:lnTo>
                  <a:pt x="128822" y="183515"/>
                </a:lnTo>
                <a:cubicBezTo>
                  <a:pt x="122032" y="179926"/>
                  <a:pt x="116672" y="174542"/>
                  <a:pt x="112741" y="167723"/>
                </a:cubicBezTo>
                <a:lnTo>
                  <a:pt x="65569" y="167723"/>
                </a:lnTo>
                <a:close/>
                <a:moveTo>
                  <a:pt x="180549" y="158750"/>
                </a:moveTo>
                <a:lnTo>
                  <a:pt x="236297" y="158750"/>
                </a:lnTo>
                <a:cubicBezTo>
                  <a:pt x="237369" y="158750"/>
                  <a:pt x="238441" y="159468"/>
                  <a:pt x="239513" y="160545"/>
                </a:cubicBezTo>
                <a:cubicBezTo>
                  <a:pt x="240228" y="161621"/>
                  <a:pt x="240943" y="162698"/>
                  <a:pt x="240586" y="164134"/>
                </a:cubicBezTo>
                <a:cubicBezTo>
                  <a:pt x="233796" y="203614"/>
                  <a:pt x="203063" y="234122"/>
                  <a:pt x="164111" y="240941"/>
                </a:cubicBezTo>
                <a:cubicBezTo>
                  <a:pt x="163753" y="240941"/>
                  <a:pt x="163396" y="240941"/>
                  <a:pt x="163039" y="240941"/>
                </a:cubicBezTo>
                <a:cubicBezTo>
                  <a:pt x="161966" y="240941"/>
                  <a:pt x="160894" y="240582"/>
                  <a:pt x="160537" y="239864"/>
                </a:cubicBezTo>
                <a:cubicBezTo>
                  <a:pt x="159465" y="239147"/>
                  <a:pt x="158750" y="237711"/>
                  <a:pt x="158750" y="236634"/>
                </a:cubicBezTo>
                <a:lnTo>
                  <a:pt x="158750" y="181003"/>
                </a:lnTo>
                <a:cubicBezTo>
                  <a:pt x="158750" y="179208"/>
                  <a:pt x="159822" y="177414"/>
                  <a:pt x="161252" y="177055"/>
                </a:cubicBezTo>
                <a:cubicBezTo>
                  <a:pt x="168042" y="173824"/>
                  <a:pt x="173402" y="168082"/>
                  <a:pt x="176618" y="161621"/>
                </a:cubicBezTo>
                <a:cubicBezTo>
                  <a:pt x="177333" y="159827"/>
                  <a:pt x="178762" y="158750"/>
                  <a:pt x="180549" y="158750"/>
                </a:cubicBezTo>
                <a:close/>
                <a:moveTo>
                  <a:pt x="60209" y="158750"/>
                </a:moveTo>
                <a:lnTo>
                  <a:pt x="115600" y="158750"/>
                </a:lnTo>
                <a:cubicBezTo>
                  <a:pt x="117386" y="158750"/>
                  <a:pt x="118816" y="159827"/>
                  <a:pt x="119888" y="161621"/>
                </a:cubicBezTo>
                <a:cubicBezTo>
                  <a:pt x="122747" y="168082"/>
                  <a:pt x="128107" y="173824"/>
                  <a:pt x="135254" y="177055"/>
                </a:cubicBezTo>
                <a:cubicBezTo>
                  <a:pt x="136684" y="177414"/>
                  <a:pt x="137756" y="179208"/>
                  <a:pt x="137756" y="181003"/>
                </a:cubicBezTo>
                <a:lnTo>
                  <a:pt x="137756" y="236634"/>
                </a:lnTo>
                <a:cubicBezTo>
                  <a:pt x="137756" y="237711"/>
                  <a:pt x="137041" y="239147"/>
                  <a:pt x="135969" y="239864"/>
                </a:cubicBezTo>
                <a:cubicBezTo>
                  <a:pt x="135254" y="240582"/>
                  <a:pt x="134182" y="240941"/>
                  <a:pt x="133110" y="240941"/>
                </a:cubicBezTo>
                <a:cubicBezTo>
                  <a:pt x="133110" y="240941"/>
                  <a:pt x="132753" y="240941"/>
                  <a:pt x="132395" y="240941"/>
                </a:cubicBezTo>
                <a:cubicBezTo>
                  <a:pt x="93086" y="234122"/>
                  <a:pt x="62710" y="203614"/>
                  <a:pt x="55921" y="164134"/>
                </a:cubicBezTo>
                <a:cubicBezTo>
                  <a:pt x="55563" y="162698"/>
                  <a:pt x="55921" y="161621"/>
                  <a:pt x="56635" y="160545"/>
                </a:cubicBezTo>
                <a:cubicBezTo>
                  <a:pt x="57707" y="159468"/>
                  <a:pt x="59137" y="158750"/>
                  <a:pt x="60209" y="158750"/>
                </a:cubicBezTo>
                <a:close/>
                <a:moveTo>
                  <a:pt x="167684" y="65254"/>
                </a:moveTo>
                <a:lnTo>
                  <a:pt x="167684" y="112989"/>
                </a:lnTo>
                <a:cubicBezTo>
                  <a:pt x="174117" y="116578"/>
                  <a:pt x="179834" y="122321"/>
                  <a:pt x="183408" y="128781"/>
                </a:cubicBezTo>
                <a:lnTo>
                  <a:pt x="230579" y="128781"/>
                </a:lnTo>
                <a:cubicBezTo>
                  <a:pt x="223432" y="97556"/>
                  <a:pt x="198774" y="72791"/>
                  <a:pt x="167684" y="65254"/>
                </a:cubicBezTo>
                <a:close/>
                <a:moveTo>
                  <a:pt x="128822" y="65254"/>
                </a:moveTo>
                <a:cubicBezTo>
                  <a:pt x="97374" y="72791"/>
                  <a:pt x="73074" y="97556"/>
                  <a:pt x="65569" y="128781"/>
                </a:cubicBezTo>
                <a:lnTo>
                  <a:pt x="112741" y="128781"/>
                </a:lnTo>
                <a:cubicBezTo>
                  <a:pt x="116672" y="122321"/>
                  <a:pt x="122032" y="116578"/>
                  <a:pt x="128822" y="112989"/>
                </a:cubicBezTo>
                <a:lnTo>
                  <a:pt x="128822" y="65254"/>
                </a:lnTo>
                <a:close/>
                <a:moveTo>
                  <a:pt x="164111" y="55563"/>
                </a:moveTo>
                <a:cubicBezTo>
                  <a:pt x="203063" y="62382"/>
                  <a:pt x="233796" y="93249"/>
                  <a:pt x="240586" y="132370"/>
                </a:cubicBezTo>
                <a:cubicBezTo>
                  <a:pt x="240943" y="133806"/>
                  <a:pt x="240228" y="135242"/>
                  <a:pt x="239513" y="136318"/>
                </a:cubicBezTo>
                <a:cubicBezTo>
                  <a:pt x="238441" y="137036"/>
                  <a:pt x="237369" y="137754"/>
                  <a:pt x="236297" y="137754"/>
                </a:cubicBezTo>
                <a:lnTo>
                  <a:pt x="180549" y="137754"/>
                </a:lnTo>
                <a:cubicBezTo>
                  <a:pt x="178762" y="137754"/>
                  <a:pt x="177333" y="136677"/>
                  <a:pt x="176618" y="135242"/>
                </a:cubicBezTo>
                <a:cubicBezTo>
                  <a:pt x="173402" y="128422"/>
                  <a:pt x="168042" y="123039"/>
                  <a:pt x="161252" y="119808"/>
                </a:cubicBezTo>
                <a:cubicBezTo>
                  <a:pt x="159822" y="119091"/>
                  <a:pt x="158750" y="117296"/>
                  <a:pt x="158750" y="115501"/>
                </a:cubicBezTo>
                <a:lnTo>
                  <a:pt x="158750" y="60229"/>
                </a:lnTo>
                <a:cubicBezTo>
                  <a:pt x="158750" y="58793"/>
                  <a:pt x="159465" y="57358"/>
                  <a:pt x="160537" y="56640"/>
                </a:cubicBezTo>
                <a:cubicBezTo>
                  <a:pt x="161252" y="55563"/>
                  <a:pt x="162681" y="55563"/>
                  <a:pt x="164111" y="55563"/>
                </a:cubicBezTo>
                <a:close/>
                <a:moveTo>
                  <a:pt x="132395" y="55563"/>
                </a:moveTo>
                <a:cubicBezTo>
                  <a:pt x="133468" y="55563"/>
                  <a:pt x="135254" y="55563"/>
                  <a:pt x="135969" y="56640"/>
                </a:cubicBezTo>
                <a:cubicBezTo>
                  <a:pt x="137041" y="57358"/>
                  <a:pt x="137756" y="58793"/>
                  <a:pt x="137756" y="60229"/>
                </a:cubicBezTo>
                <a:lnTo>
                  <a:pt x="137756" y="115501"/>
                </a:lnTo>
                <a:cubicBezTo>
                  <a:pt x="137756" y="117296"/>
                  <a:pt x="136684" y="119091"/>
                  <a:pt x="135254" y="119808"/>
                </a:cubicBezTo>
                <a:cubicBezTo>
                  <a:pt x="128107" y="123039"/>
                  <a:pt x="122747" y="128422"/>
                  <a:pt x="119888" y="135242"/>
                </a:cubicBezTo>
                <a:cubicBezTo>
                  <a:pt x="118816" y="136677"/>
                  <a:pt x="117386" y="137754"/>
                  <a:pt x="115600" y="137754"/>
                </a:cubicBezTo>
                <a:lnTo>
                  <a:pt x="60209" y="137754"/>
                </a:lnTo>
                <a:cubicBezTo>
                  <a:pt x="59137" y="137754"/>
                  <a:pt x="57707" y="137036"/>
                  <a:pt x="56635" y="136318"/>
                </a:cubicBezTo>
                <a:cubicBezTo>
                  <a:pt x="55921" y="135242"/>
                  <a:pt x="55563" y="133806"/>
                  <a:pt x="55921" y="132370"/>
                </a:cubicBezTo>
                <a:cubicBezTo>
                  <a:pt x="62710" y="93249"/>
                  <a:pt x="93086" y="62382"/>
                  <a:pt x="132395" y="55563"/>
                </a:cubicBezTo>
                <a:close/>
                <a:moveTo>
                  <a:pt x="137624" y="9018"/>
                </a:moveTo>
                <a:cubicBezTo>
                  <a:pt x="136183" y="9018"/>
                  <a:pt x="135102" y="10100"/>
                  <a:pt x="135102" y="11543"/>
                </a:cubicBezTo>
                <a:lnTo>
                  <a:pt x="135102" y="31021"/>
                </a:lnTo>
                <a:cubicBezTo>
                  <a:pt x="135102" y="33185"/>
                  <a:pt x="133300" y="34989"/>
                  <a:pt x="131139" y="35349"/>
                </a:cubicBezTo>
                <a:cubicBezTo>
                  <a:pt x="122853" y="36792"/>
                  <a:pt x="114927" y="38956"/>
                  <a:pt x="107001" y="41842"/>
                </a:cubicBezTo>
                <a:cubicBezTo>
                  <a:pt x="104839" y="42564"/>
                  <a:pt x="102677" y="41842"/>
                  <a:pt x="101597" y="40039"/>
                </a:cubicBezTo>
                <a:lnTo>
                  <a:pt x="91869" y="23085"/>
                </a:lnTo>
                <a:cubicBezTo>
                  <a:pt x="91509" y="22364"/>
                  <a:pt x="90788" y="22003"/>
                  <a:pt x="90068" y="22003"/>
                </a:cubicBezTo>
                <a:cubicBezTo>
                  <a:pt x="89347" y="21642"/>
                  <a:pt x="88627" y="22003"/>
                  <a:pt x="88267" y="22003"/>
                </a:cubicBezTo>
                <a:lnTo>
                  <a:pt x="69532" y="32824"/>
                </a:lnTo>
                <a:cubicBezTo>
                  <a:pt x="68812" y="33185"/>
                  <a:pt x="68091" y="33907"/>
                  <a:pt x="68091" y="34628"/>
                </a:cubicBezTo>
                <a:cubicBezTo>
                  <a:pt x="68091" y="35349"/>
                  <a:pt x="68091" y="36071"/>
                  <a:pt x="68452" y="36792"/>
                </a:cubicBezTo>
                <a:lnTo>
                  <a:pt x="77819" y="53385"/>
                </a:lnTo>
                <a:cubicBezTo>
                  <a:pt x="79260" y="55188"/>
                  <a:pt x="78900" y="57713"/>
                  <a:pt x="77098" y="59156"/>
                </a:cubicBezTo>
                <a:cubicBezTo>
                  <a:pt x="70613" y="64567"/>
                  <a:pt x="64489" y="70338"/>
                  <a:pt x="59445" y="76831"/>
                </a:cubicBezTo>
                <a:cubicBezTo>
                  <a:pt x="58004" y="78634"/>
                  <a:pt x="55481" y="78995"/>
                  <a:pt x="53680" y="77913"/>
                </a:cubicBezTo>
                <a:lnTo>
                  <a:pt x="36747" y="68174"/>
                </a:lnTo>
                <a:cubicBezTo>
                  <a:pt x="36387" y="67813"/>
                  <a:pt x="35306" y="67813"/>
                  <a:pt x="34946" y="68174"/>
                </a:cubicBezTo>
                <a:cubicBezTo>
                  <a:pt x="33865" y="68174"/>
                  <a:pt x="33505" y="68535"/>
                  <a:pt x="33145" y="69256"/>
                </a:cubicBezTo>
                <a:lnTo>
                  <a:pt x="22337" y="88013"/>
                </a:lnTo>
                <a:cubicBezTo>
                  <a:pt x="21976" y="88734"/>
                  <a:pt x="21976" y="89456"/>
                  <a:pt x="22337" y="89816"/>
                </a:cubicBezTo>
                <a:cubicBezTo>
                  <a:pt x="22337" y="90899"/>
                  <a:pt x="22697" y="91259"/>
                  <a:pt x="23417" y="91620"/>
                </a:cubicBezTo>
                <a:lnTo>
                  <a:pt x="39990" y="101359"/>
                </a:lnTo>
                <a:cubicBezTo>
                  <a:pt x="42151" y="102441"/>
                  <a:pt x="42872" y="104605"/>
                  <a:pt x="42151" y="106770"/>
                </a:cubicBezTo>
                <a:cubicBezTo>
                  <a:pt x="38909" y="114705"/>
                  <a:pt x="36747" y="122641"/>
                  <a:pt x="35306" y="130937"/>
                </a:cubicBezTo>
                <a:cubicBezTo>
                  <a:pt x="35306" y="133101"/>
                  <a:pt x="33505" y="134905"/>
                  <a:pt x="30983" y="134905"/>
                </a:cubicBezTo>
                <a:lnTo>
                  <a:pt x="11889" y="134905"/>
                </a:lnTo>
                <a:cubicBezTo>
                  <a:pt x="10448" y="134905"/>
                  <a:pt x="9007" y="135987"/>
                  <a:pt x="9007" y="137430"/>
                </a:cubicBezTo>
                <a:lnTo>
                  <a:pt x="9007" y="159072"/>
                </a:lnTo>
                <a:cubicBezTo>
                  <a:pt x="9007" y="160515"/>
                  <a:pt x="10448" y="161597"/>
                  <a:pt x="11889" y="161597"/>
                </a:cubicBezTo>
                <a:lnTo>
                  <a:pt x="30983" y="161597"/>
                </a:lnTo>
                <a:cubicBezTo>
                  <a:pt x="33505" y="161597"/>
                  <a:pt x="35306" y="163401"/>
                  <a:pt x="35306" y="165565"/>
                </a:cubicBezTo>
                <a:cubicBezTo>
                  <a:pt x="36747" y="173861"/>
                  <a:pt x="38909" y="181797"/>
                  <a:pt x="42151" y="189733"/>
                </a:cubicBezTo>
                <a:cubicBezTo>
                  <a:pt x="42872" y="191897"/>
                  <a:pt x="42151" y="194061"/>
                  <a:pt x="39990" y="195504"/>
                </a:cubicBezTo>
                <a:lnTo>
                  <a:pt x="23417" y="204882"/>
                </a:lnTo>
                <a:cubicBezTo>
                  <a:pt x="22697" y="205243"/>
                  <a:pt x="22337" y="205965"/>
                  <a:pt x="22337" y="206686"/>
                </a:cubicBezTo>
                <a:cubicBezTo>
                  <a:pt x="21976" y="207407"/>
                  <a:pt x="21976" y="208129"/>
                  <a:pt x="22337" y="208850"/>
                </a:cubicBezTo>
                <a:lnTo>
                  <a:pt x="33145" y="227246"/>
                </a:lnTo>
                <a:cubicBezTo>
                  <a:pt x="33865" y="228689"/>
                  <a:pt x="35306" y="229050"/>
                  <a:pt x="36747" y="228328"/>
                </a:cubicBezTo>
                <a:lnTo>
                  <a:pt x="53680" y="218589"/>
                </a:lnTo>
                <a:cubicBezTo>
                  <a:pt x="55481" y="217507"/>
                  <a:pt x="58004" y="218229"/>
                  <a:pt x="59445" y="219671"/>
                </a:cubicBezTo>
                <a:cubicBezTo>
                  <a:pt x="64489" y="226164"/>
                  <a:pt x="70613" y="232296"/>
                  <a:pt x="77098" y="237346"/>
                </a:cubicBezTo>
                <a:cubicBezTo>
                  <a:pt x="78900" y="238789"/>
                  <a:pt x="79260" y="240953"/>
                  <a:pt x="77819" y="243478"/>
                </a:cubicBezTo>
                <a:lnTo>
                  <a:pt x="68452" y="260071"/>
                </a:lnTo>
                <a:cubicBezTo>
                  <a:pt x="68091" y="260792"/>
                  <a:pt x="68091" y="261514"/>
                  <a:pt x="68091" y="261874"/>
                </a:cubicBezTo>
                <a:cubicBezTo>
                  <a:pt x="68091" y="262596"/>
                  <a:pt x="68812" y="263317"/>
                  <a:pt x="69532" y="263678"/>
                </a:cubicBezTo>
                <a:lnTo>
                  <a:pt x="88267" y="274499"/>
                </a:lnTo>
                <a:cubicBezTo>
                  <a:pt x="89347" y="275221"/>
                  <a:pt x="90788" y="274860"/>
                  <a:pt x="91869" y="273417"/>
                </a:cubicBezTo>
                <a:lnTo>
                  <a:pt x="101597" y="256464"/>
                </a:lnTo>
                <a:cubicBezTo>
                  <a:pt x="102317" y="255382"/>
                  <a:pt x="103758" y="254660"/>
                  <a:pt x="105199" y="254660"/>
                </a:cubicBezTo>
                <a:cubicBezTo>
                  <a:pt x="105920" y="254660"/>
                  <a:pt x="106280" y="254660"/>
                  <a:pt x="107001" y="254660"/>
                </a:cubicBezTo>
                <a:cubicBezTo>
                  <a:pt x="114927" y="257907"/>
                  <a:pt x="122853" y="260071"/>
                  <a:pt x="131139" y="261514"/>
                </a:cubicBezTo>
                <a:cubicBezTo>
                  <a:pt x="133300" y="261514"/>
                  <a:pt x="135102" y="263317"/>
                  <a:pt x="135102" y="265842"/>
                </a:cubicBezTo>
                <a:lnTo>
                  <a:pt x="135102" y="284960"/>
                </a:lnTo>
                <a:cubicBezTo>
                  <a:pt x="135102" y="286403"/>
                  <a:pt x="136183" y="287845"/>
                  <a:pt x="137624" y="287845"/>
                </a:cubicBezTo>
                <a:lnTo>
                  <a:pt x="158880" y="287845"/>
                </a:lnTo>
                <a:cubicBezTo>
                  <a:pt x="160681" y="287845"/>
                  <a:pt x="161762" y="286403"/>
                  <a:pt x="161762" y="284960"/>
                </a:cubicBezTo>
                <a:lnTo>
                  <a:pt x="161762" y="265842"/>
                </a:lnTo>
                <a:cubicBezTo>
                  <a:pt x="161762" y="263317"/>
                  <a:pt x="163563" y="261514"/>
                  <a:pt x="165725" y="261514"/>
                </a:cubicBezTo>
                <a:cubicBezTo>
                  <a:pt x="173651" y="260071"/>
                  <a:pt x="181937" y="257907"/>
                  <a:pt x="189863" y="254660"/>
                </a:cubicBezTo>
                <a:cubicBezTo>
                  <a:pt x="191664" y="253939"/>
                  <a:pt x="194186" y="254660"/>
                  <a:pt x="195267" y="256464"/>
                </a:cubicBezTo>
                <a:lnTo>
                  <a:pt x="204994" y="273417"/>
                </a:lnTo>
                <a:cubicBezTo>
                  <a:pt x="205355" y="274138"/>
                  <a:pt x="205715" y="274499"/>
                  <a:pt x="206435" y="274499"/>
                </a:cubicBezTo>
                <a:cubicBezTo>
                  <a:pt x="207156" y="274860"/>
                  <a:pt x="207876" y="274860"/>
                  <a:pt x="208597" y="274499"/>
                </a:cubicBezTo>
                <a:lnTo>
                  <a:pt x="227331" y="263678"/>
                </a:lnTo>
                <a:cubicBezTo>
                  <a:pt x="228772" y="262956"/>
                  <a:pt x="229132" y="261514"/>
                  <a:pt x="228052" y="260071"/>
                </a:cubicBezTo>
                <a:lnTo>
                  <a:pt x="218685" y="243478"/>
                </a:lnTo>
                <a:cubicBezTo>
                  <a:pt x="217243" y="240953"/>
                  <a:pt x="217964" y="238789"/>
                  <a:pt x="219765" y="237346"/>
                </a:cubicBezTo>
                <a:cubicBezTo>
                  <a:pt x="226250" y="232296"/>
                  <a:pt x="232015" y="226164"/>
                  <a:pt x="237419" y="219671"/>
                </a:cubicBezTo>
                <a:cubicBezTo>
                  <a:pt x="238860" y="218229"/>
                  <a:pt x="241021" y="217507"/>
                  <a:pt x="242823" y="218589"/>
                </a:cubicBezTo>
                <a:lnTo>
                  <a:pt x="260116" y="228328"/>
                </a:lnTo>
                <a:cubicBezTo>
                  <a:pt x="260476" y="228689"/>
                  <a:pt x="261196" y="229050"/>
                  <a:pt x="261917" y="228689"/>
                </a:cubicBezTo>
                <a:cubicBezTo>
                  <a:pt x="262638" y="228328"/>
                  <a:pt x="262998" y="227968"/>
                  <a:pt x="263718" y="227246"/>
                </a:cubicBezTo>
                <a:lnTo>
                  <a:pt x="274526" y="208850"/>
                </a:lnTo>
                <a:cubicBezTo>
                  <a:pt x="274887" y="207407"/>
                  <a:pt x="274526" y="205965"/>
                  <a:pt x="273446" y="204882"/>
                </a:cubicBezTo>
                <a:lnTo>
                  <a:pt x="256513" y="195504"/>
                </a:lnTo>
                <a:cubicBezTo>
                  <a:pt x="254712" y="194061"/>
                  <a:pt x="253631" y="191897"/>
                  <a:pt x="254712" y="189733"/>
                </a:cubicBezTo>
                <a:cubicBezTo>
                  <a:pt x="257594" y="181797"/>
                  <a:pt x="260116" y="173861"/>
                  <a:pt x="261196" y="165565"/>
                </a:cubicBezTo>
                <a:cubicBezTo>
                  <a:pt x="261557" y="163401"/>
                  <a:pt x="263358" y="161597"/>
                  <a:pt x="265520" y="161597"/>
                </a:cubicBezTo>
                <a:lnTo>
                  <a:pt x="284974" y="161597"/>
                </a:lnTo>
                <a:cubicBezTo>
                  <a:pt x="286415" y="161597"/>
                  <a:pt x="287856" y="160515"/>
                  <a:pt x="287856" y="159072"/>
                </a:cubicBezTo>
                <a:lnTo>
                  <a:pt x="287856" y="137430"/>
                </a:lnTo>
                <a:cubicBezTo>
                  <a:pt x="287856" y="135987"/>
                  <a:pt x="286415" y="134905"/>
                  <a:pt x="284974" y="134905"/>
                </a:cubicBezTo>
                <a:lnTo>
                  <a:pt x="265520" y="134905"/>
                </a:lnTo>
                <a:cubicBezTo>
                  <a:pt x="263358" y="134905"/>
                  <a:pt x="261557" y="133101"/>
                  <a:pt x="261196" y="130937"/>
                </a:cubicBezTo>
                <a:cubicBezTo>
                  <a:pt x="260116" y="122641"/>
                  <a:pt x="257594" y="114705"/>
                  <a:pt x="254712" y="106770"/>
                </a:cubicBezTo>
                <a:cubicBezTo>
                  <a:pt x="253631" y="104605"/>
                  <a:pt x="254712" y="102441"/>
                  <a:pt x="256513" y="101359"/>
                </a:cubicBezTo>
                <a:lnTo>
                  <a:pt x="273446" y="91620"/>
                </a:lnTo>
                <a:cubicBezTo>
                  <a:pt x="274526" y="90899"/>
                  <a:pt x="274887" y="89456"/>
                  <a:pt x="274526" y="88013"/>
                </a:cubicBezTo>
                <a:lnTo>
                  <a:pt x="263718" y="69256"/>
                </a:lnTo>
                <a:cubicBezTo>
                  <a:pt x="262998" y="68535"/>
                  <a:pt x="262638" y="68174"/>
                  <a:pt x="261917" y="68174"/>
                </a:cubicBezTo>
                <a:cubicBezTo>
                  <a:pt x="261196" y="67813"/>
                  <a:pt x="260476" y="67813"/>
                  <a:pt x="260116" y="68174"/>
                </a:cubicBezTo>
                <a:lnTo>
                  <a:pt x="242823" y="77913"/>
                </a:lnTo>
                <a:cubicBezTo>
                  <a:pt x="241021" y="78995"/>
                  <a:pt x="238860" y="78634"/>
                  <a:pt x="237419" y="76831"/>
                </a:cubicBezTo>
                <a:cubicBezTo>
                  <a:pt x="232015" y="70338"/>
                  <a:pt x="226250" y="64567"/>
                  <a:pt x="219765" y="59156"/>
                </a:cubicBezTo>
                <a:cubicBezTo>
                  <a:pt x="217964" y="57713"/>
                  <a:pt x="217243" y="55188"/>
                  <a:pt x="218685" y="53385"/>
                </a:cubicBezTo>
                <a:lnTo>
                  <a:pt x="228052" y="36792"/>
                </a:lnTo>
                <a:cubicBezTo>
                  <a:pt x="229132" y="35349"/>
                  <a:pt x="228772" y="33907"/>
                  <a:pt x="227331" y="32824"/>
                </a:cubicBezTo>
                <a:lnTo>
                  <a:pt x="208597" y="22003"/>
                </a:lnTo>
                <a:cubicBezTo>
                  <a:pt x="207876" y="22003"/>
                  <a:pt x="207156" y="21642"/>
                  <a:pt x="206435" y="22003"/>
                </a:cubicBezTo>
                <a:cubicBezTo>
                  <a:pt x="205715" y="22003"/>
                  <a:pt x="205355" y="22364"/>
                  <a:pt x="204994" y="23085"/>
                </a:cubicBezTo>
                <a:lnTo>
                  <a:pt x="195267" y="40039"/>
                </a:lnTo>
                <a:cubicBezTo>
                  <a:pt x="194186" y="41842"/>
                  <a:pt x="191664" y="42564"/>
                  <a:pt x="189863" y="41842"/>
                </a:cubicBezTo>
                <a:cubicBezTo>
                  <a:pt x="181937" y="38956"/>
                  <a:pt x="173651" y="36792"/>
                  <a:pt x="165725" y="35349"/>
                </a:cubicBezTo>
                <a:cubicBezTo>
                  <a:pt x="163563" y="34989"/>
                  <a:pt x="161762" y="33185"/>
                  <a:pt x="161762" y="31021"/>
                </a:cubicBezTo>
                <a:lnTo>
                  <a:pt x="161762" y="11543"/>
                </a:lnTo>
                <a:cubicBezTo>
                  <a:pt x="161762" y="10100"/>
                  <a:pt x="160681" y="9018"/>
                  <a:pt x="158880" y="9018"/>
                </a:cubicBezTo>
                <a:lnTo>
                  <a:pt x="137624" y="9018"/>
                </a:lnTo>
                <a:close/>
                <a:moveTo>
                  <a:pt x="137624" y="0"/>
                </a:moveTo>
                <a:lnTo>
                  <a:pt x="158880" y="0"/>
                </a:lnTo>
                <a:cubicBezTo>
                  <a:pt x="165725" y="0"/>
                  <a:pt x="170769" y="5050"/>
                  <a:pt x="170769" y="11543"/>
                </a:cubicBezTo>
                <a:lnTo>
                  <a:pt x="170769" y="27053"/>
                </a:lnTo>
                <a:cubicBezTo>
                  <a:pt x="176893" y="28135"/>
                  <a:pt x="183378" y="29939"/>
                  <a:pt x="189503" y="32103"/>
                </a:cubicBezTo>
                <a:lnTo>
                  <a:pt x="197068" y="18757"/>
                </a:lnTo>
                <a:cubicBezTo>
                  <a:pt x="198870" y="15871"/>
                  <a:pt x="201392" y="14068"/>
                  <a:pt x="204274" y="13346"/>
                </a:cubicBezTo>
                <a:cubicBezTo>
                  <a:pt x="207156" y="12264"/>
                  <a:pt x="210398" y="12985"/>
                  <a:pt x="213280" y="14428"/>
                </a:cubicBezTo>
                <a:lnTo>
                  <a:pt x="231654" y="25250"/>
                </a:lnTo>
                <a:cubicBezTo>
                  <a:pt x="237419" y="28496"/>
                  <a:pt x="239220" y="35710"/>
                  <a:pt x="235978" y="41121"/>
                </a:cubicBezTo>
                <a:lnTo>
                  <a:pt x="228052" y="54828"/>
                </a:lnTo>
                <a:cubicBezTo>
                  <a:pt x="233095" y="58795"/>
                  <a:pt x="237779" y="63485"/>
                  <a:pt x="242102" y="68174"/>
                </a:cubicBezTo>
                <a:lnTo>
                  <a:pt x="255432" y="60599"/>
                </a:lnTo>
                <a:cubicBezTo>
                  <a:pt x="257954" y="58795"/>
                  <a:pt x="261196" y="58435"/>
                  <a:pt x="264079" y="59517"/>
                </a:cubicBezTo>
                <a:cubicBezTo>
                  <a:pt x="267321" y="59878"/>
                  <a:pt x="269843" y="62042"/>
                  <a:pt x="271284" y="64567"/>
                </a:cubicBezTo>
                <a:lnTo>
                  <a:pt x="282092" y="83684"/>
                </a:lnTo>
                <a:cubicBezTo>
                  <a:pt x="285335" y="89095"/>
                  <a:pt x="283533" y="96309"/>
                  <a:pt x="278129" y="99556"/>
                </a:cubicBezTo>
                <a:lnTo>
                  <a:pt x="264439" y="107130"/>
                </a:lnTo>
                <a:cubicBezTo>
                  <a:pt x="266601" y="113262"/>
                  <a:pt x="268042" y="119394"/>
                  <a:pt x="269483" y="125887"/>
                </a:cubicBezTo>
                <a:lnTo>
                  <a:pt x="284974" y="125887"/>
                </a:lnTo>
                <a:cubicBezTo>
                  <a:pt x="291459" y="125887"/>
                  <a:pt x="296503" y="130937"/>
                  <a:pt x="296503" y="137430"/>
                </a:cubicBezTo>
                <a:lnTo>
                  <a:pt x="296503" y="159072"/>
                </a:lnTo>
                <a:cubicBezTo>
                  <a:pt x="296503" y="165565"/>
                  <a:pt x="291459" y="170976"/>
                  <a:pt x="284974" y="170976"/>
                </a:cubicBezTo>
                <a:lnTo>
                  <a:pt x="269483" y="170976"/>
                </a:lnTo>
                <a:cubicBezTo>
                  <a:pt x="268042" y="177108"/>
                  <a:pt x="266601" y="183240"/>
                  <a:pt x="264439" y="189372"/>
                </a:cubicBezTo>
                <a:lnTo>
                  <a:pt x="278129" y="196947"/>
                </a:lnTo>
                <a:cubicBezTo>
                  <a:pt x="283533" y="200554"/>
                  <a:pt x="285335" y="207768"/>
                  <a:pt x="282092" y="213179"/>
                </a:cubicBezTo>
                <a:lnTo>
                  <a:pt x="271284" y="231936"/>
                </a:lnTo>
                <a:cubicBezTo>
                  <a:pt x="269843" y="234460"/>
                  <a:pt x="267321" y="236625"/>
                  <a:pt x="264079" y="237346"/>
                </a:cubicBezTo>
                <a:cubicBezTo>
                  <a:pt x="261196" y="238068"/>
                  <a:pt x="257954" y="237707"/>
                  <a:pt x="255432" y="236264"/>
                </a:cubicBezTo>
                <a:lnTo>
                  <a:pt x="242102" y="228328"/>
                </a:lnTo>
                <a:cubicBezTo>
                  <a:pt x="237779" y="233378"/>
                  <a:pt x="233095" y="237707"/>
                  <a:pt x="228052" y="242035"/>
                </a:cubicBezTo>
                <a:lnTo>
                  <a:pt x="235978" y="255382"/>
                </a:lnTo>
                <a:cubicBezTo>
                  <a:pt x="239220" y="261153"/>
                  <a:pt x="237419" y="268367"/>
                  <a:pt x="231654" y="271613"/>
                </a:cubicBezTo>
                <a:lnTo>
                  <a:pt x="213280" y="282074"/>
                </a:lnTo>
                <a:cubicBezTo>
                  <a:pt x="210398" y="283878"/>
                  <a:pt x="207156" y="284238"/>
                  <a:pt x="204274" y="283517"/>
                </a:cubicBezTo>
                <a:cubicBezTo>
                  <a:pt x="201392" y="282795"/>
                  <a:pt x="198870" y="280631"/>
                  <a:pt x="197068" y="278106"/>
                </a:cubicBezTo>
                <a:lnTo>
                  <a:pt x="189503" y="264399"/>
                </a:lnTo>
                <a:cubicBezTo>
                  <a:pt x="183378" y="266564"/>
                  <a:pt x="176893" y="268367"/>
                  <a:pt x="170769" y="269449"/>
                </a:cubicBezTo>
                <a:lnTo>
                  <a:pt x="170769" y="284960"/>
                </a:lnTo>
                <a:cubicBezTo>
                  <a:pt x="170769" y="291452"/>
                  <a:pt x="165725" y="296502"/>
                  <a:pt x="158880" y="296502"/>
                </a:cubicBezTo>
                <a:lnTo>
                  <a:pt x="137624" y="296502"/>
                </a:lnTo>
                <a:cubicBezTo>
                  <a:pt x="131139" y="296502"/>
                  <a:pt x="125735" y="291452"/>
                  <a:pt x="125735" y="284960"/>
                </a:cubicBezTo>
                <a:lnTo>
                  <a:pt x="125735" y="269449"/>
                </a:lnTo>
                <a:cubicBezTo>
                  <a:pt x="119610" y="268367"/>
                  <a:pt x="113485" y="266564"/>
                  <a:pt x="107001" y="264399"/>
                </a:cubicBezTo>
                <a:lnTo>
                  <a:pt x="99435" y="278106"/>
                </a:lnTo>
                <a:cubicBezTo>
                  <a:pt x="97994" y="280631"/>
                  <a:pt x="95472" y="282795"/>
                  <a:pt x="92230" y="283517"/>
                </a:cubicBezTo>
                <a:cubicBezTo>
                  <a:pt x="89347" y="284238"/>
                  <a:pt x="86105" y="283878"/>
                  <a:pt x="83583" y="282074"/>
                </a:cubicBezTo>
                <a:lnTo>
                  <a:pt x="64849" y="271613"/>
                </a:lnTo>
                <a:cubicBezTo>
                  <a:pt x="62327" y="269810"/>
                  <a:pt x="60165" y="267285"/>
                  <a:pt x="59445" y="264399"/>
                </a:cubicBezTo>
                <a:cubicBezTo>
                  <a:pt x="58724" y="261514"/>
                  <a:pt x="59085" y="258267"/>
                  <a:pt x="60526" y="255382"/>
                </a:cubicBezTo>
                <a:lnTo>
                  <a:pt x="68452" y="242035"/>
                </a:lnTo>
                <a:cubicBezTo>
                  <a:pt x="63408" y="237707"/>
                  <a:pt x="59085" y="233378"/>
                  <a:pt x="54761" y="228328"/>
                </a:cubicBezTo>
                <a:lnTo>
                  <a:pt x="41431" y="236264"/>
                </a:lnTo>
                <a:cubicBezTo>
                  <a:pt x="35667" y="239510"/>
                  <a:pt x="28821" y="237346"/>
                  <a:pt x="25219" y="231936"/>
                </a:cubicBezTo>
                <a:lnTo>
                  <a:pt x="14411" y="213179"/>
                </a:lnTo>
                <a:cubicBezTo>
                  <a:pt x="12969" y="210654"/>
                  <a:pt x="12609" y="207407"/>
                  <a:pt x="13330" y="204161"/>
                </a:cubicBezTo>
                <a:cubicBezTo>
                  <a:pt x="14411" y="201275"/>
                  <a:pt x="16212" y="198750"/>
                  <a:pt x="19094" y="196947"/>
                </a:cubicBezTo>
                <a:lnTo>
                  <a:pt x="32424" y="189372"/>
                </a:lnTo>
                <a:cubicBezTo>
                  <a:pt x="30262" y="183240"/>
                  <a:pt x="28461" y="177108"/>
                  <a:pt x="27380" y="170976"/>
                </a:cubicBezTo>
                <a:lnTo>
                  <a:pt x="11889" y="170976"/>
                </a:lnTo>
                <a:cubicBezTo>
                  <a:pt x="5404" y="170976"/>
                  <a:pt x="0" y="165565"/>
                  <a:pt x="0" y="159072"/>
                </a:cubicBezTo>
                <a:lnTo>
                  <a:pt x="0" y="137430"/>
                </a:lnTo>
                <a:cubicBezTo>
                  <a:pt x="0" y="130937"/>
                  <a:pt x="5404" y="125887"/>
                  <a:pt x="11889" y="125887"/>
                </a:cubicBezTo>
                <a:lnTo>
                  <a:pt x="27380" y="125887"/>
                </a:lnTo>
                <a:cubicBezTo>
                  <a:pt x="28461" y="119394"/>
                  <a:pt x="30262" y="113262"/>
                  <a:pt x="32424" y="107130"/>
                </a:cubicBezTo>
                <a:lnTo>
                  <a:pt x="19094" y="99556"/>
                </a:lnTo>
                <a:cubicBezTo>
                  <a:pt x="16212" y="98113"/>
                  <a:pt x="14411" y="95227"/>
                  <a:pt x="13330" y="92341"/>
                </a:cubicBezTo>
                <a:cubicBezTo>
                  <a:pt x="12609" y="89456"/>
                  <a:pt x="12969" y="86209"/>
                  <a:pt x="14411" y="83684"/>
                </a:cubicBezTo>
                <a:lnTo>
                  <a:pt x="25219" y="64567"/>
                </a:lnTo>
                <a:cubicBezTo>
                  <a:pt x="27020" y="62042"/>
                  <a:pt x="29542" y="59878"/>
                  <a:pt x="32424" y="59517"/>
                </a:cubicBezTo>
                <a:cubicBezTo>
                  <a:pt x="35306" y="58435"/>
                  <a:pt x="38549" y="58795"/>
                  <a:pt x="41431" y="60599"/>
                </a:cubicBezTo>
                <a:lnTo>
                  <a:pt x="54761" y="68174"/>
                </a:lnTo>
                <a:cubicBezTo>
                  <a:pt x="59085" y="63485"/>
                  <a:pt x="63408" y="58795"/>
                  <a:pt x="68452" y="54828"/>
                </a:cubicBezTo>
                <a:lnTo>
                  <a:pt x="60526" y="41121"/>
                </a:lnTo>
                <a:cubicBezTo>
                  <a:pt x="59085" y="38596"/>
                  <a:pt x="58724" y="35349"/>
                  <a:pt x="59445" y="32103"/>
                </a:cubicBezTo>
                <a:cubicBezTo>
                  <a:pt x="60165" y="29217"/>
                  <a:pt x="62327" y="26692"/>
                  <a:pt x="64849" y="25250"/>
                </a:cubicBezTo>
                <a:lnTo>
                  <a:pt x="83583" y="14428"/>
                </a:lnTo>
                <a:cubicBezTo>
                  <a:pt x="86105" y="12985"/>
                  <a:pt x="89347" y="12264"/>
                  <a:pt x="92230" y="13346"/>
                </a:cubicBezTo>
                <a:cubicBezTo>
                  <a:pt x="95472" y="14068"/>
                  <a:pt x="97994" y="15871"/>
                  <a:pt x="99435" y="18757"/>
                </a:cubicBezTo>
                <a:lnTo>
                  <a:pt x="107001" y="32103"/>
                </a:lnTo>
                <a:cubicBezTo>
                  <a:pt x="113485" y="29939"/>
                  <a:pt x="119610" y="28135"/>
                  <a:pt x="125735" y="27053"/>
                </a:cubicBezTo>
                <a:lnTo>
                  <a:pt x="125735" y="11543"/>
                </a:lnTo>
                <a:cubicBezTo>
                  <a:pt x="125735" y="5050"/>
                  <a:pt x="131139" y="0"/>
                  <a:pt x="137624"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53" name="Freeform 927">
            <a:extLst>
              <a:ext uri="{FF2B5EF4-FFF2-40B4-BE49-F238E27FC236}">
                <a16:creationId xmlns:a16="http://schemas.microsoft.com/office/drawing/2014/main" id="{1DC374F8-D4C0-B547-A0CA-7DE9EF6F24AD}"/>
              </a:ext>
            </a:extLst>
          </p:cNvPr>
          <p:cNvSpPr>
            <a:spLocks noChangeAspect="1" noChangeArrowheads="1"/>
          </p:cNvSpPr>
          <p:nvPr/>
        </p:nvSpPr>
        <p:spPr bwMode="auto">
          <a:xfrm>
            <a:off x="8233467" y="9496110"/>
            <a:ext cx="663208" cy="832692"/>
          </a:xfrm>
          <a:custGeom>
            <a:avLst/>
            <a:gdLst>
              <a:gd name="T0" fmla="*/ 15719183 w 236178"/>
              <a:gd name="T1" fmla="*/ 61945660 h 296502"/>
              <a:gd name="T2" fmla="*/ 39336738 w 236178"/>
              <a:gd name="T3" fmla="*/ 53251753 h 296502"/>
              <a:gd name="T4" fmla="*/ 25568115 w 236178"/>
              <a:gd name="T5" fmla="*/ 48512621 h 296502"/>
              <a:gd name="T6" fmla="*/ 25568115 w 236178"/>
              <a:gd name="T7" fmla="*/ 53899668 h 296502"/>
              <a:gd name="T8" fmla="*/ 25568115 w 236178"/>
              <a:gd name="T9" fmla="*/ 48512621 h 296502"/>
              <a:gd name="T10" fmla="*/ 36630756 w 236178"/>
              <a:gd name="T11" fmla="*/ 49327357 h 296502"/>
              <a:gd name="T12" fmla="*/ 35050893 w 236178"/>
              <a:gd name="T13" fmla="*/ 50352551 h 296502"/>
              <a:gd name="T14" fmla="*/ 17399647 w 236178"/>
              <a:gd name="T15" fmla="*/ 46094902 h 296502"/>
              <a:gd name="T16" fmla="*/ 15146683 w 236178"/>
              <a:gd name="T17" fmla="*/ 50825669 h 296502"/>
              <a:gd name="T18" fmla="*/ 16031604 w 236178"/>
              <a:gd name="T19" fmla="*/ 46489164 h 296502"/>
              <a:gd name="T20" fmla="*/ 43755479 w 236178"/>
              <a:gd name="T21" fmla="*/ 41587318 h 296502"/>
              <a:gd name="T22" fmla="*/ 42745234 w 236178"/>
              <a:gd name="T23" fmla="*/ 43231587 h 296502"/>
              <a:gd name="T24" fmla="*/ 40879607 w 236178"/>
              <a:gd name="T25" fmla="*/ 39865021 h 296502"/>
              <a:gd name="T26" fmla="*/ 10937612 w 236178"/>
              <a:gd name="T27" fmla="*/ 41587318 h 296502"/>
              <a:gd name="T28" fmla="*/ 6803121 w 236178"/>
              <a:gd name="T29" fmla="*/ 42918386 h 296502"/>
              <a:gd name="T30" fmla="*/ 42750416 w 236178"/>
              <a:gd name="T31" fmla="*/ 31089329 h 296502"/>
              <a:gd name="T32" fmla="*/ 46080630 w 236178"/>
              <a:gd name="T33" fmla="*/ 33060198 h 296502"/>
              <a:gd name="T34" fmla="*/ 42750416 w 236178"/>
              <a:gd name="T35" fmla="*/ 31089329 h 296502"/>
              <a:gd name="T36" fmla="*/ 8815338 w 236178"/>
              <a:gd name="T37" fmla="*/ 32035261 h 296502"/>
              <a:gd name="T38" fmla="*/ 3761903 w 236178"/>
              <a:gd name="T39" fmla="*/ 32035261 h 296502"/>
              <a:gd name="T40" fmla="*/ 44066148 w 236178"/>
              <a:gd name="T41" fmla="*/ 21111891 h 296502"/>
              <a:gd name="T42" fmla="*/ 40413366 w 236178"/>
              <a:gd name="T43" fmla="*/ 24179702 h 296502"/>
              <a:gd name="T44" fmla="*/ 42745234 w 236178"/>
              <a:gd name="T45" fmla="*/ 20728437 h 296502"/>
              <a:gd name="T46" fmla="*/ 11243943 w 236178"/>
              <a:gd name="T47" fmla="*/ 23719612 h 296502"/>
              <a:gd name="T48" fmla="*/ 7186406 w 236178"/>
              <a:gd name="T49" fmla="*/ 22415668 h 296502"/>
              <a:gd name="T50" fmla="*/ 25555282 w 236178"/>
              <a:gd name="T51" fmla="*/ 18790270 h 296502"/>
              <a:gd name="T52" fmla="*/ 33106335 w 236178"/>
              <a:gd name="T53" fmla="*/ 31122562 h 296502"/>
              <a:gd name="T54" fmla="*/ 25555282 w 236178"/>
              <a:gd name="T55" fmla="*/ 33061749 h 296502"/>
              <a:gd name="T56" fmla="*/ 25555282 w 236178"/>
              <a:gd name="T57" fmla="*/ 18790270 h 296502"/>
              <a:gd name="T58" fmla="*/ 35050893 w 236178"/>
              <a:gd name="T59" fmla="*/ 17555252 h 296502"/>
              <a:gd name="T60" fmla="*/ 33395829 w 236178"/>
              <a:gd name="T61" fmla="*/ 16608694 h 296502"/>
              <a:gd name="T62" fmla="*/ 14663890 w 236178"/>
              <a:gd name="T63" fmla="*/ 13297463 h 296502"/>
              <a:gd name="T64" fmla="*/ 17399647 w 236178"/>
              <a:gd name="T65" fmla="*/ 17949471 h 296502"/>
              <a:gd name="T66" fmla="*/ 14342217 w 236178"/>
              <a:gd name="T67" fmla="*/ 14637848 h 296502"/>
              <a:gd name="T68" fmla="*/ 26594265 w 236178"/>
              <a:gd name="T69" fmla="*/ 11495095 h 296502"/>
              <a:gd name="T70" fmla="*/ 24621214 w 236178"/>
              <a:gd name="T71" fmla="*/ 14735849 h 296502"/>
              <a:gd name="T72" fmla="*/ 25398433 w 236178"/>
              <a:gd name="T73" fmla="*/ 8383574 h 296502"/>
              <a:gd name="T74" fmla="*/ 48861174 w 236178"/>
              <a:gd name="T75" fmla="*/ 31904504 h 296502"/>
              <a:gd name="T76" fmla="*/ 12854119 w 236178"/>
              <a:gd name="T77" fmla="*/ 4192038 h 296502"/>
              <a:gd name="T78" fmla="*/ 39336738 w 236178"/>
              <a:gd name="T79" fmla="*/ 10634558 h 296502"/>
              <a:gd name="T80" fmla="*/ 15719183 w 236178"/>
              <a:gd name="T81" fmla="*/ 1940661 h 296502"/>
              <a:gd name="T82" fmla="*/ 39878861 w 236178"/>
              <a:gd name="T83" fmla="*/ 3804166 h 296502"/>
              <a:gd name="T84" fmla="*/ 41659812 w 236178"/>
              <a:gd name="T85" fmla="*/ 51544061 h 296502"/>
              <a:gd name="T86" fmla="*/ 15719183 w 236178"/>
              <a:gd name="T87" fmla="*/ 63808757 h 296502"/>
              <a:gd name="T88" fmla="*/ 0 w 236178"/>
              <a:gd name="T89" fmla="*/ 31904504 h 296502"/>
              <a:gd name="T90" fmla="*/ 15719183 w 236178"/>
              <a:gd name="T91" fmla="*/ 0 h 29650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36178" h="296502">
                <a:moveTo>
                  <a:pt x="53562" y="247446"/>
                </a:moveTo>
                <a:lnTo>
                  <a:pt x="59673" y="277024"/>
                </a:lnTo>
                <a:cubicBezTo>
                  <a:pt x="60752" y="283517"/>
                  <a:pt x="66503" y="287845"/>
                  <a:pt x="72974" y="287845"/>
                </a:cubicBezTo>
                <a:lnTo>
                  <a:pt x="163204" y="287845"/>
                </a:lnTo>
                <a:cubicBezTo>
                  <a:pt x="169674" y="287845"/>
                  <a:pt x="175066" y="283517"/>
                  <a:pt x="176145" y="277024"/>
                </a:cubicBezTo>
                <a:lnTo>
                  <a:pt x="182615" y="247446"/>
                </a:lnTo>
                <a:cubicBezTo>
                  <a:pt x="163923" y="259710"/>
                  <a:pt x="141635" y="266924"/>
                  <a:pt x="117909" y="266924"/>
                </a:cubicBezTo>
                <a:cubicBezTo>
                  <a:pt x="94183" y="266924"/>
                  <a:pt x="72255" y="259710"/>
                  <a:pt x="53562" y="247446"/>
                </a:cubicBezTo>
                <a:close/>
                <a:moveTo>
                  <a:pt x="118696" y="225425"/>
                </a:moveTo>
                <a:cubicBezTo>
                  <a:pt x="121261" y="225425"/>
                  <a:pt x="123459" y="227266"/>
                  <a:pt x="123459" y="230211"/>
                </a:cubicBezTo>
                <a:lnTo>
                  <a:pt x="123459" y="245671"/>
                </a:lnTo>
                <a:cubicBezTo>
                  <a:pt x="123459" y="248248"/>
                  <a:pt x="121261" y="250457"/>
                  <a:pt x="118696" y="250457"/>
                </a:cubicBezTo>
                <a:cubicBezTo>
                  <a:pt x="116498" y="250457"/>
                  <a:pt x="114300" y="248248"/>
                  <a:pt x="114300" y="245671"/>
                </a:cubicBezTo>
                <a:lnTo>
                  <a:pt x="114300" y="230211"/>
                </a:lnTo>
                <a:cubicBezTo>
                  <a:pt x="114300" y="227266"/>
                  <a:pt x="116498" y="225425"/>
                  <a:pt x="118696" y="225425"/>
                </a:cubicBezTo>
                <a:close/>
                <a:moveTo>
                  <a:pt x="156781" y="214190"/>
                </a:moveTo>
                <a:cubicBezTo>
                  <a:pt x="158528" y="212725"/>
                  <a:pt x="161322" y="213458"/>
                  <a:pt x="162719" y="216022"/>
                </a:cubicBezTo>
                <a:lnTo>
                  <a:pt x="170053" y="229211"/>
                </a:lnTo>
                <a:cubicBezTo>
                  <a:pt x="171101" y="231409"/>
                  <a:pt x="170752" y="233974"/>
                  <a:pt x="168656" y="235439"/>
                </a:cubicBezTo>
                <a:cubicBezTo>
                  <a:pt x="167608" y="235805"/>
                  <a:pt x="167259" y="236172"/>
                  <a:pt x="166211" y="236172"/>
                </a:cubicBezTo>
                <a:cubicBezTo>
                  <a:pt x="164814" y="236172"/>
                  <a:pt x="163417" y="235439"/>
                  <a:pt x="162719" y="233974"/>
                </a:cubicBezTo>
                <a:lnTo>
                  <a:pt x="155035" y="220418"/>
                </a:lnTo>
                <a:cubicBezTo>
                  <a:pt x="153987" y="218220"/>
                  <a:pt x="154686" y="215290"/>
                  <a:pt x="156781" y="214190"/>
                </a:cubicBezTo>
                <a:close/>
                <a:moveTo>
                  <a:pt x="80775" y="214190"/>
                </a:moveTo>
                <a:cubicBezTo>
                  <a:pt x="83016" y="215290"/>
                  <a:pt x="83763" y="218220"/>
                  <a:pt x="82269" y="220418"/>
                </a:cubicBezTo>
                <a:lnTo>
                  <a:pt x="74425" y="233974"/>
                </a:lnTo>
                <a:cubicBezTo>
                  <a:pt x="73678" y="235439"/>
                  <a:pt x="71810" y="236172"/>
                  <a:pt x="70316" y="236172"/>
                </a:cubicBezTo>
                <a:cubicBezTo>
                  <a:pt x="69569" y="236172"/>
                  <a:pt x="68822" y="235805"/>
                  <a:pt x="68075" y="235439"/>
                </a:cubicBezTo>
                <a:cubicBezTo>
                  <a:pt x="65834" y="233974"/>
                  <a:pt x="65087" y="231409"/>
                  <a:pt x="66581" y="229211"/>
                </a:cubicBezTo>
                <a:lnTo>
                  <a:pt x="74425" y="216022"/>
                </a:lnTo>
                <a:cubicBezTo>
                  <a:pt x="75546" y="213458"/>
                  <a:pt x="78534" y="212725"/>
                  <a:pt x="80775" y="214190"/>
                </a:cubicBezTo>
                <a:close/>
                <a:moveTo>
                  <a:pt x="189778" y="185241"/>
                </a:moveTo>
                <a:lnTo>
                  <a:pt x="203128" y="193245"/>
                </a:lnTo>
                <a:cubicBezTo>
                  <a:pt x="205293" y="194337"/>
                  <a:pt x="206014" y="197247"/>
                  <a:pt x="204571" y="199430"/>
                </a:cubicBezTo>
                <a:cubicBezTo>
                  <a:pt x="203850" y="200885"/>
                  <a:pt x="202406" y="201249"/>
                  <a:pt x="200963" y="201249"/>
                </a:cubicBezTo>
                <a:cubicBezTo>
                  <a:pt x="199881" y="201249"/>
                  <a:pt x="199520" y="201249"/>
                  <a:pt x="198438" y="200885"/>
                </a:cubicBezTo>
                <a:lnTo>
                  <a:pt x="185088" y="193245"/>
                </a:lnTo>
                <a:cubicBezTo>
                  <a:pt x="182923" y="191790"/>
                  <a:pt x="182562" y="189243"/>
                  <a:pt x="183645" y="186697"/>
                </a:cubicBezTo>
                <a:cubicBezTo>
                  <a:pt x="185088" y="184878"/>
                  <a:pt x="187613" y="184150"/>
                  <a:pt x="189778" y="185241"/>
                </a:cubicBezTo>
                <a:close/>
                <a:moveTo>
                  <a:pt x="46156" y="185241"/>
                </a:moveTo>
                <a:cubicBezTo>
                  <a:pt x="48643" y="184150"/>
                  <a:pt x="51131" y="184878"/>
                  <a:pt x="52198" y="186697"/>
                </a:cubicBezTo>
                <a:cubicBezTo>
                  <a:pt x="53619" y="189243"/>
                  <a:pt x="52908" y="191790"/>
                  <a:pt x="50776" y="193245"/>
                </a:cubicBezTo>
                <a:lnTo>
                  <a:pt x="37626" y="200885"/>
                </a:lnTo>
                <a:cubicBezTo>
                  <a:pt x="36915" y="201249"/>
                  <a:pt x="36204" y="201249"/>
                  <a:pt x="35493" y="201249"/>
                </a:cubicBezTo>
                <a:cubicBezTo>
                  <a:pt x="33716" y="201249"/>
                  <a:pt x="32650" y="200885"/>
                  <a:pt x="31583" y="199430"/>
                </a:cubicBezTo>
                <a:cubicBezTo>
                  <a:pt x="30162" y="197247"/>
                  <a:pt x="31228" y="194337"/>
                  <a:pt x="33361" y="193245"/>
                </a:cubicBezTo>
                <a:lnTo>
                  <a:pt x="46156" y="185241"/>
                </a:lnTo>
                <a:close/>
                <a:moveTo>
                  <a:pt x="198461" y="144463"/>
                </a:moveTo>
                <a:lnTo>
                  <a:pt x="213922" y="144463"/>
                </a:lnTo>
                <a:cubicBezTo>
                  <a:pt x="216498" y="144463"/>
                  <a:pt x="218707" y="146295"/>
                  <a:pt x="218707" y="148859"/>
                </a:cubicBezTo>
                <a:cubicBezTo>
                  <a:pt x="218707" y="151424"/>
                  <a:pt x="216498" y="153622"/>
                  <a:pt x="213922" y="153622"/>
                </a:cubicBezTo>
                <a:lnTo>
                  <a:pt x="198461" y="153622"/>
                </a:lnTo>
                <a:cubicBezTo>
                  <a:pt x="195884" y="153622"/>
                  <a:pt x="193675" y="151424"/>
                  <a:pt x="193675" y="148859"/>
                </a:cubicBezTo>
                <a:cubicBezTo>
                  <a:pt x="193675" y="146295"/>
                  <a:pt x="195884" y="144463"/>
                  <a:pt x="198461" y="144463"/>
                </a:cubicBezTo>
                <a:close/>
                <a:moveTo>
                  <a:pt x="21664" y="144463"/>
                </a:moveTo>
                <a:lnTo>
                  <a:pt x="36722" y="144463"/>
                </a:lnTo>
                <a:cubicBezTo>
                  <a:pt x="39174" y="144463"/>
                  <a:pt x="40925" y="146295"/>
                  <a:pt x="40925" y="148859"/>
                </a:cubicBezTo>
                <a:cubicBezTo>
                  <a:pt x="40925" y="151424"/>
                  <a:pt x="39174" y="153622"/>
                  <a:pt x="36722" y="153622"/>
                </a:cubicBezTo>
                <a:lnTo>
                  <a:pt x="21664" y="153622"/>
                </a:lnTo>
                <a:cubicBezTo>
                  <a:pt x="19213" y="153622"/>
                  <a:pt x="17462" y="151424"/>
                  <a:pt x="17462" y="148859"/>
                </a:cubicBezTo>
                <a:cubicBezTo>
                  <a:pt x="17462" y="146295"/>
                  <a:pt x="19213" y="144463"/>
                  <a:pt x="21664" y="144463"/>
                </a:cubicBezTo>
                <a:close/>
                <a:moveTo>
                  <a:pt x="198438" y="96319"/>
                </a:moveTo>
                <a:cubicBezTo>
                  <a:pt x="200602" y="95250"/>
                  <a:pt x="203489" y="95963"/>
                  <a:pt x="204571" y="98101"/>
                </a:cubicBezTo>
                <a:cubicBezTo>
                  <a:pt x="206014" y="100239"/>
                  <a:pt x="205293" y="103091"/>
                  <a:pt x="203128" y="104160"/>
                </a:cubicBezTo>
                <a:lnTo>
                  <a:pt x="189778" y="111644"/>
                </a:lnTo>
                <a:cubicBezTo>
                  <a:pt x="189057" y="112000"/>
                  <a:pt x="188335" y="112357"/>
                  <a:pt x="187613" y="112357"/>
                </a:cubicBezTo>
                <a:cubicBezTo>
                  <a:pt x="186170" y="112357"/>
                  <a:pt x="184727" y="111644"/>
                  <a:pt x="183645" y="110218"/>
                </a:cubicBezTo>
                <a:cubicBezTo>
                  <a:pt x="182562" y="108080"/>
                  <a:pt x="182923" y="105229"/>
                  <a:pt x="185088" y="104160"/>
                </a:cubicBezTo>
                <a:lnTo>
                  <a:pt x="198438" y="96319"/>
                </a:lnTo>
                <a:close/>
                <a:moveTo>
                  <a:pt x="37626" y="96319"/>
                </a:moveTo>
                <a:lnTo>
                  <a:pt x="50776" y="104160"/>
                </a:lnTo>
                <a:cubicBezTo>
                  <a:pt x="52908" y="105229"/>
                  <a:pt x="53619" y="108080"/>
                  <a:pt x="52198" y="110218"/>
                </a:cubicBezTo>
                <a:cubicBezTo>
                  <a:pt x="51487" y="111644"/>
                  <a:pt x="50065" y="112357"/>
                  <a:pt x="48643" y="112357"/>
                </a:cubicBezTo>
                <a:cubicBezTo>
                  <a:pt x="47577" y="112357"/>
                  <a:pt x="47222" y="112000"/>
                  <a:pt x="46156" y="111644"/>
                </a:cubicBezTo>
                <a:lnTo>
                  <a:pt x="33361" y="104160"/>
                </a:lnTo>
                <a:cubicBezTo>
                  <a:pt x="31228" y="103091"/>
                  <a:pt x="30162" y="100239"/>
                  <a:pt x="31583" y="98101"/>
                </a:cubicBezTo>
                <a:cubicBezTo>
                  <a:pt x="33005" y="95963"/>
                  <a:pt x="35493" y="95250"/>
                  <a:pt x="37626" y="96319"/>
                </a:cubicBezTo>
                <a:close/>
                <a:moveTo>
                  <a:pt x="118637" y="87313"/>
                </a:moveTo>
                <a:cubicBezTo>
                  <a:pt x="121167" y="87313"/>
                  <a:pt x="123335" y="89115"/>
                  <a:pt x="123335" y="91638"/>
                </a:cubicBezTo>
                <a:lnTo>
                  <a:pt x="123335" y="144617"/>
                </a:lnTo>
                <a:lnTo>
                  <a:pt x="153691" y="144617"/>
                </a:lnTo>
                <a:cubicBezTo>
                  <a:pt x="156221" y="144617"/>
                  <a:pt x="158389" y="146420"/>
                  <a:pt x="158389" y="148942"/>
                </a:cubicBezTo>
                <a:cubicBezTo>
                  <a:pt x="158389" y="151465"/>
                  <a:pt x="156221" y="153628"/>
                  <a:pt x="153691" y="153628"/>
                </a:cubicBezTo>
                <a:lnTo>
                  <a:pt x="118637" y="153628"/>
                </a:lnTo>
                <a:cubicBezTo>
                  <a:pt x="116469" y="153628"/>
                  <a:pt x="114300" y="151465"/>
                  <a:pt x="114300" y="148942"/>
                </a:cubicBezTo>
                <a:lnTo>
                  <a:pt x="114300" y="91638"/>
                </a:lnTo>
                <a:cubicBezTo>
                  <a:pt x="114300" y="89115"/>
                  <a:pt x="116469" y="87313"/>
                  <a:pt x="118637" y="87313"/>
                </a:cubicBezTo>
                <a:close/>
                <a:moveTo>
                  <a:pt x="168656" y="61790"/>
                </a:moveTo>
                <a:cubicBezTo>
                  <a:pt x="170752" y="62889"/>
                  <a:pt x="171101" y="65820"/>
                  <a:pt x="170053" y="68018"/>
                </a:cubicBezTo>
                <a:lnTo>
                  <a:pt x="162719" y="81574"/>
                </a:lnTo>
                <a:cubicBezTo>
                  <a:pt x="161671" y="83039"/>
                  <a:pt x="160274" y="83772"/>
                  <a:pt x="158877" y="83772"/>
                </a:cubicBezTo>
                <a:cubicBezTo>
                  <a:pt x="158178" y="83772"/>
                  <a:pt x="157480" y="83772"/>
                  <a:pt x="156781" y="83405"/>
                </a:cubicBezTo>
                <a:cubicBezTo>
                  <a:pt x="154686" y="81940"/>
                  <a:pt x="153987" y="79375"/>
                  <a:pt x="155035" y="77177"/>
                </a:cubicBezTo>
                <a:lnTo>
                  <a:pt x="162719" y="63622"/>
                </a:lnTo>
                <a:cubicBezTo>
                  <a:pt x="163767" y="61424"/>
                  <a:pt x="166211" y="60325"/>
                  <a:pt x="168656" y="61790"/>
                </a:cubicBezTo>
                <a:close/>
                <a:moveTo>
                  <a:pt x="68075" y="61790"/>
                </a:moveTo>
                <a:cubicBezTo>
                  <a:pt x="70316" y="60325"/>
                  <a:pt x="73304" y="61424"/>
                  <a:pt x="74425" y="63622"/>
                </a:cubicBezTo>
                <a:lnTo>
                  <a:pt x="82269" y="77177"/>
                </a:lnTo>
                <a:cubicBezTo>
                  <a:pt x="83763" y="79375"/>
                  <a:pt x="83016" y="81940"/>
                  <a:pt x="80775" y="83405"/>
                </a:cubicBezTo>
                <a:cubicBezTo>
                  <a:pt x="80028" y="83772"/>
                  <a:pt x="79281" y="83772"/>
                  <a:pt x="78160" y="83772"/>
                </a:cubicBezTo>
                <a:cubicBezTo>
                  <a:pt x="76666" y="83772"/>
                  <a:pt x="75172" y="83039"/>
                  <a:pt x="74425" y="81574"/>
                </a:cubicBezTo>
                <a:lnTo>
                  <a:pt x="66581" y="68018"/>
                </a:lnTo>
                <a:cubicBezTo>
                  <a:pt x="65087" y="65820"/>
                  <a:pt x="65834" y="62889"/>
                  <a:pt x="68075" y="61790"/>
                </a:cubicBezTo>
                <a:close/>
                <a:moveTo>
                  <a:pt x="118696" y="49213"/>
                </a:moveTo>
                <a:cubicBezTo>
                  <a:pt x="121261" y="49213"/>
                  <a:pt x="123459" y="50964"/>
                  <a:pt x="123459" y="53415"/>
                </a:cubicBezTo>
                <a:lnTo>
                  <a:pt x="123459" y="68473"/>
                </a:lnTo>
                <a:cubicBezTo>
                  <a:pt x="123459" y="70924"/>
                  <a:pt x="121261" y="72675"/>
                  <a:pt x="118696" y="72675"/>
                </a:cubicBezTo>
                <a:cubicBezTo>
                  <a:pt x="116498" y="72675"/>
                  <a:pt x="114300" y="70924"/>
                  <a:pt x="114300" y="68473"/>
                </a:cubicBezTo>
                <a:lnTo>
                  <a:pt x="114300" y="53415"/>
                </a:lnTo>
                <a:cubicBezTo>
                  <a:pt x="114300" y="50964"/>
                  <a:pt x="116498" y="49213"/>
                  <a:pt x="118696" y="49213"/>
                </a:cubicBezTo>
                <a:close/>
                <a:moveTo>
                  <a:pt x="117909" y="38956"/>
                </a:moveTo>
                <a:cubicBezTo>
                  <a:pt x="57876" y="38956"/>
                  <a:pt x="8987" y="88013"/>
                  <a:pt x="8987" y="148251"/>
                </a:cubicBezTo>
                <a:cubicBezTo>
                  <a:pt x="8987" y="208850"/>
                  <a:pt x="57876" y="257907"/>
                  <a:pt x="117909" y="257907"/>
                </a:cubicBezTo>
                <a:cubicBezTo>
                  <a:pt x="177942" y="257907"/>
                  <a:pt x="226831" y="208850"/>
                  <a:pt x="226831" y="148251"/>
                </a:cubicBezTo>
                <a:cubicBezTo>
                  <a:pt x="226831" y="88013"/>
                  <a:pt x="177942" y="38956"/>
                  <a:pt x="117909" y="38956"/>
                </a:cubicBezTo>
                <a:close/>
                <a:moveTo>
                  <a:pt x="72974" y="9018"/>
                </a:moveTo>
                <a:cubicBezTo>
                  <a:pt x="66503" y="9018"/>
                  <a:pt x="60752" y="13346"/>
                  <a:pt x="59673" y="19478"/>
                </a:cubicBezTo>
                <a:lnTo>
                  <a:pt x="53562" y="49417"/>
                </a:lnTo>
                <a:cubicBezTo>
                  <a:pt x="72255" y="37153"/>
                  <a:pt x="94183" y="29939"/>
                  <a:pt x="117909" y="29939"/>
                </a:cubicBezTo>
                <a:cubicBezTo>
                  <a:pt x="141635" y="29939"/>
                  <a:pt x="163923" y="37153"/>
                  <a:pt x="182615" y="49417"/>
                </a:cubicBezTo>
                <a:lnTo>
                  <a:pt x="176145" y="19478"/>
                </a:lnTo>
                <a:cubicBezTo>
                  <a:pt x="175066" y="13346"/>
                  <a:pt x="169674" y="9018"/>
                  <a:pt x="163204" y="9018"/>
                </a:cubicBezTo>
                <a:lnTo>
                  <a:pt x="72974" y="9018"/>
                </a:lnTo>
                <a:close/>
                <a:moveTo>
                  <a:pt x="72974" y="0"/>
                </a:moveTo>
                <a:lnTo>
                  <a:pt x="163204" y="0"/>
                </a:lnTo>
                <a:cubicBezTo>
                  <a:pt x="173988" y="0"/>
                  <a:pt x="182975" y="7575"/>
                  <a:pt x="185132" y="17675"/>
                </a:cubicBezTo>
                <a:lnTo>
                  <a:pt x="193400" y="57353"/>
                </a:lnTo>
                <a:cubicBezTo>
                  <a:pt x="219282" y="78995"/>
                  <a:pt x="236178" y="111820"/>
                  <a:pt x="236178" y="148251"/>
                </a:cubicBezTo>
                <a:cubicBezTo>
                  <a:pt x="236178" y="185043"/>
                  <a:pt x="219282" y="217507"/>
                  <a:pt x="193400" y="239510"/>
                </a:cubicBezTo>
                <a:lnTo>
                  <a:pt x="185132" y="278828"/>
                </a:lnTo>
                <a:cubicBezTo>
                  <a:pt x="182975" y="289288"/>
                  <a:pt x="173988" y="296502"/>
                  <a:pt x="163204" y="296502"/>
                </a:cubicBezTo>
                <a:lnTo>
                  <a:pt x="72974" y="296502"/>
                </a:lnTo>
                <a:cubicBezTo>
                  <a:pt x="62190" y="296502"/>
                  <a:pt x="53203" y="289288"/>
                  <a:pt x="51046" y="278828"/>
                </a:cubicBezTo>
                <a:lnTo>
                  <a:pt x="42778" y="239510"/>
                </a:lnTo>
                <a:cubicBezTo>
                  <a:pt x="16536" y="217507"/>
                  <a:pt x="0" y="185043"/>
                  <a:pt x="0" y="148251"/>
                </a:cubicBezTo>
                <a:cubicBezTo>
                  <a:pt x="0" y="111820"/>
                  <a:pt x="16536" y="78995"/>
                  <a:pt x="42778" y="57353"/>
                </a:cubicBezTo>
                <a:lnTo>
                  <a:pt x="51046" y="17675"/>
                </a:lnTo>
                <a:cubicBezTo>
                  <a:pt x="53203" y="7575"/>
                  <a:pt x="62190" y="0"/>
                  <a:pt x="72974"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54" name="Freeform 928">
            <a:extLst>
              <a:ext uri="{FF2B5EF4-FFF2-40B4-BE49-F238E27FC236}">
                <a16:creationId xmlns:a16="http://schemas.microsoft.com/office/drawing/2014/main" id="{E7EF8F7C-F4C7-2B4C-8044-7A2F277402C1}"/>
              </a:ext>
            </a:extLst>
          </p:cNvPr>
          <p:cNvSpPr>
            <a:spLocks noChangeAspect="1" noChangeArrowheads="1"/>
          </p:cNvSpPr>
          <p:nvPr/>
        </p:nvSpPr>
        <p:spPr bwMode="auto">
          <a:xfrm>
            <a:off x="15386617" y="11641363"/>
            <a:ext cx="832692" cy="832692"/>
          </a:xfrm>
          <a:custGeom>
            <a:avLst/>
            <a:gdLst>
              <a:gd name="T0" fmla="*/ 52254225 w 296503"/>
              <a:gd name="T1" fmla="*/ 61945660 h 296502"/>
              <a:gd name="T2" fmla="*/ 5028382 w 296503"/>
              <a:gd name="T3" fmla="*/ 33784189 h 296502"/>
              <a:gd name="T4" fmla="*/ 6504772 w 296503"/>
              <a:gd name="T5" fmla="*/ 35150848 h 296502"/>
              <a:gd name="T6" fmla="*/ 4782684 w 296503"/>
              <a:gd name="T7" fmla="*/ 34467459 h 296502"/>
              <a:gd name="T8" fmla="*/ 6750347 w 296503"/>
              <a:gd name="T9" fmla="*/ 24177399 h 296502"/>
              <a:gd name="T10" fmla="*/ 5766989 w 296503"/>
              <a:gd name="T11" fmla="*/ 23231549 h 296502"/>
              <a:gd name="T12" fmla="*/ 33259861 w 296503"/>
              <a:gd name="T13" fmla="*/ 45100975 h 296502"/>
              <a:gd name="T14" fmla="*/ 26437486 w 296503"/>
              <a:gd name="T15" fmla="*/ 45489142 h 296502"/>
              <a:gd name="T16" fmla="*/ 25506739 w 296503"/>
              <a:gd name="T17" fmla="*/ 49836206 h 296502"/>
              <a:gd name="T18" fmla="*/ 37833994 w 296503"/>
              <a:gd name="T19" fmla="*/ 56744956 h 296502"/>
              <a:gd name="T20" fmla="*/ 50006064 w 296503"/>
              <a:gd name="T21" fmla="*/ 36018927 h 296502"/>
              <a:gd name="T22" fmla="*/ 47524820 w 296503"/>
              <a:gd name="T23" fmla="*/ 35708342 h 296502"/>
              <a:gd name="T24" fmla="*/ 43028288 w 296503"/>
              <a:gd name="T25" fmla="*/ 34776545 h 296502"/>
              <a:gd name="T26" fmla="*/ 37756496 w 296503"/>
              <a:gd name="T27" fmla="*/ 34699141 h 296502"/>
              <a:gd name="T28" fmla="*/ 35198176 w 296503"/>
              <a:gd name="T29" fmla="*/ 21269621 h 296502"/>
              <a:gd name="T30" fmla="*/ 59022020 w 296503"/>
              <a:gd name="T31" fmla="*/ 28721621 h 296502"/>
              <a:gd name="T32" fmla="*/ 57051074 w 296503"/>
              <a:gd name="T33" fmla="*/ 19714318 h 296502"/>
              <a:gd name="T34" fmla="*/ 6504772 w 296503"/>
              <a:gd name="T35" fmla="*/ 13362117 h 296502"/>
              <a:gd name="T36" fmla="*/ 5766989 w 296503"/>
              <a:gd name="T37" fmla="*/ 14956327 h 296502"/>
              <a:gd name="T38" fmla="*/ 5028382 w 296503"/>
              <a:gd name="T39" fmla="*/ 13362117 h 296502"/>
              <a:gd name="T40" fmla="*/ 45700124 w 296503"/>
              <a:gd name="T41" fmla="*/ 16697533 h 296502"/>
              <a:gd name="T42" fmla="*/ 43767864 w 296503"/>
              <a:gd name="T43" fmla="*/ 29297046 h 296502"/>
              <a:gd name="T44" fmla="*/ 24212631 w 296503"/>
              <a:gd name="T45" fmla="*/ 12523466 h 296502"/>
              <a:gd name="T46" fmla="*/ 24212631 w 296503"/>
              <a:gd name="T47" fmla="*/ 36253785 h 296502"/>
              <a:gd name="T48" fmla="*/ 28463661 w 296503"/>
              <a:gd name="T49" fmla="*/ 38186340 h 296502"/>
              <a:gd name="T50" fmla="*/ 18106104 w 296503"/>
              <a:gd name="T51" fmla="*/ 16697533 h 296502"/>
              <a:gd name="T52" fmla="*/ 11629318 w 296503"/>
              <a:gd name="T53" fmla="*/ 46420826 h 296502"/>
              <a:gd name="T54" fmla="*/ 31321675 w 296503"/>
              <a:gd name="T55" fmla="*/ 43858780 h 296502"/>
              <a:gd name="T56" fmla="*/ 38996977 w 296503"/>
              <a:gd name="T57" fmla="*/ 22666995 h 296502"/>
              <a:gd name="T58" fmla="*/ 45354248 w 296503"/>
              <a:gd name="T59" fmla="*/ 31982135 h 296502"/>
              <a:gd name="T60" fmla="*/ 54114929 w 296503"/>
              <a:gd name="T61" fmla="*/ 37881810 h 296502"/>
              <a:gd name="T62" fmla="*/ 57991356 w 296503"/>
              <a:gd name="T63" fmla="*/ 46420826 h 296502"/>
              <a:gd name="T64" fmla="*/ 57991356 w 296503"/>
              <a:gd name="T65" fmla="*/ 1940661 h 296502"/>
              <a:gd name="T66" fmla="*/ 53184720 w 296503"/>
              <a:gd name="T67" fmla="*/ 32913465 h 296502"/>
              <a:gd name="T68" fmla="*/ 11629318 w 296503"/>
              <a:gd name="T69" fmla="*/ 1940661 h 296502"/>
              <a:gd name="T70" fmla="*/ 1938315 w 296503"/>
              <a:gd name="T71" fmla="*/ 42539377 h 296502"/>
              <a:gd name="T72" fmla="*/ 9691307 w 296503"/>
              <a:gd name="T73" fmla="*/ 1940661 h 296502"/>
              <a:gd name="T74" fmla="*/ 57991356 w 296503"/>
              <a:gd name="T75" fmla="*/ 0 h 296502"/>
              <a:gd name="T76" fmla="*/ 57991356 w 296503"/>
              <a:gd name="T77" fmla="*/ 48361434 h 296502"/>
              <a:gd name="T78" fmla="*/ 53184720 w 296503"/>
              <a:gd name="T79" fmla="*/ 63808757 h 296502"/>
              <a:gd name="T80" fmla="*/ 36826304 w 296503"/>
              <a:gd name="T81" fmla="*/ 58530447 h 296502"/>
              <a:gd name="T82" fmla="*/ 20777785 w 296503"/>
              <a:gd name="T83" fmla="*/ 52319971 h 296502"/>
              <a:gd name="T84" fmla="*/ 19304618 w 296503"/>
              <a:gd name="T85" fmla="*/ 48361434 h 296502"/>
              <a:gd name="T86" fmla="*/ 0 w 296503"/>
              <a:gd name="T87" fmla="*/ 5821872 h 29650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6503" h="296502">
                <a:moveTo>
                  <a:pt x="180496" y="272696"/>
                </a:moveTo>
                <a:lnTo>
                  <a:pt x="180496" y="287845"/>
                </a:lnTo>
                <a:lnTo>
                  <a:pt x="242822" y="287845"/>
                </a:lnTo>
                <a:lnTo>
                  <a:pt x="242822" y="272696"/>
                </a:lnTo>
                <a:lnTo>
                  <a:pt x="180496" y="272696"/>
                </a:lnTo>
                <a:close/>
                <a:moveTo>
                  <a:pt x="23368" y="156986"/>
                </a:moveTo>
                <a:cubicBezTo>
                  <a:pt x="25273" y="155575"/>
                  <a:pt x="28321" y="155575"/>
                  <a:pt x="30226" y="156986"/>
                </a:cubicBezTo>
                <a:cubicBezTo>
                  <a:pt x="30988" y="158044"/>
                  <a:pt x="31369" y="159103"/>
                  <a:pt x="31369" y="160161"/>
                </a:cubicBezTo>
                <a:cubicBezTo>
                  <a:pt x="31369" y="161572"/>
                  <a:pt x="30988" y="162631"/>
                  <a:pt x="30226" y="163336"/>
                </a:cubicBezTo>
                <a:cubicBezTo>
                  <a:pt x="29083" y="164042"/>
                  <a:pt x="27940" y="164747"/>
                  <a:pt x="26797" y="164747"/>
                </a:cubicBezTo>
                <a:cubicBezTo>
                  <a:pt x="25654" y="164747"/>
                  <a:pt x="24130" y="164042"/>
                  <a:pt x="23368" y="163336"/>
                </a:cubicBezTo>
                <a:cubicBezTo>
                  <a:pt x="22606" y="162631"/>
                  <a:pt x="22225" y="161572"/>
                  <a:pt x="22225" y="160161"/>
                </a:cubicBezTo>
                <a:cubicBezTo>
                  <a:pt x="22225" y="159103"/>
                  <a:pt x="22606" y="158044"/>
                  <a:pt x="23368" y="156986"/>
                </a:cubicBezTo>
                <a:close/>
                <a:moveTo>
                  <a:pt x="26797" y="107950"/>
                </a:moveTo>
                <a:cubicBezTo>
                  <a:pt x="29464" y="107950"/>
                  <a:pt x="31369" y="109782"/>
                  <a:pt x="31369" y="112346"/>
                </a:cubicBezTo>
                <a:cubicBezTo>
                  <a:pt x="31369" y="115277"/>
                  <a:pt x="29464" y="117109"/>
                  <a:pt x="26797" y="117109"/>
                </a:cubicBezTo>
                <a:cubicBezTo>
                  <a:pt x="24130" y="117109"/>
                  <a:pt x="22225" y="115277"/>
                  <a:pt x="22225" y="112346"/>
                </a:cubicBezTo>
                <a:cubicBezTo>
                  <a:pt x="22225" y="109782"/>
                  <a:pt x="24130" y="107950"/>
                  <a:pt x="26797" y="107950"/>
                </a:cubicBezTo>
                <a:close/>
                <a:moveTo>
                  <a:pt x="163563" y="98834"/>
                </a:moveTo>
                <a:cubicBezTo>
                  <a:pt x="158880" y="98834"/>
                  <a:pt x="154556" y="101720"/>
                  <a:pt x="154556" y="105327"/>
                </a:cubicBezTo>
                <a:lnTo>
                  <a:pt x="154556" y="209572"/>
                </a:lnTo>
                <a:cubicBezTo>
                  <a:pt x="154556" y="211014"/>
                  <a:pt x="153836" y="212457"/>
                  <a:pt x="152755" y="213179"/>
                </a:cubicBezTo>
                <a:cubicBezTo>
                  <a:pt x="152034" y="213900"/>
                  <a:pt x="150233" y="214261"/>
                  <a:pt x="148792" y="213900"/>
                </a:cubicBezTo>
                <a:cubicBezTo>
                  <a:pt x="145189" y="212818"/>
                  <a:pt x="134741" y="210654"/>
                  <a:pt x="122853" y="211375"/>
                </a:cubicBezTo>
                <a:cubicBezTo>
                  <a:pt x="109162" y="212818"/>
                  <a:pt x="99075" y="218950"/>
                  <a:pt x="98354" y="226164"/>
                </a:cubicBezTo>
                <a:cubicBezTo>
                  <a:pt x="98354" y="229411"/>
                  <a:pt x="98714" y="231936"/>
                  <a:pt x="99075" y="233378"/>
                </a:cubicBezTo>
                <a:cubicBezTo>
                  <a:pt x="103758" y="232657"/>
                  <a:pt x="112044" y="231575"/>
                  <a:pt x="118529" y="231575"/>
                </a:cubicBezTo>
                <a:cubicBezTo>
                  <a:pt x="121772" y="231575"/>
                  <a:pt x="124654" y="231575"/>
                  <a:pt x="126816" y="232296"/>
                </a:cubicBezTo>
                <a:cubicBezTo>
                  <a:pt x="138344" y="236264"/>
                  <a:pt x="148792" y="244560"/>
                  <a:pt x="158519" y="252496"/>
                </a:cubicBezTo>
                <a:cubicBezTo>
                  <a:pt x="165004" y="257907"/>
                  <a:pt x="172570" y="263678"/>
                  <a:pt x="175812" y="263678"/>
                </a:cubicBezTo>
                <a:lnTo>
                  <a:pt x="242822" y="263678"/>
                </a:lnTo>
                <a:lnTo>
                  <a:pt x="242822" y="177108"/>
                </a:lnTo>
                <a:cubicBezTo>
                  <a:pt x="242102" y="171337"/>
                  <a:pt x="237418" y="167369"/>
                  <a:pt x="232375" y="167369"/>
                </a:cubicBezTo>
                <a:cubicBezTo>
                  <a:pt x="230573" y="167369"/>
                  <a:pt x="228772" y="167729"/>
                  <a:pt x="227331" y="168812"/>
                </a:cubicBezTo>
                <a:cubicBezTo>
                  <a:pt x="226250" y="169533"/>
                  <a:pt x="224809" y="169533"/>
                  <a:pt x="223368" y="168812"/>
                </a:cubicBezTo>
                <a:cubicBezTo>
                  <a:pt x="221927" y="168090"/>
                  <a:pt x="221206" y="167008"/>
                  <a:pt x="220846" y="165926"/>
                </a:cubicBezTo>
                <a:cubicBezTo>
                  <a:pt x="219765" y="160876"/>
                  <a:pt x="215442" y="157269"/>
                  <a:pt x="210758" y="157269"/>
                </a:cubicBezTo>
                <a:cubicBezTo>
                  <a:pt x="208236" y="157269"/>
                  <a:pt x="205715" y="158712"/>
                  <a:pt x="203553" y="160515"/>
                </a:cubicBezTo>
                <a:cubicBezTo>
                  <a:pt x="202832" y="161237"/>
                  <a:pt x="201391" y="161597"/>
                  <a:pt x="199950" y="161597"/>
                </a:cubicBezTo>
                <a:cubicBezTo>
                  <a:pt x="198869" y="161597"/>
                  <a:pt x="197789" y="160876"/>
                  <a:pt x="197068" y="159794"/>
                </a:cubicBezTo>
                <a:cubicBezTo>
                  <a:pt x="193105" y="154383"/>
                  <a:pt x="184459" y="154383"/>
                  <a:pt x="180496" y="159794"/>
                </a:cubicBezTo>
                <a:cubicBezTo>
                  <a:pt x="179415" y="161237"/>
                  <a:pt x="177253" y="161958"/>
                  <a:pt x="175452" y="161237"/>
                </a:cubicBezTo>
                <a:cubicBezTo>
                  <a:pt x="173651" y="160515"/>
                  <a:pt x="172570" y="159072"/>
                  <a:pt x="172570" y="156908"/>
                </a:cubicBezTo>
                <a:lnTo>
                  <a:pt x="172570" y="105327"/>
                </a:lnTo>
                <a:cubicBezTo>
                  <a:pt x="172570" y="101720"/>
                  <a:pt x="168247" y="98834"/>
                  <a:pt x="163563" y="98834"/>
                </a:cubicBezTo>
                <a:close/>
                <a:moveTo>
                  <a:pt x="269509" y="87313"/>
                </a:moveTo>
                <a:cubicBezTo>
                  <a:pt x="272074" y="87313"/>
                  <a:pt x="274272" y="89102"/>
                  <a:pt x="274272" y="91606"/>
                </a:cubicBezTo>
                <a:lnTo>
                  <a:pt x="274272" y="133462"/>
                </a:lnTo>
                <a:cubicBezTo>
                  <a:pt x="274272" y="135967"/>
                  <a:pt x="272074" y="137755"/>
                  <a:pt x="269509" y="137755"/>
                </a:cubicBezTo>
                <a:cubicBezTo>
                  <a:pt x="267311" y="137755"/>
                  <a:pt x="265113" y="135967"/>
                  <a:pt x="265113" y="133462"/>
                </a:cubicBezTo>
                <a:lnTo>
                  <a:pt x="265113" y="91606"/>
                </a:lnTo>
                <a:cubicBezTo>
                  <a:pt x="265113" y="89102"/>
                  <a:pt x="267311" y="87313"/>
                  <a:pt x="269509" y="87313"/>
                </a:cubicBezTo>
                <a:close/>
                <a:moveTo>
                  <a:pt x="23368" y="62089"/>
                </a:moveTo>
                <a:cubicBezTo>
                  <a:pt x="25273" y="60325"/>
                  <a:pt x="28321" y="60325"/>
                  <a:pt x="30226" y="62089"/>
                </a:cubicBezTo>
                <a:cubicBezTo>
                  <a:pt x="30988" y="62794"/>
                  <a:pt x="31369" y="63853"/>
                  <a:pt x="31369" y="65264"/>
                </a:cubicBezTo>
                <a:cubicBezTo>
                  <a:pt x="31369" y="66322"/>
                  <a:pt x="30988" y="67381"/>
                  <a:pt x="30226" y="68439"/>
                </a:cubicBezTo>
                <a:cubicBezTo>
                  <a:pt x="29083" y="68792"/>
                  <a:pt x="27940" y="69497"/>
                  <a:pt x="26797" y="69497"/>
                </a:cubicBezTo>
                <a:cubicBezTo>
                  <a:pt x="25273" y="69497"/>
                  <a:pt x="24130" y="68792"/>
                  <a:pt x="23368" y="68439"/>
                </a:cubicBezTo>
                <a:cubicBezTo>
                  <a:pt x="22606" y="67381"/>
                  <a:pt x="22225" y="66322"/>
                  <a:pt x="22225" y="65264"/>
                </a:cubicBezTo>
                <a:cubicBezTo>
                  <a:pt x="22225" y="63853"/>
                  <a:pt x="22606" y="62794"/>
                  <a:pt x="23368" y="62089"/>
                </a:cubicBezTo>
                <a:close/>
                <a:moveTo>
                  <a:pt x="112514" y="49213"/>
                </a:moveTo>
                <a:lnTo>
                  <a:pt x="183990" y="49213"/>
                </a:lnTo>
                <a:cubicBezTo>
                  <a:pt x="199794" y="49213"/>
                  <a:pt x="212366" y="61784"/>
                  <a:pt x="212366" y="77588"/>
                </a:cubicBezTo>
                <a:lnTo>
                  <a:pt x="212366" y="136135"/>
                </a:lnTo>
                <a:cubicBezTo>
                  <a:pt x="212366" y="138649"/>
                  <a:pt x="210570" y="140445"/>
                  <a:pt x="208056" y="140445"/>
                </a:cubicBezTo>
                <a:cubicBezTo>
                  <a:pt x="205541" y="140445"/>
                  <a:pt x="203386" y="138649"/>
                  <a:pt x="203386" y="136135"/>
                </a:cubicBezTo>
                <a:lnTo>
                  <a:pt x="203386" y="77588"/>
                </a:lnTo>
                <a:cubicBezTo>
                  <a:pt x="203386" y="66813"/>
                  <a:pt x="194766" y="58193"/>
                  <a:pt x="183990" y="58193"/>
                </a:cubicBezTo>
                <a:lnTo>
                  <a:pt x="112514" y="58193"/>
                </a:lnTo>
                <a:cubicBezTo>
                  <a:pt x="101738" y="58193"/>
                  <a:pt x="93118" y="66813"/>
                  <a:pt x="93118" y="77588"/>
                </a:cubicBezTo>
                <a:lnTo>
                  <a:pt x="93118" y="149065"/>
                </a:lnTo>
                <a:cubicBezTo>
                  <a:pt x="93118" y="159841"/>
                  <a:pt x="101738" y="168461"/>
                  <a:pt x="112514" y="168461"/>
                </a:cubicBezTo>
                <a:lnTo>
                  <a:pt x="132269" y="168461"/>
                </a:lnTo>
                <a:cubicBezTo>
                  <a:pt x="134783" y="168461"/>
                  <a:pt x="136579" y="170616"/>
                  <a:pt x="136579" y="173131"/>
                </a:cubicBezTo>
                <a:cubicBezTo>
                  <a:pt x="136579" y="175645"/>
                  <a:pt x="134783" y="177441"/>
                  <a:pt x="132269" y="177441"/>
                </a:cubicBezTo>
                <a:lnTo>
                  <a:pt x="112514" y="177441"/>
                </a:lnTo>
                <a:cubicBezTo>
                  <a:pt x="96710" y="177441"/>
                  <a:pt x="84138" y="164869"/>
                  <a:pt x="84138" y="149065"/>
                </a:cubicBezTo>
                <a:lnTo>
                  <a:pt x="84138" y="77588"/>
                </a:lnTo>
                <a:cubicBezTo>
                  <a:pt x="84138" y="61784"/>
                  <a:pt x="96710" y="49213"/>
                  <a:pt x="112514" y="49213"/>
                </a:cubicBezTo>
                <a:close/>
                <a:moveTo>
                  <a:pt x="54040" y="9018"/>
                </a:moveTo>
                <a:lnTo>
                  <a:pt x="54040" y="215704"/>
                </a:lnTo>
                <a:lnTo>
                  <a:pt x="93310" y="215704"/>
                </a:lnTo>
                <a:cubicBezTo>
                  <a:pt x="98354" y="208850"/>
                  <a:pt x="108802" y="203800"/>
                  <a:pt x="122132" y="202718"/>
                </a:cubicBezTo>
                <a:cubicBezTo>
                  <a:pt x="131499" y="201636"/>
                  <a:pt x="139785" y="202718"/>
                  <a:pt x="145550" y="203800"/>
                </a:cubicBezTo>
                <a:lnTo>
                  <a:pt x="145550" y="105327"/>
                </a:lnTo>
                <a:cubicBezTo>
                  <a:pt x="145550" y="97031"/>
                  <a:pt x="153836" y="89816"/>
                  <a:pt x="163563" y="89816"/>
                </a:cubicBezTo>
                <a:cubicBezTo>
                  <a:pt x="173290" y="89816"/>
                  <a:pt x="181216" y="97031"/>
                  <a:pt x="181216" y="105327"/>
                </a:cubicBezTo>
                <a:lnTo>
                  <a:pt x="181216" y="147890"/>
                </a:lnTo>
                <a:cubicBezTo>
                  <a:pt x="187701" y="145366"/>
                  <a:pt x="195627" y="146808"/>
                  <a:pt x="201031" y="151137"/>
                </a:cubicBezTo>
                <a:cubicBezTo>
                  <a:pt x="203913" y="149333"/>
                  <a:pt x="207156" y="148612"/>
                  <a:pt x="210758" y="148612"/>
                </a:cubicBezTo>
                <a:cubicBezTo>
                  <a:pt x="217964" y="148612"/>
                  <a:pt x="224449" y="152940"/>
                  <a:pt x="227691" y="159072"/>
                </a:cubicBezTo>
                <a:cubicBezTo>
                  <a:pt x="229132" y="158712"/>
                  <a:pt x="230933" y="158351"/>
                  <a:pt x="232375" y="158351"/>
                </a:cubicBezTo>
                <a:cubicBezTo>
                  <a:pt x="242102" y="158351"/>
                  <a:pt x="250388" y="165926"/>
                  <a:pt x="251469" y="176026"/>
                </a:cubicBezTo>
                <a:cubicBezTo>
                  <a:pt x="251469" y="176026"/>
                  <a:pt x="251469" y="176747"/>
                  <a:pt x="251469" y="177108"/>
                </a:cubicBezTo>
                <a:lnTo>
                  <a:pt x="251469" y="215704"/>
                </a:lnTo>
                <a:lnTo>
                  <a:pt x="269482" y="215704"/>
                </a:lnTo>
                <a:cubicBezTo>
                  <a:pt x="279570" y="215704"/>
                  <a:pt x="287496" y="207768"/>
                  <a:pt x="287496" y="197668"/>
                </a:cubicBezTo>
                <a:lnTo>
                  <a:pt x="287496" y="27053"/>
                </a:lnTo>
                <a:cubicBezTo>
                  <a:pt x="287496" y="16953"/>
                  <a:pt x="279570" y="9018"/>
                  <a:pt x="269482" y="9018"/>
                </a:cubicBezTo>
                <a:lnTo>
                  <a:pt x="251469" y="9018"/>
                </a:lnTo>
                <a:lnTo>
                  <a:pt x="251469" y="148251"/>
                </a:lnTo>
                <a:cubicBezTo>
                  <a:pt x="251469" y="150776"/>
                  <a:pt x="249668" y="152940"/>
                  <a:pt x="247146" y="152940"/>
                </a:cubicBezTo>
                <a:cubicBezTo>
                  <a:pt x="244624" y="152940"/>
                  <a:pt x="242822" y="150776"/>
                  <a:pt x="242822" y="148251"/>
                </a:cubicBezTo>
                <a:lnTo>
                  <a:pt x="242822" y="9018"/>
                </a:lnTo>
                <a:lnTo>
                  <a:pt x="54040" y="9018"/>
                </a:lnTo>
                <a:close/>
                <a:moveTo>
                  <a:pt x="27020" y="9018"/>
                </a:moveTo>
                <a:cubicBezTo>
                  <a:pt x="16932" y="9018"/>
                  <a:pt x="9007" y="16953"/>
                  <a:pt x="9007" y="27053"/>
                </a:cubicBezTo>
                <a:lnTo>
                  <a:pt x="9007" y="197668"/>
                </a:lnTo>
                <a:cubicBezTo>
                  <a:pt x="9007" y="207768"/>
                  <a:pt x="16932" y="215704"/>
                  <a:pt x="27020" y="215704"/>
                </a:cubicBezTo>
                <a:lnTo>
                  <a:pt x="45034" y="215704"/>
                </a:lnTo>
                <a:lnTo>
                  <a:pt x="45034" y="9018"/>
                </a:lnTo>
                <a:lnTo>
                  <a:pt x="27020" y="9018"/>
                </a:lnTo>
                <a:close/>
                <a:moveTo>
                  <a:pt x="27020" y="0"/>
                </a:moveTo>
                <a:lnTo>
                  <a:pt x="269482" y="0"/>
                </a:lnTo>
                <a:cubicBezTo>
                  <a:pt x="284614" y="0"/>
                  <a:pt x="296503" y="11903"/>
                  <a:pt x="296503" y="27053"/>
                </a:cubicBezTo>
                <a:lnTo>
                  <a:pt x="296503" y="197668"/>
                </a:lnTo>
                <a:cubicBezTo>
                  <a:pt x="296503" y="212457"/>
                  <a:pt x="284614" y="224721"/>
                  <a:pt x="269482" y="224721"/>
                </a:cubicBezTo>
                <a:lnTo>
                  <a:pt x="251469" y="224721"/>
                </a:lnTo>
                <a:lnTo>
                  <a:pt x="251469" y="292174"/>
                </a:lnTo>
                <a:cubicBezTo>
                  <a:pt x="251469" y="294699"/>
                  <a:pt x="249668" y="296502"/>
                  <a:pt x="247146" y="296502"/>
                </a:cubicBezTo>
                <a:lnTo>
                  <a:pt x="175812" y="296502"/>
                </a:lnTo>
                <a:cubicBezTo>
                  <a:pt x="173290" y="296502"/>
                  <a:pt x="171129" y="294699"/>
                  <a:pt x="171129" y="292174"/>
                </a:cubicBezTo>
                <a:lnTo>
                  <a:pt x="171129" y="271974"/>
                </a:lnTo>
                <a:cubicBezTo>
                  <a:pt x="165725" y="269810"/>
                  <a:pt x="159960" y="265121"/>
                  <a:pt x="152755" y="259349"/>
                </a:cubicBezTo>
                <a:cubicBezTo>
                  <a:pt x="143748" y="252135"/>
                  <a:pt x="134021" y="244200"/>
                  <a:pt x="123933" y="240953"/>
                </a:cubicBezTo>
                <a:cubicBezTo>
                  <a:pt x="119610" y="239510"/>
                  <a:pt x="105199" y="241314"/>
                  <a:pt x="96553" y="243117"/>
                </a:cubicBezTo>
                <a:cubicBezTo>
                  <a:pt x="94751" y="243478"/>
                  <a:pt x="92950" y="242757"/>
                  <a:pt x="91869" y="240953"/>
                </a:cubicBezTo>
                <a:cubicBezTo>
                  <a:pt x="91509" y="240232"/>
                  <a:pt x="89347" y="235903"/>
                  <a:pt x="89708" y="225803"/>
                </a:cubicBezTo>
                <a:cubicBezTo>
                  <a:pt x="89708" y="225443"/>
                  <a:pt x="89708" y="225082"/>
                  <a:pt x="89708" y="224721"/>
                </a:cubicBezTo>
                <a:lnTo>
                  <a:pt x="27020" y="224721"/>
                </a:lnTo>
                <a:cubicBezTo>
                  <a:pt x="12249" y="224721"/>
                  <a:pt x="0" y="212457"/>
                  <a:pt x="0" y="197668"/>
                </a:cubicBezTo>
                <a:lnTo>
                  <a:pt x="0" y="27053"/>
                </a:lnTo>
                <a:cubicBezTo>
                  <a:pt x="0" y="11903"/>
                  <a:pt x="12249" y="0"/>
                  <a:pt x="27020"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55" name="Subtitle 2">
            <a:extLst>
              <a:ext uri="{FF2B5EF4-FFF2-40B4-BE49-F238E27FC236}">
                <a16:creationId xmlns:a16="http://schemas.microsoft.com/office/drawing/2014/main" id="{FD688794-0F68-BE4A-B00A-A51FB0B8CBB0}"/>
              </a:ext>
            </a:extLst>
          </p:cNvPr>
          <p:cNvSpPr txBox="1">
            <a:spLocks/>
          </p:cNvSpPr>
          <p:nvPr/>
        </p:nvSpPr>
        <p:spPr>
          <a:xfrm>
            <a:off x="16942101" y="2780605"/>
            <a:ext cx="5696226" cy="1403141"/>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7" name="Subtitle 2">
            <a:extLst>
              <a:ext uri="{FF2B5EF4-FFF2-40B4-BE49-F238E27FC236}">
                <a16:creationId xmlns:a16="http://schemas.microsoft.com/office/drawing/2014/main" id="{8A521AFD-5C33-A142-A11F-97202A86C1C3}"/>
              </a:ext>
            </a:extLst>
          </p:cNvPr>
          <p:cNvSpPr txBox="1">
            <a:spLocks/>
          </p:cNvSpPr>
          <p:nvPr/>
        </p:nvSpPr>
        <p:spPr>
          <a:xfrm>
            <a:off x="1745672" y="4925863"/>
            <a:ext cx="5689877" cy="1403141"/>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8" name="Subtitle 2">
            <a:extLst>
              <a:ext uri="{FF2B5EF4-FFF2-40B4-BE49-F238E27FC236}">
                <a16:creationId xmlns:a16="http://schemas.microsoft.com/office/drawing/2014/main" id="{C898468C-0B04-F44F-9D16-DA699CD6E183}"/>
              </a:ext>
            </a:extLst>
          </p:cNvPr>
          <p:cNvSpPr txBox="1">
            <a:spLocks/>
          </p:cNvSpPr>
          <p:nvPr/>
        </p:nvSpPr>
        <p:spPr>
          <a:xfrm>
            <a:off x="16942101" y="7071117"/>
            <a:ext cx="5696226" cy="1403141"/>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9" name="Subtitle 2">
            <a:extLst>
              <a:ext uri="{FF2B5EF4-FFF2-40B4-BE49-F238E27FC236}">
                <a16:creationId xmlns:a16="http://schemas.microsoft.com/office/drawing/2014/main" id="{EE2FF6BD-BB9F-5F4F-BA0F-C2E6A539781D}"/>
              </a:ext>
            </a:extLst>
          </p:cNvPr>
          <p:cNvSpPr txBox="1">
            <a:spLocks/>
          </p:cNvSpPr>
          <p:nvPr/>
        </p:nvSpPr>
        <p:spPr>
          <a:xfrm>
            <a:off x="1745672" y="9213628"/>
            <a:ext cx="5689878" cy="1403141"/>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60" name="Subtitle 2">
            <a:extLst>
              <a:ext uri="{FF2B5EF4-FFF2-40B4-BE49-F238E27FC236}">
                <a16:creationId xmlns:a16="http://schemas.microsoft.com/office/drawing/2014/main" id="{E46FFA4D-DE70-2840-8DF4-89A6FA15A735}"/>
              </a:ext>
            </a:extLst>
          </p:cNvPr>
          <p:cNvSpPr txBox="1">
            <a:spLocks/>
          </p:cNvSpPr>
          <p:nvPr/>
        </p:nvSpPr>
        <p:spPr>
          <a:xfrm>
            <a:off x="16942101" y="11356138"/>
            <a:ext cx="5696226" cy="1403141"/>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62" name="TextBox 61">
            <a:extLst>
              <a:ext uri="{FF2B5EF4-FFF2-40B4-BE49-F238E27FC236}">
                <a16:creationId xmlns:a16="http://schemas.microsoft.com/office/drawing/2014/main" id="{3BC8B1CB-B684-7B40-86CE-ADB11DB48F29}"/>
              </a:ext>
            </a:extLst>
          </p:cNvPr>
          <p:cNvSpPr txBox="1"/>
          <p:nvPr/>
        </p:nvSpPr>
        <p:spPr>
          <a:xfrm>
            <a:off x="10066201" y="3074921"/>
            <a:ext cx="1560043" cy="830997"/>
          </a:xfrm>
          <a:prstGeom prst="rect">
            <a:avLst/>
          </a:prstGeom>
          <a:noFill/>
        </p:spPr>
        <p:txBody>
          <a:bodyPr wrap="none" rtlCol="0" anchor="ctr" anchorCtr="0">
            <a:spAutoFit/>
          </a:bodyPr>
          <a:lstStyle/>
          <a:p>
            <a:pPr algn="r"/>
            <a:r>
              <a:rPr lang="en-US" sz="4800" b="1" dirty="0">
                <a:solidFill>
                  <a:schemeClr val="tx2"/>
                </a:solidFill>
                <a:latin typeface="Poppins" pitchFamily="2" charset="77"/>
                <a:ea typeface="League Spartan" charset="0"/>
                <a:cs typeface="Poppins" pitchFamily="2" charset="77"/>
              </a:rPr>
              <a:t>2016</a:t>
            </a:r>
          </a:p>
        </p:txBody>
      </p:sp>
      <p:sp>
        <p:nvSpPr>
          <p:cNvPr id="63" name="TextBox 62">
            <a:extLst>
              <a:ext uri="{FF2B5EF4-FFF2-40B4-BE49-F238E27FC236}">
                <a16:creationId xmlns:a16="http://schemas.microsoft.com/office/drawing/2014/main" id="{96A00565-00D9-B047-B9B1-B24D60B98D28}"/>
              </a:ext>
            </a:extLst>
          </p:cNvPr>
          <p:cNvSpPr txBox="1"/>
          <p:nvPr/>
        </p:nvSpPr>
        <p:spPr>
          <a:xfrm>
            <a:off x="12756905" y="5209188"/>
            <a:ext cx="1495922" cy="830997"/>
          </a:xfrm>
          <a:prstGeom prst="rect">
            <a:avLst/>
          </a:prstGeom>
          <a:noFill/>
        </p:spPr>
        <p:txBody>
          <a:bodyPr wrap="none" rtlCol="0" anchor="ctr" anchorCtr="0">
            <a:spAutoFit/>
          </a:bodyPr>
          <a:lstStyle/>
          <a:p>
            <a:r>
              <a:rPr lang="en-US" sz="4800" b="1" dirty="0">
                <a:solidFill>
                  <a:schemeClr val="tx2"/>
                </a:solidFill>
                <a:latin typeface="Poppins" pitchFamily="2" charset="77"/>
                <a:ea typeface="League Spartan" charset="0"/>
                <a:cs typeface="Poppins" pitchFamily="2" charset="77"/>
              </a:rPr>
              <a:t>2017</a:t>
            </a:r>
          </a:p>
        </p:txBody>
      </p:sp>
      <p:sp>
        <p:nvSpPr>
          <p:cNvPr id="64" name="TextBox 63">
            <a:extLst>
              <a:ext uri="{FF2B5EF4-FFF2-40B4-BE49-F238E27FC236}">
                <a16:creationId xmlns:a16="http://schemas.microsoft.com/office/drawing/2014/main" id="{A4ED21A4-77CC-B341-A0B1-D1A9BD1F31F5}"/>
              </a:ext>
            </a:extLst>
          </p:cNvPr>
          <p:cNvSpPr txBox="1"/>
          <p:nvPr/>
        </p:nvSpPr>
        <p:spPr>
          <a:xfrm>
            <a:off x="10059790" y="7356989"/>
            <a:ext cx="1566454" cy="830997"/>
          </a:xfrm>
          <a:prstGeom prst="rect">
            <a:avLst/>
          </a:prstGeom>
          <a:noFill/>
        </p:spPr>
        <p:txBody>
          <a:bodyPr wrap="none" rtlCol="0" anchor="ctr" anchorCtr="0">
            <a:spAutoFit/>
          </a:bodyPr>
          <a:lstStyle/>
          <a:p>
            <a:pPr algn="r"/>
            <a:r>
              <a:rPr lang="en-US" sz="4800" b="1" dirty="0">
                <a:solidFill>
                  <a:schemeClr val="tx2"/>
                </a:solidFill>
                <a:latin typeface="Poppins" pitchFamily="2" charset="77"/>
                <a:ea typeface="League Spartan" charset="0"/>
                <a:cs typeface="Poppins" pitchFamily="2" charset="77"/>
              </a:rPr>
              <a:t>2018</a:t>
            </a:r>
          </a:p>
        </p:txBody>
      </p:sp>
      <p:sp>
        <p:nvSpPr>
          <p:cNvPr id="65" name="TextBox 64">
            <a:extLst>
              <a:ext uri="{FF2B5EF4-FFF2-40B4-BE49-F238E27FC236}">
                <a16:creationId xmlns:a16="http://schemas.microsoft.com/office/drawing/2014/main" id="{96EFB9A4-8BB8-BB45-BE16-BE3048682CB9}"/>
              </a:ext>
            </a:extLst>
          </p:cNvPr>
          <p:cNvSpPr txBox="1"/>
          <p:nvPr/>
        </p:nvSpPr>
        <p:spPr>
          <a:xfrm>
            <a:off x="12756905" y="9504382"/>
            <a:ext cx="1545616" cy="830997"/>
          </a:xfrm>
          <a:prstGeom prst="rect">
            <a:avLst/>
          </a:prstGeom>
          <a:noFill/>
        </p:spPr>
        <p:txBody>
          <a:bodyPr wrap="none" rtlCol="0" anchor="ctr" anchorCtr="0">
            <a:spAutoFit/>
          </a:bodyPr>
          <a:lstStyle/>
          <a:p>
            <a:r>
              <a:rPr lang="en-US" sz="4800" b="1" dirty="0">
                <a:solidFill>
                  <a:schemeClr val="tx2"/>
                </a:solidFill>
                <a:latin typeface="Poppins" pitchFamily="2" charset="77"/>
                <a:ea typeface="League Spartan" charset="0"/>
                <a:cs typeface="Poppins" pitchFamily="2" charset="77"/>
              </a:rPr>
              <a:t>2019</a:t>
            </a:r>
          </a:p>
        </p:txBody>
      </p:sp>
      <p:sp>
        <p:nvSpPr>
          <p:cNvPr id="66" name="TextBox 65">
            <a:extLst>
              <a:ext uri="{FF2B5EF4-FFF2-40B4-BE49-F238E27FC236}">
                <a16:creationId xmlns:a16="http://schemas.microsoft.com/office/drawing/2014/main" id="{398DE005-B7BA-6345-90D1-384839575E98}"/>
              </a:ext>
            </a:extLst>
          </p:cNvPr>
          <p:cNvSpPr txBox="1"/>
          <p:nvPr/>
        </p:nvSpPr>
        <p:spPr>
          <a:xfrm>
            <a:off x="9937960" y="11641363"/>
            <a:ext cx="1688284" cy="830997"/>
          </a:xfrm>
          <a:prstGeom prst="rect">
            <a:avLst/>
          </a:prstGeom>
          <a:noFill/>
        </p:spPr>
        <p:txBody>
          <a:bodyPr wrap="none" rtlCol="0" anchor="ctr" anchorCtr="0">
            <a:spAutoFit/>
          </a:bodyPr>
          <a:lstStyle/>
          <a:p>
            <a:pPr algn="r"/>
            <a:r>
              <a:rPr lang="en-US" sz="4800" b="1" dirty="0">
                <a:solidFill>
                  <a:schemeClr val="tx2"/>
                </a:solidFill>
                <a:latin typeface="Poppins" pitchFamily="2" charset="77"/>
                <a:ea typeface="League Spartan" charset="0"/>
                <a:cs typeface="Poppins" pitchFamily="2" charset="77"/>
              </a:rPr>
              <a:t>2020</a:t>
            </a:r>
          </a:p>
        </p:txBody>
      </p:sp>
      <p:sp>
        <p:nvSpPr>
          <p:cNvPr id="40" name="Rectangle 2">
            <a:extLst>
              <a:ext uri="{FF2B5EF4-FFF2-40B4-BE49-F238E27FC236}">
                <a16:creationId xmlns:a16="http://schemas.microsoft.com/office/drawing/2014/main" id="{48E7382C-D0A3-844B-B32C-68353E29B463}"/>
              </a:ext>
            </a:extLst>
          </p:cNvPr>
          <p:cNvSpPr>
            <a:spLocks/>
          </p:cNvSpPr>
          <p:nvPr/>
        </p:nvSpPr>
        <p:spPr bwMode="auto">
          <a:xfrm>
            <a:off x="7182647" y="768071"/>
            <a:ext cx="1001235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MONEY </a:t>
            </a:r>
            <a:r>
              <a:rPr lang="en-US" sz="7200" b="1" dirty="0">
                <a:solidFill>
                  <a:schemeClr val="accent4"/>
                </a:solidFill>
                <a:latin typeface="Lato Black" panose="020F0A02020204030203" pitchFamily="34" charset="0"/>
                <a:cs typeface="Poppins" pitchFamily="2" charset="77"/>
                <a:sym typeface="Bebas Neue" charset="0"/>
              </a:rPr>
              <a:t>INFOGRAPHIC</a:t>
            </a:r>
          </a:p>
        </p:txBody>
      </p:sp>
      <p:grpSp>
        <p:nvGrpSpPr>
          <p:cNvPr id="41" name="Grupo 40">
            <a:extLst>
              <a:ext uri="{FF2B5EF4-FFF2-40B4-BE49-F238E27FC236}">
                <a16:creationId xmlns:a16="http://schemas.microsoft.com/office/drawing/2014/main" id="{C63FBE80-8F56-AD47-B3AA-FFCDAFF75575}"/>
              </a:ext>
            </a:extLst>
          </p:cNvPr>
          <p:cNvGrpSpPr/>
          <p:nvPr/>
        </p:nvGrpSpPr>
        <p:grpSpPr>
          <a:xfrm>
            <a:off x="11673672" y="1880008"/>
            <a:ext cx="1030307" cy="187989"/>
            <a:chOff x="2053135" y="2686981"/>
            <a:chExt cx="2312732" cy="421979"/>
          </a:xfrm>
        </p:grpSpPr>
        <p:sp>
          <p:nvSpPr>
            <p:cNvPr id="42" name="Elipse 41">
              <a:extLst>
                <a:ext uri="{FF2B5EF4-FFF2-40B4-BE49-F238E27FC236}">
                  <a16:creationId xmlns:a16="http://schemas.microsoft.com/office/drawing/2014/main" id="{E83D0231-24A6-6E44-A077-1861A7E9CFB7}"/>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Elipse 42">
              <a:extLst>
                <a:ext uri="{FF2B5EF4-FFF2-40B4-BE49-F238E27FC236}">
                  <a16:creationId xmlns:a16="http://schemas.microsoft.com/office/drawing/2014/main" id="{4940031B-CBFA-6F44-8583-D2432B9B2BE1}"/>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Elipse 43">
              <a:extLst>
                <a:ext uri="{FF2B5EF4-FFF2-40B4-BE49-F238E27FC236}">
                  <a16:creationId xmlns:a16="http://schemas.microsoft.com/office/drawing/2014/main" id="{6A144C36-15EA-0843-A59A-748B295D872A}"/>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Elipse 44">
              <a:extLst>
                <a:ext uri="{FF2B5EF4-FFF2-40B4-BE49-F238E27FC236}">
                  <a16:creationId xmlns:a16="http://schemas.microsoft.com/office/drawing/2014/main" id="{82694C29-7ECD-F648-8F72-964AABAEB600}"/>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Elipse 45">
              <a:extLst>
                <a:ext uri="{FF2B5EF4-FFF2-40B4-BE49-F238E27FC236}">
                  <a16:creationId xmlns:a16="http://schemas.microsoft.com/office/drawing/2014/main" id="{83A88992-29AD-114A-BADC-4A202D1C5EF2}"/>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Arco de bloque 46">
            <a:extLst>
              <a:ext uri="{FF2B5EF4-FFF2-40B4-BE49-F238E27FC236}">
                <a16:creationId xmlns:a16="http://schemas.microsoft.com/office/drawing/2014/main" id="{D86CF807-F77D-054E-8121-0947D030D68C}"/>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8" name="Arco de bloque 47">
            <a:extLst>
              <a:ext uri="{FF2B5EF4-FFF2-40B4-BE49-F238E27FC236}">
                <a16:creationId xmlns:a16="http://schemas.microsoft.com/office/drawing/2014/main" id="{59CD24D9-A415-B54B-B215-263D1BF3DA5E}"/>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8420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ángulo 98">
            <a:extLst>
              <a:ext uri="{FF2B5EF4-FFF2-40B4-BE49-F238E27FC236}">
                <a16:creationId xmlns:a16="http://schemas.microsoft.com/office/drawing/2014/main" id="{C3DFD70F-CE37-1941-BC3B-58EA10721D16}"/>
              </a:ext>
            </a:extLst>
          </p:cNvPr>
          <p:cNvSpPr/>
          <p:nvPr/>
        </p:nvSpPr>
        <p:spPr>
          <a:xfrm>
            <a:off x="0" y="-1"/>
            <a:ext cx="24377650" cy="13715999"/>
          </a:xfrm>
          <a:prstGeom prst="rect">
            <a:avLst/>
          </a:prstGeom>
          <a:solidFill>
            <a:srgbClr val="1421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F6A46C70-710B-A34A-B9EC-C5784D9422AA}"/>
              </a:ext>
            </a:extLst>
          </p:cNvPr>
          <p:cNvGrpSpPr/>
          <p:nvPr/>
        </p:nvGrpSpPr>
        <p:grpSpPr>
          <a:xfrm>
            <a:off x="4624900" y="3247267"/>
            <a:ext cx="6426865" cy="5877560"/>
            <a:chOff x="4624900" y="3721475"/>
            <a:chExt cx="6426865" cy="5877560"/>
          </a:xfrm>
        </p:grpSpPr>
        <p:sp>
          <p:nvSpPr>
            <p:cNvPr id="27" name="Freeform 2">
              <a:extLst>
                <a:ext uri="{FF2B5EF4-FFF2-40B4-BE49-F238E27FC236}">
                  <a16:creationId xmlns:a16="http://schemas.microsoft.com/office/drawing/2014/main" id="{5EBDD83F-6B1D-8A43-B66C-320C301F5765}"/>
                </a:ext>
              </a:extLst>
            </p:cNvPr>
            <p:cNvSpPr>
              <a:spLocks noChangeArrowheads="1"/>
            </p:cNvSpPr>
            <p:nvPr/>
          </p:nvSpPr>
          <p:spPr bwMode="auto">
            <a:xfrm>
              <a:off x="4624900" y="3721475"/>
              <a:ext cx="6426865" cy="5877560"/>
            </a:xfrm>
            <a:custGeom>
              <a:avLst/>
              <a:gdLst>
                <a:gd name="T0" fmla="*/ 0 w 5158"/>
                <a:gd name="T1" fmla="*/ 3047 h 4718"/>
                <a:gd name="T2" fmla="*/ 0 w 5158"/>
                <a:gd name="T3" fmla="*/ 3047 h 4718"/>
                <a:gd name="T4" fmla="*/ 2419 w 5158"/>
                <a:gd name="T5" fmla="*/ 1320 h 4718"/>
                <a:gd name="T6" fmla="*/ 2419 w 5158"/>
                <a:gd name="T7" fmla="*/ 1320 h 4718"/>
                <a:gd name="T8" fmla="*/ 3912 w 5158"/>
                <a:gd name="T9" fmla="*/ 0 h 4718"/>
                <a:gd name="T10" fmla="*/ 5157 w 5158"/>
                <a:gd name="T11" fmla="*/ 1726 h 4718"/>
                <a:gd name="T12" fmla="*/ 5157 w 5158"/>
                <a:gd name="T13" fmla="*/ 1726 h 4718"/>
                <a:gd name="T14" fmla="*/ 3291 w 5158"/>
                <a:gd name="T15" fmla="*/ 3140 h 4718"/>
                <a:gd name="T16" fmla="*/ 3291 w 5158"/>
                <a:gd name="T17" fmla="*/ 3140 h 4718"/>
                <a:gd name="T18" fmla="*/ 1347 w 5158"/>
                <a:gd name="T19" fmla="*/ 4717 h 4718"/>
                <a:gd name="T20" fmla="*/ 0 w 5158"/>
                <a:gd name="T21" fmla="*/ 3047 h 4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58" h="4718">
                  <a:moveTo>
                    <a:pt x="0" y="3047"/>
                  </a:moveTo>
                  <a:lnTo>
                    <a:pt x="0" y="3047"/>
                  </a:lnTo>
                  <a:cubicBezTo>
                    <a:pt x="0" y="3047"/>
                    <a:pt x="1575" y="1548"/>
                    <a:pt x="2419" y="1320"/>
                  </a:cubicBezTo>
                  <a:lnTo>
                    <a:pt x="2419" y="1320"/>
                  </a:lnTo>
                  <a:cubicBezTo>
                    <a:pt x="3263" y="1092"/>
                    <a:pt x="3912" y="0"/>
                    <a:pt x="3912" y="0"/>
                  </a:cubicBezTo>
                  <a:lnTo>
                    <a:pt x="5157" y="1726"/>
                  </a:lnTo>
                  <a:lnTo>
                    <a:pt x="5157" y="1726"/>
                  </a:lnTo>
                  <a:cubicBezTo>
                    <a:pt x="5157" y="1726"/>
                    <a:pt x="4271" y="2721"/>
                    <a:pt x="3291" y="3140"/>
                  </a:cubicBezTo>
                  <a:lnTo>
                    <a:pt x="3291" y="3140"/>
                  </a:lnTo>
                  <a:cubicBezTo>
                    <a:pt x="2311" y="3559"/>
                    <a:pt x="1347" y="4717"/>
                    <a:pt x="1347" y="4717"/>
                  </a:cubicBezTo>
                  <a:lnTo>
                    <a:pt x="0" y="3047"/>
                  </a:ln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3">
              <a:extLst>
                <a:ext uri="{FF2B5EF4-FFF2-40B4-BE49-F238E27FC236}">
                  <a16:creationId xmlns:a16="http://schemas.microsoft.com/office/drawing/2014/main" id="{25FF4CA0-7D6B-FB47-B32B-672947AA0F1D}"/>
                </a:ext>
              </a:extLst>
            </p:cNvPr>
            <p:cNvSpPr>
              <a:spLocks noChangeArrowheads="1"/>
            </p:cNvSpPr>
            <p:nvPr/>
          </p:nvSpPr>
          <p:spPr bwMode="auto">
            <a:xfrm>
              <a:off x="5053357" y="4232327"/>
              <a:ext cx="5586427" cy="4872333"/>
            </a:xfrm>
            <a:custGeom>
              <a:avLst/>
              <a:gdLst>
                <a:gd name="T0" fmla="*/ 4483 w 4484"/>
                <a:gd name="T1" fmla="*/ 1081 h 3911"/>
                <a:gd name="T2" fmla="*/ 3704 w 4484"/>
                <a:gd name="T3" fmla="*/ 0 h 3911"/>
                <a:gd name="T4" fmla="*/ 3704 w 4484"/>
                <a:gd name="T5" fmla="*/ 0 h 3911"/>
                <a:gd name="T6" fmla="*/ 3692 w 4484"/>
                <a:gd name="T7" fmla="*/ 8 h 3911"/>
                <a:gd name="T8" fmla="*/ 3692 w 4484"/>
                <a:gd name="T9" fmla="*/ 8 h 3911"/>
                <a:gd name="T10" fmla="*/ 3397 w 4484"/>
                <a:gd name="T11" fmla="*/ 10 h 3911"/>
                <a:gd name="T12" fmla="*/ 3397 w 4484"/>
                <a:gd name="T13" fmla="*/ 10 h 3911"/>
                <a:gd name="T14" fmla="*/ 2145 w 4484"/>
                <a:gd name="T15" fmla="*/ 1065 h 3911"/>
                <a:gd name="T16" fmla="*/ 2145 w 4484"/>
                <a:gd name="T17" fmla="*/ 1065 h 3911"/>
                <a:gd name="T18" fmla="*/ 2145 w 4484"/>
                <a:gd name="T19" fmla="*/ 1065 h 3911"/>
                <a:gd name="T20" fmla="*/ 1958 w 4484"/>
                <a:gd name="T21" fmla="*/ 1132 h 3911"/>
                <a:gd name="T22" fmla="*/ 1958 w 4484"/>
                <a:gd name="T23" fmla="*/ 1132 h 3911"/>
                <a:gd name="T24" fmla="*/ 1358 w 4484"/>
                <a:gd name="T25" fmla="*/ 1425 h 3911"/>
                <a:gd name="T26" fmla="*/ 1358 w 4484"/>
                <a:gd name="T27" fmla="*/ 1425 h 3911"/>
                <a:gd name="T28" fmla="*/ 29 w 4484"/>
                <a:gd name="T29" fmla="*/ 2468 h 3911"/>
                <a:gd name="T30" fmla="*/ 29 w 4484"/>
                <a:gd name="T31" fmla="*/ 2468 h 3911"/>
                <a:gd name="T32" fmla="*/ 54 w 4484"/>
                <a:gd name="T33" fmla="*/ 2500 h 3911"/>
                <a:gd name="T34" fmla="*/ 54 w 4484"/>
                <a:gd name="T35" fmla="*/ 2500 h 3911"/>
                <a:gd name="T36" fmla="*/ 0 w 4484"/>
                <a:gd name="T37" fmla="*/ 2857 h 3911"/>
                <a:gd name="T38" fmla="*/ 849 w 4484"/>
                <a:gd name="T39" fmla="*/ 3910 h 3911"/>
                <a:gd name="T40" fmla="*/ 849 w 4484"/>
                <a:gd name="T41" fmla="*/ 3910 h 3911"/>
                <a:gd name="T42" fmla="*/ 880 w 4484"/>
                <a:gd name="T43" fmla="*/ 3887 h 3911"/>
                <a:gd name="T44" fmla="*/ 880 w 4484"/>
                <a:gd name="T45" fmla="*/ 3887 h 3911"/>
                <a:gd name="T46" fmla="*/ 1203 w 4484"/>
                <a:gd name="T47" fmla="*/ 3907 h 3911"/>
                <a:gd name="T48" fmla="*/ 1203 w 4484"/>
                <a:gd name="T49" fmla="*/ 3907 h 3911"/>
                <a:gd name="T50" fmla="*/ 1243 w 4484"/>
                <a:gd name="T51" fmla="*/ 3865 h 3911"/>
                <a:gd name="T52" fmla="*/ 1243 w 4484"/>
                <a:gd name="T53" fmla="*/ 3865 h 3911"/>
                <a:gd name="T54" fmla="*/ 2369 w 4484"/>
                <a:gd name="T55" fmla="*/ 2918 h 3911"/>
                <a:gd name="T56" fmla="*/ 2369 w 4484"/>
                <a:gd name="T57" fmla="*/ 2918 h 3911"/>
                <a:gd name="T58" fmla="*/ 2724 w 4484"/>
                <a:gd name="T59" fmla="*/ 2731 h 3911"/>
                <a:gd name="T60" fmla="*/ 2724 w 4484"/>
                <a:gd name="T61" fmla="*/ 2731 h 3911"/>
                <a:gd name="T62" fmla="*/ 3447 w 4484"/>
                <a:gd name="T63" fmla="*/ 2309 h 3911"/>
                <a:gd name="T64" fmla="*/ 3447 w 4484"/>
                <a:gd name="T65" fmla="*/ 2309 h 3911"/>
                <a:gd name="T66" fmla="*/ 4458 w 4484"/>
                <a:gd name="T67" fmla="*/ 1493 h 3911"/>
                <a:gd name="T68" fmla="*/ 4458 w 4484"/>
                <a:gd name="T69" fmla="*/ 1493 h 3911"/>
                <a:gd name="T70" fmla="*/ 4418 w 4484"/>
                <a:gd name="T71" fmla="*/ 1447 h 3911"/>
                <a:gd name="T72" fmla="*/ 4418 w 4484"/>
                <a:gd name="T73" fmla="*/ 1447 h 3911"/>
                <a:gd name="T74" fmla="*/ 4483 w 4484"/>
                <a:gd name="T75" fmla="*/ 1081 h 3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484" h="3911">
                  <a:moveTo>
                    <a:pt x="4483" y="1081"/>
                  </a:moveTo>
                  <a:lnTo>
                    <a:pt x="3704" y="0"/>
                  </a:lnTo>
                  <a:lnTo>
                    <a:pt x="3704" y="0"/>
                  </a:lnTo>
                  <a:cubicBezTo>
                    <a:pt x="3700" y="3"/>
                    <a:pt x="3696" y="5"/>
                    <a:pt x="3692" y="8"/>
                  </a:cubicBezTo>
                  <a:lnTo>
                    <a:pt x="3692" y="8"/>
                  </a:lnTo>
                  <a:cubicBezTo>
                    <a:pt x="3600" y="70"/>
                    <a:pt x="3483" y="68"/>
                    <a:pt x="3397" y="10"/>
                  </a:cubicBezTo>
                  <a:lnTo>
                    <a:pt x="3397" y="10"/>
                  </a:lnTo>
                  <a:cubicBezTo>
                    <a:pt x="3180" y="307"/>
                    <a:pt x="2742" y="819"/>
                    <a:pt x="2145" y="1065"/>
                  </a:cubicBezTo>
                  <a:lnTo>
                    <a:pt x="2145" y="1065"/>
                  </a:lnTo>
                  <a:lnTo>
                    <a:pt x="2145" y="1065"/>
                  </a:lnTo>
                  <a:cubicBezTo>
                    <a:pt x="2084" y="1092"/>
                    <a:pt x="2022" y="1115"/>
                    <a:pt x="1958" y="1132"/>
                  </a:cubicBezTo>
                  <a:lnTo>
                    <a:pt x="1958" y="1132"/>
                  </a:lnTo>
                  <a:cubicBezTo>
                    <a:pt x="1784" y="1179"/>
                    <a:pt x="1575" y="1286"/>
                    <a:pt x="1358" y="1425"/>
                  </a:cubicBezTo>
                  <a:lnTo>
                    <a:pt x="1358" y="1425"/>
                  </a:lnTo>
                  <a:cubicBezTo>
                    <a:pt x="859" y="1740"/>
                    <a:pt x="313" y="2212"/>
                    <a:pt x="29" y="2468"/>
                  </a:cubicBezTo>
                  <a:lnTo>
                    <a:pt x="29" y="2468"/>
                  </a:lnTo>
                  <a:cubicBezTo>
                    <a:pt x="38" y="2478"/>
                    <a:pt x="46" y="2489"/>
                    <a:pt x="54" y="2500"/>
                  </a:cubicBezTo>
                  <a:lnTo>
                    <a:pt x="54" y="2500"/>
                  </a:lnTo>
                  <a:cubicBezTo>
                    <a:pt x="132" y="2616"/>
                    <a:pt x="107" y="2771"/>
                    <a:pt x="0" y="2857"/>
                  </a:cubicBezTo>
                  <a:lnTo>
                    <a:pt x="849" y="3910"/>
                  </a:lnTo>
                  <a:lnTo>
                    <a:pt x="849" y="3910"/>
                  </a:lnTo>
                  <a:cubicBezTo>
                    <a:pt x="859" y="3902"/>
                    <a:pt x="869" y="3894"/>
                    <a:pt x="880" y="3887"/>
                  </a:cubicBezTo>
                  <a:lnTo>
                    <a:pt x="880" y="3887"/>
                  </a:lnTo>
                  <a:cubicBezTo>
                    <a:pt x="982" y="3818"/>
                    <a:pt x="1115" y="3829"/>
                    <a:pt x="1203" y="3907"/>
                  </a:cubicBezTo>
                  <a:lnTo>
                    <a:pt x="1203" y="3907"/>
                  </a:lnTo>
                  <a:cubicBezTo>
                    <a:pt x="1216" y="3893"/>
                    <a:pt x="1229" y="3879"/>
                    <a:pt x="1243" y="3865"/>
                  </a:cubicBezTo>
                  <a:lnTo>
                    <a:pt x="1243" y="3865"/>
                  </a:lnTo>
                  <a:cubicBezTo>
                    <a:pt x="1489" y="3605"/>
                    <a:pt x="1910" y="3199"/>
                    <a:pt x="2369" y="2918"/>
                  </a:cubicBezTo>
                  <a:lnTo>
                    <a:pt x="2369" y="2918"/>
                  </a:lnTo>
                  <a:cubicBezTo>
                    <a:pt x="2485" y="2846"/>
                    <a:pt x="2605" y="2783"/>
                    <a:pt x="2724" y="2731"/>
                  </a:cubicBezTo>
                  <a:lnTo>
                    <a:pt x="2724" y="2731"/>
                  </a:lnTo>
                  <a:cubicBezTo>
                    <a:pt x="2978" y="2623"/>
                    <a:pt x="3225" y="2470"/>
                    <a:pt x="3447" y="2309"/>
                  </a:cubicBezTo>
                  <a:lnTo>
                    <a:pt x="3447" y="2309"/>
                  </a:lnTo>
                  <a:cubicBezTo>
                    <a:pt x="3876" y="2043"/>
                    <a:pt x="4247" y="1702"/>
                    <a:pt x="4458" y="1493"/>
                  </a:cubicBezTo>
                  <a:lnTo>
                    <a:pt x="4458" y="1493"/>
                  </a:lnTo>
                  <a:cubicBezTo>
                    <a:pt x="4443" y="1479"/>
                    <a:pt x="4430" y="1464"/>
                    <a:pt x="4418" y="1447"/>
                  </a:cubicBezTo>
                  <a:lnTo>
                    <a:pt x="4418" y="1447"/>
                  </a:lnTo>
                  <a:cubicBezTo>
                    <a:pt x="4337" y="1327"/>
                    <a:pt x="4367" y="1165"/>
                    <a:pt x="4483" y="1081"/>
                  </a:cubicBezTo>
                </a:path>
              </a:pathLst>
            </a:custGeom>
            <a:solidFill>
              <a:srgbClr val="FFFFFF">
                <a:alpha val="50008"/>
              </a:srgbClr>
            </a:solidFill>
            <a:ln>
              <a:noFill/>
            </a:ln>
            <a:effectLst/>
          </p:spPr>
          <p:txBody>
            <a:bodyPr wrap="none" anchor="ctr"/>
            <a:lstStyle/>
            <a:p>
              <a:endParaRPr lang="en-US" sz="3599" dirty="0">
                <a:latin typeface="Poppins" pitchFamily="2" charset="77"/>
              </a:endParaRPr>
            </a:p>
          </p:txBody>
        </p:sp>
        <p:sp>
          <p:nvSpPr>
            <p:cNvPr id="29" name="Freeform 28">
              <a:extLst>
                <a:ext uri="{FF2B5EF4-FFF2-40B4-BE49-F238E27FC236}">
                  <a16:creationId xmlns:a16="http://schemas.microsoft.com/office/drawing/2014/main" id="{7280C685-2F95-364B-8385-1D1DBBD3F566}"/>
                </a:ext>
              </a:extLst>
            </p:cNvPr>
            <p:cNvSpPr>
              <a:spLocks noChangeArrowheads="1"/>
            </p:cNvSpPr>
            <p:nvPr/>
          </p:nvSpPr>
          <p:spPr bwMode="auto">
            <a:xfrm>
              <a:off x="6944709" y="5789008"/>
              <a:ext cx="1780572" cy="1780092"/>
            </a:xfrm>
            <a:custGeom>
              <a:avLst/>
              <a:gdLst>
                <a:gd name="connsiteX0" fmla="*/ 1021931 w 1780572"/>
                <a:gd name="connsiteY0" fmla="*/ 951324 h 1780092"/>
                <a:gd name="connsiteX1" fmla="*/ 984605 w 1780572"/>
                <a:gd name="connsiteY1" fmla="*/ 956976 h 1780092"/>
                <a:gd name="connsiteX2" fmla="*/ 1086949 w 1780572"/>
                <a:gd name="connsiteY2" fmla="*/ 1107386 h 1780092"/>
                <a:gd name="connsiteX3" fmla="*/ 1104423 w 1780572"/>
                <a:gd name="connsiteY3" fmla="*/ 986810 h 1780092"/>
                <a:gd name="connsiteX4" fmla="*/ 1021931 w 1780572"/>
                <a:gd name="connsiteY4" fmla="*/ 951324 h 1780092"/>
                <a:gd name="connsiteX5" fmla="*/ 692550 w 1780572"/>
                <a:gd name="connsiteY5" fmla="*/ 674803 h 1780092"/>
                <a:gd name="connsiteX6" fmla="*/ 676324 w 1780572"/>
                <a:gd name="connsiteY6" fmla="*/ 789164 h 1780092"/>
                <a:gd name="connsiteX7" fmla="*/ 792398 w 1780572"/>
                <a:gd name="connsiteY7" fmla="*/ 821483 h 1780092"/>
                <a:gd name="connsiteX8" fmla="*/ 606431 w 1780572"/>
                <a:gd name="connsiteY8" fmla="*/ 400087 h 1780092"/>
                <a:gd name="connsiteX9" fmla="*/ 665092 w 1780572"/>
                <a:gd name="connsiteY9" fmla="*/ 487101 h 1780092"/>
                <a:gd name="connsiteX10" fmla="*/ 1065732 w 1780572"/>
                <a:gd name="connsiteY10" fmla="*/ 540553 h 1780092"/>
                <a:gd name="connsiteX11" fmla="*/ 869780 w 1780572"/>
                <a:gd name="connsiteY11" fmla="*/ 671073 h 1780092"/>
                <a:gd name="connsiteX12" fmla="*/ 764940 w 1780572"/>
                <a:gd name="connsiteY12" fmla="*/ 633782 h 1780092"/>
                <a:gd name="connsiteX13" fmla="*/ 876020 w 1780572"/>
                <a:gd name="connsiteY13" fmla="*/ 797865 h 1780092"/>
                <a:gd name="connsiteX14" fmla="*/ 1291638 w 1780572"/>
                <a:gd name="connsiteY14" fmla="*/ 851316 h 1780092"/>
                <a:gd name="connsiteX15" fmla="*/ 1183053 w 1780572"/>
                <a:gd name="connsiteY15" fmla="*/ 1249094 h 1780092"/>
                <a:gd name="connsiteX16" fmla="*/ 1241714 w 1780572"/>
                <a:gd name="connsiteY16" fmla="*/ 1336108 h 1780092"/>
                <a:gd name="connsiteX17" fmla="*/ 1173068 w 1780572"/>
                <a:gd name="connsiteY17" fmla="*/ 1380858 h 1780092"/>
                <a:gd name="connsiteX18" fmla="*/ 1114408 w 1780572"/>
                <a:gd name="connsiteY18" fmla="*/ 1293844 h 1780092"/>
                <a:gd name="connsiteX19" fmla="*/ 703783 w 1780572"/>
                <a:gd name="connsiteY19" fmla="*/ 1241636 h 1780092"/>
                <a:gd name="connsiteX20" fmla="*/ 898486 w 1780572"/>
                <a:gd name="connsiteY20" fmla="*/ 1109872 h 1780092"/>
                <a:gd name="connsiteX21" fmla="*/ 1017056 w 1780572"/>
                <a:gd name="connsiteY21" fmla="*/ 1149650 h 1780092"/>
                <a:gd name="connsiteX22" fmla="*/ 902231 w 1780572"/>
                <a:gd name="connsiteY22" fmla="*/ 983080 h 1780092"/>
                <a:gd name="connsiteX23" fmla="*/ 489109 w 1780572"/>
                <a:gd name="connsiteY23" fmla="*/ 927143 h 1780092"/>
                <a:gd name="connsiteX24" fmla="*/ 596446 w 1780572"/>
                <a:gd name="connsiteY24" fmla="*/ 531851 h 1780092"/>
                <a:gd name="connsiteX25" fmla="*/ 537785 w 1780572"/>
                <a:gd name="connsiteY25" fmla="*/ 446080 h 1780092"/>
                <a:gd name="connsiteX26" fmla="*/ 890069 w 1780572"/>
                <a:gd name="connsiteY26" fmla="*/ 89118 h 1780092"/>
                <a:gd name="connsiteX27" fmla="*/ 441416 w 1780572"/>
                <a:gd name="connsiteY27" fmla="*/ 225833 h 1780092"/>
                <a:gd name="connsiteX28" fmla="*/ 226023 w 1780572"/>
                <a:gd name="connsiteY28" fmla="*/ 1338341 h 1780092"/>
                <a:gd name="connsiteX29" fmla="*/ 1340338 w 1780572"/>
                <a:gd name="connsiteY29" fmla="*/ 1553867 h 1780092"/>
                <a:gd name="connsiteX30" fmla="*/ 1555731 w 1780572"/>
                <a:gd name="connsiteY30" fmla="*/ 442604 h 1780092"/>
                <a:gd name="connsiteX31" fmla="*/ 890069 w 1780572"/>
                <a:gd name="connsiteY31" fmla="*/ 89118 h 1780092"/>
                <a:gd name="connsiteX32" fmla="*/ 889792 w 1780572"/>
                <a:gd name="connsiteY32" fmla="*/ 1 h 1780092"/>
                <a:gd name="connsiteX33" fmla="*/ 1627943 w 1780572"/>
                <a:gd name="connsiteY33" fmla="*/ 392772 h 1780092"/>
                <a:gd name="connsiteX34" fmla="*/ 1388895 w 1780572"/>
                <a:gd name="connsiteY34" fmla="*/ 1627369 h 1780092"/>
                <a:gd name="connsiteX35" fmla="*/ 152565 w 1780572"/>
                <a:gd name="connsiteY35" fmla="*/ 1388174 h 1780092"/>
                <a:gd name="connsiteX36" fmla="*/ 392859 w 1780572"/>
                <a:gd name="connsiteY36" fmla="*/ 152330 h 1780092"/>
                <a:gd name="connsiteX37" fmla="*/ 889792 w 1780572"/>
                <a:gd name="connsiteY37" fmla="*/ 1 h 178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780572" h="1780092">
                  <a:moveTo>
                    <a:pt x="1021931" y="951324"/>
                  </a:moveTo>
                  <a:cubicBezTo>
                    <a:pt x="1010191" y="952159"/>
                    <a:pt x="997710" y="954179"/>
                    <a:pt x="984605" y="956976"/>
                  </a:cubicBezTo>
                  <a:lnTo>
                    <a:pt x="1086949" y="1107386"/>
                  </a:lnTo>
                  <a:cubicBezTo>
                    <a:pt x="1124392" y="1071337"/>
                    <a:pt x="1131881" y="1025344"/>
                    <a:pt x="1104423" y="986810"/>
                  </a:cubicBezTo>
                  <a:cubicBezTo>
                    <a:pt x="1085701" y="956976"/>
                    <a:pt x="1057151" y="948819"/>
                    <a:pt x="1021931" y="951324"/>
                  </a:cubicBezTo>
                  <a:close/>
                  <a:moveTo>
                    <a:pt x="692550" y="674803"/>
                  </a:moveTo>
                  <a:cubicBezTo>
                    <a:pt x="657603" y="707122"/>
                    <a:pt x="648866" y="746900"/>
                    <a:pt x="676324" y="789164"/>
                  </a:cubicBezTo>
                  <a:cubicBezTo>
                    <a:pt x="702535" y="825212"/>
                    <a:pt x="743722" y="831428"/>
                    <a:pt x="792398" y="821483"/>
                  </a:cubicBezTo>
                  <a:close/>
                  <a:moveTo>
                    <a:pt x="606431" y="400087"/>
                  </a:moveTo>
                  <a:lnTo>
                    <a:pt x="665092" y="487101"/>
                  </a:lnTo>
                  <a:cubicBezTo>
                    <a:pt x="819856" y="398844"/>
                    <a:pt x="963387" y="411275"/>
                    <a:pt x="1065732" y="540553"/>
                  </a:cubicBezTo>
                  <a:lnTo>
                    <a:pt x="869780" y="671073"/>
                  </a:lnTo>
                  <a:cubicBezTo>
                    <a:pt x="838577" y="635025"/>
                    <a:pt x="802383" y="625080"/>
                    <a:pt x="764940" y="633782"/>
                  </a:cubicBezTo>
                  <a:lnTo>
                    <a:pt x="876020" y="797865"/>
                  </a:lnTo>
                  <a:cubicBezTo>
                    <a:pt x="1012063" y="753115"/>
                    <a:pt x="1180557" y="685990"/>
                    <a:pt x="1291638" y="851316"/>
                  </a:cubicBezTo>
                  <a:cubicBezTo>
                    <a:pt x="1370268" y="965678"/>
                    <a:pt x="1346554" y="1128518"/>
                    <a:pt x="1183053" y="1249094"/>
                  </a:cubicBezTo>
                  <a:lnTo>
                    <a:pt x="1241714" y="1336108"/>
                  </a:lnTo>
                  <a:lnTo>
                    <a:pt x="1173068" y="1380858"/>
                  </a:lnTo>
                  <a:lnTo>
                    <a:pt x="1114408" y="1293844"/>
                  </a:lnTo>
                  <a:cubicBezTo>
                    <a:pt x="959643" y="1378372"/>
                    <a:pt x="802383" y="1374643"/>
                    <a:pt x="703783" y="1241636"/>
                  </a:cubicBezTo>
                  <a:lnTo>
                    <a:pt x="898486" y="1109872"/>
                  </a:lnTo>
                  <a:cubicBezTo>
                    <a:pt x="932185" y="1150893"/>
                    <a:pt x="972124" y="1163323"/>
                    <a:pt x="1017056" y="1149650"/>
                  </a:cubicBezTo>
                  <a:lnTo>
                    <a:pt x="902231" y="983080"/>
                  </a:lnTo>
                  <a:cubicBezTo>
                    <a:pt x="767436" y="1030316"/>
                    <a:pt x="602687" y="1093712"/>
                    <a:pt x="489109" y="927143"/>
                  </a:cubicBezTo>
                  <a:cubicBezTo>
                    <a:pt x="399246" y="795379"/>
                    <a:pt x="457907" y="639997"/>
                    <a:pt x="596446" y="531851"/>
                  </a:cubicBezTo>
                  <a:lnTo>
                    <a:pt x="537785" y="446080"/>
                  </a:lnTo>
                  <a:close/>
                  <a:moveTo>
                    <a:pt x="890069" y="89118"/>
                  </a:moveTo>
                  <a:cubicBezTo>
                    <a:pt x="735441" y="89008"/>
                    <a:pt x="579149" y="133332"/>
                    <a:pt x="441416" y="225833"/>
                  </a:cubicBezTo>
                  <a:cubicBezTo>
                    <a:pt x="75372" y="473749"/>
                    <a:pt x="-21741" y="973319"/>
                    <a:pt x="226023" y="1338341"/>
                  </a:cubicBezTo>
                  <a:cubicBezTo>
                    <a:pt x="473787" y="1705855"/>
                    <a:pt x="973050" y="1801783"/>
                    <a:pt x="1340338" y="1553867"/>
                  </a:cubicBezTo>
                  <a:cubicBezTo>
                    <a:pt x="1706381" y="1307196"/>
                    <a:pt x="1802249" y="808872"/>
                    <a:pt x="1555731" y="442604"/>
                  </a:cubicBezTo>
                  <a:cubicBezTo>
                    <a:pt x="1400878" y="212908"/>
                    <a:pt x="1147784" y="89300"/>
                    <a:pt x="890069" y="89118"/>
                  </a:cubicBezTo>
                  <a:close/>
                  <a:moveTo>
                    <a:pt x="889792" y="1"/>
                  </a:moveTo>
                  <a:cubicBezTo>
                    <a:pt x="1175642" y="342"/>
                    <a:pt x="1456749" y="138159"/>
                    <a:pt x="1627943" y="392772"/>
                  </a:cubicBezTo>
                  <a:cubicBezTo>
                    <a:pt x="1903098" y="798906"/>
                    <a:pt x="1796024" y="1353291"/>
                    <a:pt x="1388895" y="1627369"/>
                  </a:cubicBezTo>
                  <a:cubicBezTo>
                    <a:pt x="983010" y="1902693"/>
                    <a:pt x="427720" y="1795554"/>
                    <a:pt x="152565" y="1388174"/>
                  </a:cubicBezTo>
                  <a:cubicBezTo>
                    <a:pt x="-122590" y="983286"/>
                    <a:pt x="-15516" y="427654"/>
                    <a:pt x="392859" y="152330"/>
                  </a:cubicBezTo>
                  <a:cubicBezTo>
                    <a:pt x="545065" y="49084"/>
                    <a:pt x="718282" y="-204"/>
                    <a:pt x="889792" y="1"/>
                  </a:cubicBezTo>
                  <a:close/>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0" name="Freeform 6">
              <a:extLst>
                <a:ext uri="{FF2B5EF4-FFF2-40B4-BE49-F238E27FC236}">
                  <a16:creationId xmlns:a16="http://schemas.microsoft.com/office/drawing/2014/main" id="{0455EBA3-767E-2B42-B3A2-93C2AF15D165}"/>
                </a:ext>
              </a:extLst>
            </p:cNvPr>
            <p:cNvSpPr>
              <a:spLocks noChangeArrowheads="1"/>
            </p:cNvSpPr>
            <p:nvPr/>
          </p:nvSpPr>
          <p:spPr bwMode="auto">
            <a:xfrm>
              <a:off x="5783931" y="7187586"/>
              <a:ext cx="999734" cy="999734"/>
            </a:xfrm>
            <a:custGeom>
              <a:avLst/>
              <a:gdLst>
                <a:gd name="T0" fmla="*/ 691 w 801"/>
                <a:gd name="T1" fmla="*/ 204 h 801"/>
                <a:gd name="T2" fmla="*/ 691 w 801"/>
                <a:gd name="T3" fmla="*/ 204 h 801"/>
                <a:gd name="T4" fmla="*/ 596 w 801"/>
                <a:gd name="T5" fmla="*/ 691 h 801"/>
                <a:gd name="T6" fmla="*/ 596 w 801"/>
                <a:gd name="T7" fmla="*/ 691 h 801"/>
                <a:gd name="T8" fmla="*/ 109 w 801"/>
                <a:gd name="T9" fmla="*/ 597 h 801"/>
                <a:gd name="T10" fmla="*/ 109 w 801"/>
                <a:gd name="T11" fmla="*/ 597 h 801"/>
                <a:gd name="T12" fmla="*/ 203 w 801"/>
                <a:gd name="T13" fmla="*/ 109 h 801"/>
                <a:gd name="T14" fmla="*/ 203 w 801"/>
                <a:gd name="T15" fmla="*/ 109 h 801"/>
                <a:gd name="T16" fmla="*/ 691 w 801"/>
                <a:gd name="T17" fmla="*/ 204 h 8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1" h="801">
                  <a:moveTo>
                    <a:pt x="691" y="204"/>
                  </a:moveTo>
                  <a:lnTo>
                    <a:pt x="691" y="204"/>
                  </a:lnTo>
                  <a:cubicBezTo>
                    <a:pt x="800" y="365"/>
                    <a:pt x="757" y="583"/>
                    <a:pt x="596" y="691"/>
                  </a:cubicBezTo>
                  <a:lnTo>
                    <a:pt x="596" y="691"/>
                  </a:lnTo>
                  <a:cubicBezTo>
                    <a:pt x="436" y="800"/>
                    <a:pt x="218" y="758"/>
                    <a:pt x="109" y="597"/>
                  </a:cubicBezTo>
                  <a:lnTo>
                    <a:pt x="109" y="597"/>
                  </a:lnTo>
                  <a:cubicBezTo>
                    <a:pt x="0" y="436"/>
                    <a:pt x="43" y="218"/>
                    <a:pt x="203" y="109"/>
                  </a:cubicBezTo>
                  <a:lnTo>
                    <a:pt x="203" y="109"/>
                  </a:lnTo>
                  <a:cubicBezTo>
                    <a:pt x="364" y="0"/>
                    <a:pt x="583" y="43"/>
                    <a:pt x="691" y="204"/>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7">
              <a:extLst>
                <a:ext uri="{FF2B5EF4-FFF2-40B4-BE49-F238E27FC236}">
                  <a16:creationId xmlns:a16="http://schemas.microsoft.com/office/drawing/2014/main" id="{831D9B72-91D5-8947-AA75-D0B8CB21D743}"/>
                </a:ext>
              </a:extLst>
            </p:cNvPr>
            <p:cNvSpPr>
              <a:spLocks noChangeArrowheads="1"/>
            </p:cNvSpPr>
            <p:nvPr/>
          </p:nvSpPr>
          <p:spPr bwMode="auto">
            <a:xfrm>
              <a:off x="8684257" y="5138681"/>
              <a:ext cx="994244" cy="994240"/>
            </a:xfrm>
            <a:custGeom>
              <a:avLst/>
              <a:gdLst>
                <a:gd name="T0" fmla="*/ 690 w 799"/>
                <a:gd name="T1" fmla="*/ 203 h 800"/>
                <a:gd name="T2" fmla="*/ 690 w 799"/>
                <a:gd name="T3" fmla="*/ 203 h 800"/>
                <a:gd name="T4" fmla="*/ 595 w 799"/>
                <a:gd name="T5" fmla="*/ 691 h 800"/>
                <a:gd name="T6" fmla="*/ 595 w 799"/>
                <a:gd name="T7" fmla="*/ 691 h 800"/>
                <a:gd name="T8" fmla="*/ 108 w 799"/>
                <a:gd name="T9" fmla="*/ 596 h 800"/>
                <a:gd name="T10" fmla="*/ 108 w 799"/>
                <a:gd name="T11" fmla="*/ 596 h 800"/>
                <a:gd name="T12" fmla="*/ 202 w 799"/>
                <a:gd name="T13" fmla="*/ 109 h 800"/>
                <a:gd name="T14" fmla="*/ 202 w 799"/>
                <a:gd name="T15" fmla="*/ 109 h 800"/>
                <a:gd name="T16" fmla="*/ 690 w 799"/>
                <a:gd name="T17" fmla="*/ 203 h 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9" h="800">
                  <a:moveTo>
                    <a:pt x="690" y="203"/>
                  </a:moveTo>
                  <a:lnTo>
                    <a:pt x="690" y="203"/>
                  </a:lnTo>
                  <a:cubicBezTo>
                    <a:pt x="798" y="364"/>
                    <a:pt x="756" y="582"/>
                    <a:pt x="595" y="691"/>
                  </a:cubicBezTo>
                  <a:lnTo>
                    <a:pt x="595" y="691"/>
                  </a:lnTo>
                  <a:cubicBezTo>
                    <a:pt x="435" y="799"/>
                    <a:pt x="217" y="757"/>
                    <a:pt x="108" y="596"/>
                  </a:cubicBezTo>
                  <a:lnTo>
                    <a:pt x="108" y="596"/>
                  </a:lnTo>
                  <a:cubicBezTo>
                    <a:pt x="0" y="435"/>
                    <a:pt x="42" y="217"/>
                    <a:pt x="202" y="109"/>
                  </a:cubicBezTo>
                  <a:lnTo>
                    <a:pt x="202" y="109"/>
                  </a:lnTo>
                  <a:cubicBezTo>
                    <a:pt x="363" y="0"/>
                    <a:pt x="581" y="42"/>
                    <a:pt x="690" y="203"/>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grpSp>
        <p:nvGrpSpPr>
          <p:cNvPr id="32" name="Group 31">
            <a:extLst>
              <a:ext uri="{FF2B5EF4-FFF2-40B4-BE49-F238E27FC236}">
                <a16:creationId xmlns:a16="http://schemas.microsoft.com/office/drawing/2014/main" id="{CC7D462C-1C21-FC41-BA20-79B0E8869545}"/>
              </a:ext>
            </a:extLst>
          </p:cNvPr>
          <p:cNvGrpSpPr/>
          <p:nvPr/>
        </p:nvGrpSpPr>
        <p:grpSpPr>
          <a:xfrm>
            <a:off x="5262093" y="4944616"/>
            <a:ext cx="6619119" cy="4608668"/>
            <a:chOff x="5262093" y="5418824"/>
            <a:chExt cx="6619119" cy="4608668"/>
          </a:xfrm>
        </p:grpSpPr>
        <p:sp>
          <p:nvSpPr>
            <p:cNvPr id="33" name="Freeform 8">
              <a:extLst>
                <a:ext uri="{FF2B5EF4-FFF2-40B4-BE49-F238E27FC236}">
                  <a16:creationId xmlns:a16="http://schemas.microsoft.com/office/drawing/2014/main" id="{603CA903-1173-F14C-874C-199E71F760BD}"/>
                </a:ext>
              </a:extLst>
            </p:cNvPr>
            <p:cNvSpPr>
              <a:spLocks noChangeArrowheads="1"/>
            </p:cNvSpPr>
            <p:nvPr/>
          </p:nvSpPr>
          <p:spPr bwMode="auto">
            <a:xfrm>
              <a:off x="5262093" y="5418824"/>
              <a:ext cx="6619119" cy="4608668"/>
            </a:xfrm>
            <a:custGeom>
              <a:avLst/>
              <a:gdLst>
                <a:gd name="T0" fmla="*/ 0 w 5315"/>
                <a:gd name="T1" fmla="*/ 1696 h 3701"/>
                <a:gd name="T2" fmla="*/ 0 w 5315"/>
                <a:gd name="T3" fmla="*/ 1696 h 3701"/>
                <a:gd name="T4" fmla="*/ 2833 w 5315"/>
                <a:gd name="T5" fmla="*/ 798 h 3701"/>
                <a:gd name="T6" fmla="*/ 2833 w 5315"/>
                <a:gd name="T7" fmla="*/ 798 h 3701"/>
                <a:gd name="T8" fmla="*/ 4661 w 5315"/>
                <a:gd name="T9" fmla="*/ 0 h 3701"/>
                <a:gd name="T10" fmla="*/ 5314 w 5315"/>
                <a:gd name="T11" fmla="*/ 2025 h 3701"/>
                <a:gd name="T12" fmla="*/ 5314 w 5315"/>
                <a:gd name="T13" fmla="*/ 2025 h 3701"/>
                <a:gd name="T14" fmla="*/ 3103 w 5315"/>
                <a:gd name="T15" fmla="*/ 2798 h 3701"/>
                <a:gd name="T16" fmla="*/ 3103 w 5315"/>
                <a:gd name="T17" fmla="*/ 2798 h 3701"/>
                <a:gd name="T18" fmla="*/ 769 w 5315"/>
                <a:gd name="T19" fmla="*/ 3700 h 3701"/>
                <a:gd name="T20" fmla="*/ 0 w 5315"/>
                <a:gd name="T21" fmla="*/ 1696 h 3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15" h="3701">
                  <a:moveTo>
                    <a:pt x="0" y="1696"/>
                  </a:moveTo>
                  <a:lnTo>
                    <a:pt x="0" y="1696"/>
                  </a:lnTo>
                  <a:cubicBezTo>
                    <a:pt x="0" y="1696"/>
                    <a:pt x="1961" y="754"/>
                    <a:pt x="2833" y="798"/>
                  </a:cubicBezTo>
                  <a:lnTo>
                    <a:pt x="2833" y="798"/>
                  </a:lnTo>
                  <a:cubicBezTo>
                    <a:pt x="3707" y="841"/>
                    <a:pt x="4661" y="0"/>
                    <a:pt x="4661" y="0"/>
                  </a:cubicBezTo>
                  <a:lnTo>
                    <a:pt x="5314" y="2025"/>
                  </a:lnTo>
                  <a:lnTo>
                    <a:pt x="5314" y="2025"/>
                  </a:lnTo>
                  <a:cubicBezTo>
                    <a:pt x="5314" y="2025"/>
                    <a:pt x="4164" y="2701"/>
                    <a:pt x="3103" y="2798"/>
                  </a:cubicBezTo>
                  <a:lnTo>
                    <a:pt x="3103" y="2798"/>
                  </a:lnTo>
                  <a:cubicBezTo>
                    <a:pt x="2042" y="2895"/>
                    <a:pt x="769" y="3700"/>
                    <a:pt x="769" y="3700"/>
                  </a:cubicBezTo>
                  <a:lnTo>
                    <a:pt x="0" y="1696"/>
                  </a:ln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9">
              <a:extLst>
                <a:ext uri="{FF2B5EF4-FFF2-40B4-BE49-F238E27FC236}">
                  <a16:creationId xmlns:a16="http://schemas.microsoft.com/office/drawing/2014/main" id="{71D99567-23E8-574B-BC0D-D7A131C81337}"/>
                </a:ext>
              </a:extLst>
            </p:cNvPr>
            <p:cNvSpPr>
              <a:spLocks noChangeArrowheads="1"/>
            </p:cNvSpPr>
            <p:nvPr/>
          </p:nvSpPr>
          <p:spPr bwMode="auto">
            <a:xfrm>
              <a:off x="5586180" y="5852775"/>
              <a:ext cx="5998407" cy="3779215"/>
            </a:xfrm>
            <a:custGeom>
              <a:avLst/>
              <a:gdLst>
                <a:gd name="T0" fmla="*/ 4813 w 4814"/>
                <a:gd name="T1" fmla="*/ 1352 h 3034"/>
                <a:gd name="T2" fmla="*/ 4404 w 4814"/>
                <a:gd name="T3" fmla="*/ 85 h 3034"/>
                <a:gd name="T4" fmla="*/ 4404 w 4814"/>
                <a:gd name="T5" fmla="*/ 85 h 3034"/>
                <a:gd name="T6" fmla="*/ 4390 w 4814"/>
                <a:gd name="T7" fmla="*/ 89 h 3034"/>
                <a:gd name="T8" fmla="*/ 4390 w 4814"/>
                <a:gd name="T9" fmla="*/ 89 h 3034"/>
                <a:gd name="T10" fmla="*/ 4108 w 4814"/>
                <a:gd name="T11" fmla="*/ 0 h 3034"/>
                <a:gd name="T12" fmla="*/ 4108 w 4814"/>
                <a:gd name="T13" fmla="*/ 0 h 3034"/>
                <a:gd name="T14" fmla="*/ 2593 w 4814"/>
                <a:gd name="T15" fmla="*/ 618 h 3034"/>
                <a:gd name="T16" fmla="*/ 2593 w 4814"/>
                <a:gd name="T17" fmla="*/ 618 h 3034"/>
                <a:gd name="T18" fmla="*/ 2593 w 4814"/>
                <a:gd name="T19" fmla="*/ 618 h 3034"/>
                <a:gd name="T20" fmla="*/ 2394 w 4814"/>
                <a:gd name="T21" fmla="*/ 625 h 3034"/>
                <a:gd name="T22" fmla="*/ 2394 w 4814"/>
                <a:gd name="T23" fmla="*/ 625 h 3034"/>
                <a:gd name="T24" fmla="*/ 1734 w 4814"/>
                <a:gd name="T25" fmla="*/ 718 h 3034"/>
                <a:gd name="T26" fmla="*/ 1734 w 4814"/>
                <a:gd name="T27" fmla="*/ 718 h 3034"/>
                <a:gd name="T28" fmla="*/ 147 w 4814"/>
                <a:gd name="T29" fmla="*/ 1303 h 3034"/>
                <a:gd name="T30" fmla="*/ 147 w 4814"/>
                <a:gd name="T31" fmla="*/ 1303 h 3034"/>
                <a:gd name="T32" fmla="*/ 161 w 4814"/>
                <a:gd name="T33" fmla="*/ 1340 h 3034"/>
                <a:gd name="T34" fmla="*/ 161 w 4814"/>
                <a:gd name="T35" fmla="*/ 1340 h 3034"/>
                <a:gd name="T36" fmla="*/ 0 w 4814"/>
                <a:gd name="T37" fmla="*/ 1664 h 3034"/>
                <a:gd name="T38" fmla="*/ 484 w 4814"/>
                <a:gd name="T39" fmla="*/ 2927 h 3034"/>
                <a:gd name="T40" fmla="*/ 484 w 4814"/>
                <a:gd name="T41" fmla="*/ 2927 h 3034"/>
                <a:gd name="T42" fmla="*/ 520 w 4814"/>
                <a:gd name="T43" fmla="*/ 2914 h 3034"/>
                <a:gd name="T44" fmla="*/ 520 w 4814"/>
                <a:gd name="T45" fmla="*/ 2914 h 3034"/>
                <a:gd name="T46" fmla="*/ 823 w 4814"/>
                <a:gd name="T47" fmla="*/ 3033 h 3034"/>
                <a:gd name="T48" fmla="*/ 823 w 4814"/>
                <a:gd name="T49" fmla="*/ 3033 h 3034"/>
                <a:gd name="T50" fmla="*/ 872 w 4814"/>
                <a:gd name="T51" fmla="*/ 3005 h 3034"/>
                <a:gd name="T52" fmla="*/ 872 w 4814"/>
                <a:gd name="T53" fmla="*/ 3005 h 3034"/>
                <a:gd name="T54" fmla="*/ 2235 w 4814"/>
                <a:gd name="T55" fmla="*/ 2450 h 3034"/>
                <a:gd name="T56" fmla="*/ 2235 w 4814"/>
                <a:gd name="T57" fmla="*/ 2450 h 3034"/>
                <a:gd name="T58" fmla="*/ 2631 w 4814"/>
                <a:gd name="T59" fmla="*/ 2382 h 3034"/>
                <a:gd name="T60" fmla="*/ 2631 w 4814"/>
                <a:gd name="T61" fmla="*/ 2382 h 3034"/>
                <a:gd name="T62" fmla="*/ 3448 w 4814"/>
                <a:gd name="T63" fmla="*/ 2202 h 3034"/>
                <a:gd name="T64" fmla="*/ 3448 w 4814"/>
                <a:gd name="T65" fmla="*/ 2202 h 3034"/>
                <a:gd name="T66" fmla="*/ 4662 w 4814"/>
                <a:gd name="T67" fmla="*/ 1736 h 3034"/>
                <a:gd name="T68" fmla="*/ 4662 w 4814"/>
                <a:gd name="T69" fmla="*/ 1736 h 3034"/>
                <a:gd name="T70" fmla="*/ 4639 w 4814"/>
                <a:gd name="T71" fmla="*/ 1680 h 3034"/>
                <a:gd name="T72" fmla="*/ 4639 w 4814"/>
                <a:gd name="T73" fmla="*/ 1680 h 3034"/>
                <a:gd name="T74" fmla="*/ 4813 w 4814"/>
                <a:gd name="T75" fmla="*/ 1352 h 3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814" h="3034">
                  <a:moveTo>
                    <a:pt x="4813" y="1352"/>
                  </a:moveTo>
                  <a:lnTo>
                    <a:pt x="4404" y="85"/>
                  </a:lnTo>
                  <a:lnTo>
                    <a:pt x="4404" y="85"/>
                  </a:lnTo>
                  <a:cubicBezTo>
                    <a:pt x="4399" y="86"/>
                    <a:pt x="4394" y="88"/>
                    <a:pt x="4390" y="89"/>
                  </a:cubicBezTo>
                  <a:lnTo>
                    <a:pt x="4390" y="89"/>
                  </a:lnTo>
                  <a:cubicBezTo>
                    <a:pt x="4284" y="119"/>
                    <a:pt x="4174" y="81"/>
                    <a:pt x="4108" y="0"/>
                  </a:cubicBezTo>
                  <a:lnTo>
                    <a:pt x="4108" y="0"/>
                  </a:lnTo>
                  <a:cubicBezTo>
                    <a:pt x="3811" y="216"/>
                    <a:pt x="3237" y="568"/>
                    <a:pt x="2593" y="618"/>
                  </a:cubicBezTo>
                  <a:lnTo>
                    <a:pt x="2593" y="618"/>
                  </a:lnTo>
                  <a:lnTo>
                    <a:pt x="2593" y="618"/>
                  </a:lnTo>
                  <a:cubicBezTo>
                    <a:pt x="2527" y="625"/>
                    <a:pt x="2460" y="628"/>
                    <a:pt x="2394" y="625"/>
                  </a:cubicBezTo>
                  <a:lnTo>
                    <a:pt x="2394" y="625"/>
                  </a:lnTo>
                  <a:cubicBezTo>
                    <a:pt x="2215" y="615"/>
                    <a:pt x="1983" y="654"/>
                    <a:pt x="1734" y="718"/>
                  </a:cubicBezTo>
                  <a:lnTo>
                    <a:pt x="1734" y="718"/>
                  </a:lnTo>
                  <a:cubicBezTo>
                    <a:pt x="1162" y="864"/>
                    <a:pt x="496" y="1146"/>
                    <a:pt x="147" y="1303"/>
                  </a:cubicBezTo>
                  <a:lnTo>
                    <a:pt x="147" y="1303"/>
                  </a:lnTo>
                  <a:cubicBezTo>
                    <a:pt x="152" y="1315"/>
                    <a:pt x="157" y="1327"/>
                    <a:pt x="161" y="1340"/>
                  </a:cubicBezTo>
                  <a:lnTo>
                    <a:pt x="161" y="1340"/>
                  </a:lnTo>
                  <a:cubicBezTo>
                    <a:pt x="200" y="1475"/>
                    <a:pt x="129" y="1614"/>
                    <a:pt x="0" y="1664"/>
                  </a:cubicBezTo>
                  <a:lnTo>
                    <a:pt x="484" y="2927"/>
                  </a:lnTo>
                  <a:lnTo>
                    <a:pt x="484" y="2927"/>
                  </a:lnTo>
                  <a:cubicBezTo>
                    <a:pt x="496" y="2922"/>
                    <a:pt x="507" y="2918"/>
                    <a:pt x="520" y="2914"/>
                  </a:cubicBezTo>
                  <a:lnTo>
                    <a:pt x="520" y="2914"/>
                  </a:lnTo>
                  <a:cubicBezTo>
                    <a:pt x="639" y="2880"/>
                    <a:pt x="762" y="2932"/>
                    <a:pt x="823" y="3033"/>
                  </a:cubicBezTo>
                  <a:lnTo>
                    <a:pt x="823" y="3033"/>
                  </a:lnTo>
                  <a:cubicBezTo>
                    <a:pt x="839" y="3024"/>
                    <a:pt x="855" y="3015"/>
                    <a:pt x="872" y="3005"/>
                  </a:cubicBezTo>
                  <a:lnTo>
                    <a:pt x="872" y="3005"/>
                  </a:lnTo>
                  <a:cubicBezTo>
                    <a:pt x="1187" y="2834"/>
                    <a:pt x="1712" y="2577"/>
                    <a:pt x="2235" y="2450"/>
                  </a:cubicBezTo>
                  <a:lnTo>
                    <a:pt x="2235" y="2450"/>
                  </a:lnTo>
                  <a:cubicBezTo>
                    <a:pt x="2368" y="2418"/>
                    <a:pt x="2501" y="2394"/>
                    <a:pt x="2631" y="2382"/>
                  </a:cubicBezTo>
                  <a:lnTo>
                    <a:pt x="2631" y="2382"/>
                  </a:lnTo>
                  <a:cubicBezTo>
                    <a:pt x="2906" y="2357"/>
                    <a:pt x="3188" y="2288"/>
                    <a:pt x="3448" y="2202"/>
                  </a:cubicBezTo>
                  <a:lnTo>
                    <a:pt x="3448" y="2202"/>
                  </a:lnTo>
                  <a:cubicBezTo>
                    <a:pt x="3939" y="2080"/>
                    <a:pt x="4397" y="1870"/>
                    <a:pt x="4662" y="1736"/>
                  </a:cubicBezTo>
                  <a:lnTo>
                    <a:pt x="4662" y="1736"/>
                  </a:lnTo>
                  <a:cubicBezTo>
                    <a:pt x="4652" y="1718"/>
                    <a:pt x="4644" y="1700"/>
                    <a:pt x="4639" y="1680"/>
                  </a:cubicBezTo>
                  <a:lnTo>
                    <a:pt x="4639" y="1680"/>
                  </a:lnTo>
                  <a:cubicBezTo>
                    <a:pt x="4598" y="1541"/>
                    <a:pt x="4676" y="1396"/>
                    <a:pt x="4813" y="1352"/>
                  </a:cubicBezTo>
                </a:path>
              </a:pathLst>
            </a:custGeom>
            <a:solidFill>
              <a:srgbClr val="FFFFFF">
                <a:alpha val="50008"/>
              </a:srgbClr>
            </a:solidFill>
            <a:ln>
              <a:noFill/>
            </a:ln>
            <a:effec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BA61CDC1-B18C-F847-BCE2-403607FFC357}"/>
                </a:ext>
              </a:extLst>
            </p:cNvPr>
            <p:cNvSpPr>
              <a:spLocks noChangeArrowheads="1"/>
            </p:cNvSpPr>
            <p:nvPr/>
          </p:nvSpPr>
          <p:spPr bwMode="auto">
            <a:xfrm>
              <a:off x="7681638" y="6832498"/>
              <a:ext cx="1779489" cy="1780075"/>
            </a:xfrm>
            <a:custGeom>
              <a:avLst/>
              <a:gdLst>
                <a:gd name="connsiteX0" fmla="*/ 960611 w 1779489"/>
                <a:gd name="connsiteY0" fmla="*/ 982440 h 1780075"/>
                <a:gd name="connsiteX1" fmla="*/ 1010591 w 1779489"/>
                <a:gd name="connsiteY1" fmla="*/ 1159756 h 1780075"/>
                <a:gd name="connsiteX2" fmla="*/ 1066818 w 1779489"/>
                <a:gd name="connsiteY2" fmla="*/ 1047373 h 1780075"/>
                <a:gd name="connsiteX3" fmla="*/ 960611 w 1779489"/>
                <a:gd name="connsiteY3" fmla="*/ 982440 h 1780075"/>
                <a:gd name="connsiteX4" fmla="*/ 770688 w 1779489"/>
                <a:gd name="connsiteY4" fmla="*/ 622815 h 1780075"/>
                <a:gd name="connsiteX5" fmla="*/ 719459 w 1779489"/>
                <a:gd name="connsiteY5" fmla="*/ 726457 h 1780075"/>
                <a:gd name="connsiteX6" fmla="*/ 819419 w 1779489"/>
                <a:gd name="connsiteY6" fmla="*/ 795135 h 1780075"/>
                <a:gd name="connsiteX7" fmla="*/ 771938 w 1779489"/>
                <a:gd name="connsiteY7" fmla="*/ 333116 h 1780075"/>
                <a:gd name="connsiteX8" fmla="*/ 801926 w 1779489"/>
                <a:gd name="connsiteY8" fmla="*/ 434261 h 1780075"/>
                <a:gd name="connsiteX9" fmla="*/ 1166778 w 1779489"/>
                <a:gd name="connsiteY9" fmla="*/ 609079 h 1780075"/>
                <a:gd name="connsiteX10" fmla="*/ 939370 w 1779489"/>
                <a:gd name="connsiteY10" fmla="*/ 674011 h 1780075"/>
                <a:gd name="connsiteX11" fmla="*/ 850656 w 1779489"/>
                <a:gd name="connsiteY11" fmla="*/ 605333 h 1780075"/>
                <a:gd name="connsiteX12" fmla="*/ 906883 w 1779489"/>
                <a:gd name="connsiteY12" fmla="*/ 797633 h 1780075"/>
                <a:gd name="connsiteX13" fmla="*/ 1286729 w 1779489"/>
                <a:gd name="connsiteY13" fmla="*/ 976197 h 1780075"/>
                <a:gd name="connsiteX14" fmla="*/ 1059321 w 1779489"/>
                <a:gd name="connsiteY14" fmla="*/ 1324584 h 1780075"/>
                <a:gd name="connsiteX15" fmla="*/ 1088060 w 1779489"/>
                <a:gd name="connsiteY15" fmla="*/ 1424480 h 1780075"/>
                <a:gd name="connsiteX16" fmla="*/ 1008092 w 1779489"/>
                <a:gd name="connsiteY16" fmla="*/ 1446956 h 1780075"/>
                <a:gd name="connsiteX17" fmla="*/ 979354 w 1779489"/>
                <a:gd name="connsiteY17" fmla="*/ 1345812 h 1780075"/>
                <a:gd name="connsiteX18" fmla="*/ 605755 w 1779489"/>
                <a:gd name="connsiteY18" fmla="*/ 1168496 h 1780075"/>
                <a:gd name="connsiteX19" fmla="*/ 830664 w 1779489"/>
                <a:gd name="connsiteY19" fmla="*/ 1103564 h 1780075"/>
                <a:gd name="connsiteX20" fmla="*/ 930624 w 1779489"/>
                <a:gd name="connsiteY20" fmla="*/ 1178486 h 1780075"/>
                <a:gd name="connsiteX21" fmla="*/ 874396 w 1779489"/>
                <a:gd name="connsiteY21" fmla="*/ 982440 h 1780075"/>
                <a:gd name="connsiteX22" fmla="*/ 497050 w 1779489"/>
                <a:gd name="connsiteY22" fmla="*/ 801379 h 1780075"/>
                <a:gd name="connsiteX23" fmla="*/ 721958 w 1779489"/>
                <a:gd name="connsiteY23" fmla="*/ 457986 h 1780075"/>
                <a:gd name="connsiteX24" fmla="*/ 693220 w 1779489"/>
                <a:gd name="connsiteY24" fmla="*/ 356842 h 1780075"/>
                <a:gd name="connsiteX25" fmla="*/ 905915 w 1779489"/>
                <a:gd name="connsiteY25" fmla="*/ 88263 h 1780075"/>
                <a:gd name="connsiteX26" fmla="*/ 667335 w 1779489"/>
                <a:gd name="connsiteY26" fmla="*/ 119499 h 1780075"/>
                <a:gd name="connsiteX27" fmla="*/ 119961 w 1779489"/>
                <a:gd name="connsiteY27" fmla="*/ 1111615 h 1780075"/>
                <a:gd name="connsiteX28" fmla="*/ 1111455 w 1779489"/>
                <a:gd name="connsiteY28" fmla="*/ 1660577 h 1780075"/>
                <a:gd name="connsiteX29" fmla="*/ 1658829 w 1779489"/>
                <a:gd name="connsiteY29" fmla="*/ 667217 h 1780075"/>
                <a:gd name="connsiteX30" fmla="*/ 905915 w 1779489"/>
                <a:gd name="connsiteY30" fmla="*/ 88263 h 1780075"/>
                <a:gd name="connsiteX31" fmla="*/ 907527 w 1779489"/>
                <a:gd name="connsiteY31" fmla="*/ 205 h 1780075"/>
                <a:gd name="connsiteX32" fmla="*/ 1744667 w 1779489"/>
                <a:gd name="connsiteY32" fmla="*/ 642321 h 1780075"/>
                <a:gd name="connsiteX33" fmla="*/ 1136335 w 1779489"/>
                <a:gd name="connsiteY33" fmla="*/ 1745225 h 1780075"/>
                <a:gd name="connsiteX34" fmla="*/ 35367 w 1779489"/>
                <a:gd name="connsiteY34" fmla="*/ 1137756 h 1780075"/>
                <a:gd name="connsiteX35" fmla="*/ 642455 w 1779489"/>
                <a:gd name="connsiteY35" fmla="*/ 34852 h 1780075"/>
                <a:gd name="connsiteX36" fmla="*/ 907527 w 1779489"/>
                <a:gd name="connsiteY36" fmla="*/ 205 h 178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779489" h="1780075">
                  <a:moveTo>
                    <a:pt x="960611" y="982440"/>
                  </a:moveTo>
                  <a:lnTo>
                    <a:pt x="1010591" y="1159756"/>
                  </a:lnTo>
                  <a:cubicBezTo>
                    <a:pt x="1058072" y="1136030"/>
                    <a:pt x="1079313" y="1093574"/>
                    <a:pt x="1066818" y="1047373"/>
                  </a:cubicBezTo>
                  <a:cubicBezTo>
                    <a:pt x="1053074" y="1002419"/>
                    <a:pt x="1014340" y="987435"/>
                    <a:pt x="960611" y="982440"/>
                  </a:cubicBezTo>
                  <a:close/>
                  <a:moveTo>
                    <a:pt x="770688" y="622815"/>
                  </a:moveTo>
                  <a:cubicBezTo>
                    <a:pt x="725707" y="642794"/>
                    <a:pt x="705715" y="679006"/>
                    <a:pt x="719459" y="726457"/>
                  </a:cubicBezTo>
                  <a:cubicBezTo>
                    <a:pt x="731954" y="770161"/>
                    <a:pt x="769439" y="787643"/>
                    <a:pt x="819419" y="795135"/>
                  </a:cubicBezTo>
                  <a:close/>
                  <a:moveTo>
                    <a:pt x="771938" y="333116"/>
                  </a:moveTo>
                  <a:lnTo>
                    <a:pt x="801926" y="434261"/>
                  </a:lnTo>
                  <a:cubicBezTo>
                    <a:pt x="975605" y="399297"/>
                    <a:pt x="1110551" y="454240"/>
                    <a:pt x="1166778" y="609079"/>
                  </a:cubicBezTo>
                  <a:lnTo>
                    <a:pt x="939370" y="674011"/>
                  </a:lnTo>
                  <a:cubicBezTo>
                    <a:pt x="921877" y="630307"/>
                    <a:pt x="889390" y="607830"/>
                    <a:pt x="850656" y="605333"/>
                  </a:cubicBezTo>
                  <a:lnTo>
                    <a:pt x="906883" y="797633"/>
                  </a:lnTo>
                  <a:cubicBezTo>
                    <a:pt x="1050575" y="796384"/>
                    <a:pt x="1230502" y="783897"/>
                    <a:pt x="1286729" y="976197"/>
                  </a:cubicBezTo>
                  <a:cubicBezTo>
                    <a:pt x="1325463" y="1109808"/>
                    <a:pt x="1252993" y="1258403"/>
                    <a:pt x="1059321" y="1324584"/>
                  </a:cubicBezTo>
                  <a:lnTo>
                    <a:pt x="1088060" y="1424480"/>
                  </a:lnTo>
                  <a:lnTo>
                    <a:pt x="1008092" y="1446956"/>
                  </a:lnTo>
                  <a:lnTo>
                    <a:pt x="979354" y="1345812"/>
                  </a:lnTo>
                  <a:cubicBezTo>
                    <a:pt x="805674" y="1379527"/>
                    <a:pt x="658234" y="1327081"/>
                    <a:pt x="605755" y="1168496"/>
                  </a:cubicBezTo>
                  <a:lnTo>
                    <a:pt x="830664" y="1103564"/>
                  </a:lnTo>
                  <a:cubicBezTo>
                    <a:pt x="850656" y="1153512"/>
                    <a:pt x="884392" y="1177237"/>
                    <a:pt x="930624" y="1178486"/>
                  </a:cubicBezTo>
                  <a:lnTo>
                    <a:pt x="874396" y="982440"/>
                  </a:lnTo>
                  <a:cubicBezTo>
                    <a:pt x="730705" y="986186"/>
                    <a:pt x="554526" y="996176"/>
                    <a:pt x="497050" y="801379"/>
                  </a:cubicBezTo>
                  <a:cubicBezTo>
                    <a:pt x="453317" y="646540"/>
                    <a:pt x="557025" y="517924"/>
                    <a:pt x="721958" y="457986"/>
                  </a:cubicBezTo>
                  <a:lnTo>
                    <a:pt x="693220" y="356842"/>
                  </a:lnTo>
                  <a:close/>
                  <a:moveTo>
                    <a:pt x="905915" y="88263"/>
                  </a:moveTo>
                  <a:cubicBezTo>
                    <a:pt x="827159" y="86619"/>
                    <a:pt x="746875" y="96626"/>
                    <a:pt x="667335" y="119499"/>
                  </a:cubicBezTo>
                  <a:cubicBezTo>
                    <a:pt x="243120" y="241491"/>
                    <a:pt x="-3198" y="688379"/>
                    <a:pt x="119961" y="1111615"/>
                  </a:cubicBezTo>
                  <a:cubicBezTo>
                    <a:pt x="243120" y="1537341"/>
                    <a:pt x="687240" y="1782569"/>
                    <a:pt x="1111455" y="1660577"/>
                  </a:cubicBezTo>
                  <a:cubicBezTo>
                    <a:pt x="1536914" y="1537341"/>
                    <a:pt x="1781988" y="1091698"/>
                    <a:pt x="1658829" y="667217"/>
                  </a:cubicBezTo>
                  <a:cubicBezTo>
                    <a:pt x="1559773" y="321314"/>
                    <a:pt x="1247190" y="95390"/>
                    <a:pt x="905915" y="88263"/>
                  </a:cubicBezTo>
                  <a:close/>
                  <a:moveTo>
                    <a:pt x="907527" y="205"/>
                  </a:moveTo>
                  <a:cubicBezTo>
                    <a:pt x="1286596" y="8356"/>
                    <a:pt x="1633482" y="260007"/>
                    <a:pt x="1744667" y="642321"/>
                  </a:cubicBezTo>
                  <a:cubicBezTo>
                    <a:pt x="1880267" y="1114105"/>
                    <a:pt x="1607824" y="1608295"/>
                    <a:pt x="1136335" y="1745225"/>
                  </a:cubicBezTo>
                  <a:cubicBezTo>
                    <a:pt x="666091" y="1880909"/>
                    <a:pt x="170966" y="1608295"/>
                    <a:pt x="35367" y="1137756"/>
                  </a:cubicBezTo>
                  <a:cubicBezTo>
                    <a:pt x="-101477" y="665972"/>
                    <a:pt x="170966" y="171781"/>
                    <a:pt x="642455" y="34852"/>
                  </a:cubicBezTo>
                  <a:cubicBezTo>
                    <a:pt x="730859" y="9411"/>
                    <a:pt x="820050" y="-1676"/>
                    <a:pt x="907527" y="205"/>
                  </a:cubicBezTo>
                  <a:close/>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12">
              <a:extLst>
                <a:ext uri="{FF2B5EF4-FFF2-40B4-BE49-F238E27FC236}">
                  <a16:creationId xmlns:a16="http://schemas.microsoft.com/office/drawing/2014/main" id="{EC87A24D-9C2C-854B-9CC3-B2967515145E}"/>
                </a:ext>
              </a:extLst>
            </p:cNvPr>
            <p:cNvSpPr>
              <a:spLocks noChangeArrowheads="1"/>
            </p:cNvSpPr>
            <p:nvPr/>
          </p:nvSpPr>
          <p:spPr bwMode="auto">
            <a:xfrm>
              <a:off x="6300277" y="7714918"/>
              <a:ext cx="977763" cy="977763"/>
            </a:xfrm>
            <a:custGeom>
              <a:avLst/>
              <a:gdLst>
                <a:gd name="T0" fmla="*/ 728 w 784"/>
                <a:gd name="T1" fmla="*/ 293 h 784"/>
                <a:gd name="T2" fmla="*/ 728 w 784"/>
                <a:gd name="T3" fmla="*/ 293 h 784"/>
                <a:gd name="T4" fmla="*/ 488 w 784"/>
                <a:gd name="T5" fmla="*/ 728 h 784"/>
                <a:gd name="T6" fmla="*/ 488 w 784"/>
                <a:gd name="T7" fmla="*/ 728 h 784"/>
                <a:gd name="T8" fmla="*/ 54 w 784"/>
                <a:gd name="T9" fmla="*/ 488 h 784"/>
                <a:gd name="T10" fmla="*/ 54 w 784"/>
                <a:gd name="T11" fmla="*/ 488 h 784"/>
                <a:gd name="T12" fmla="*/ 293 w 784"/>
                <a:gd name="T13" fmla="*/ 54 h 784"/>
                <a:gd name="T14" fmla="*/ 293 w 784"/>
                <a:gd name="T15" fmla="*/ 54 h 784"/>
                <a:gd name="T16" fmla="*/ 728 w 784"/>
                <a:gd name="T17" fmla="*/ 293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4" h="784">
                  <a:moveTo>
                    <a:pt x="728" y="293"/>
                  </a:moveTo>
                  <a:lnTo>
                    <a:pt x="728" y="293"/>
                  </a:lnTo>
                  <a:cubicBezTo>
                    <a:pt x="783" y="480"/>
                    <a:pt x="675" y="674"/>
                    <a:pt x="488" y="728"/>
                  </a:cubicBezTo>
                  <a:lnTo>
                    <a:pt x="488" y="728"/>
                  </a:lnTo>
                  <a:cubicBezTo>
                    <a:pt x="302" y="783"/>
                    <a:pt x="107" y="675"/>
                    <a:pt x="54" y="488"/>
                  </a:cubicBezTo>
                  <a:lnTo>
                    <a:pt x="54" y="488"/>
                  </a:lnTo>
                  <a:cubicBezTo>
                    <a:pt x="0" y="303"/>
                    <a:pt x="107" y="108"/>
                    <a:pt x="293" y="54"/>
                  </a:cubicBezTo>
                  <a:lnTo>
                    <a:pt x="293" y="54"/>
                  </a:lnTo>
                  <a:cubicBezTo>
                    <a:pt x="480" y="0"/>
                    <a:pt x="674" y="108"/>
                    <a:pt x="728" y="293"/>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13">
              <a:extLst>
                <a:ext uri="{FF2B5EF4-FFF2-40B4-BE49-F238E27FC236}">
                  <a16:creationId xmlns:a16="http://schemas.microsoft.com/office/drawing/2014/main" id="{C8A99450-41D7-AF4B-8CC7-D67335A1A84F}"/>
                </a:ext>
              </a:extLst>
            </p:cNvPr>
            <p:cNvSpPr>
              <a:spLocks noChangeArrowheads="1"/>
            </p:cNvSpPr>
            <p:nvPr/>
          </p:nvSpPr>
          <p:spPr bwMode="auto">
            <a:xfrm>
              <a:off x="9689489" y="6654761"/>
              <a:ext cx="977763" cy="972268"/>
            </a:xfrm>
            <a:custGeom>
              <a:avLst/>
              <a:gdLst>
                <a:gd name="T0" fmla="*/ 729 w 784"/>
                <a:gd name="T1" fmla="*/ 292 h 782"/>
                <a:gd name="T2" fmla="*/ 729 w 784"/>
                <a:gd name="T3" fmla="*/ 292 h 782"/>
                <a:gd name="T4" fmla="*/ 489 w 784"/>
                <a:gd name="T5" fmla="*/ 727 h 782"/>
                <a:gd name="T6" fmla="*/ 489 w 784"/>
                <a:gd name="T7" fmla="*/ 727 h 782"/>
                <a:gd name="T8" fmla="*/ 54 w 784"/>
                <a:gd name="T9" fmla="*/ 487 h 782"/>
                <a:gd name="T10" fmla="*/ 54 w 784"/>
                <a:gd name="T11" fmla="*/ 487 h 782"/>
                <a:gd name="T12" fmla="*/ 294 w 784"/>
                <a:gd name="T13" fmla="*/ 53 h 782"/>
                <a:gd name="T14" fmla="*/ 294 w 784"/>
                <a:gd name="T15" fmla="*/ 53 h 782"/>
                <a:gd name="T16" fmla="*/ 729 w 784"/>
                <a:gd name="T17" fmla="*/ 292 h 7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4" h="782">
                  <a:moveTo>
                    <a:pt x="729" y="292"/>
                  </a:moveTo>
                  <a:lnTo>
                    <a:pt x="729" y="292"/>
                  </a:lnTo>
                  <a:cubicBezTo>
                    <a:pt x="783" y="479"/>
                    <a:pt x="675" y="673"/>
                    <a:pt x="489" y="727"/>
                  </a:cubicBezTo>
                  <a:lnTo>
                    <a:pt x="489" y="727"/>
                  </a:lnTo>
                  <a:cubicBezTo>
                    <a:pt x="303" y="781"/>
                    <a:pt x="108" y="674"/>
                    <a:pt x="54" y="487"/>
                  </a:cubicBezTo>
                  <a:lnTo>
                    <a:pt x="54" y="487"/>
                  </a:lnTo>
                  <a:cubicBezTo>
                    <a:pt x="0" y="301"/>
                    <a:pt x="107" y="108"/>
                    <a:pt x="294" y="53"/>
                  </a:cubicBezTo>
                  <a:lnTo>
                    <a:pt x="294" y="53"/>
                  </a:lnTo>
                  <a:cubicBezTo>
                    <a:pt x="480" y="0"/>
                    <a:pt x="675" y="107"/>
                    <a:pt x="729" y="292"/>
                  </a:cubicBezTo>
                </a:path>
              </a:pathLst>
            </a:custGeom>
            <a:solidFill>
              <a:srgbClr val="36B3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grpSp>
        <p:nvGrpSpPr>
          <p:cNvPr id="38" name="Group 37">
            <a:extLst>
              <a:ext uri="{FF2B5EF4-FFF2-40B4-BE49-F238E27FC236}">
                <a16:creationId xmlns:a16="http://schemas.microsoft.com/office/drawing/2014/main" id="{8D42D0BF-BF6F-E647-BE05-D366E341ACE7}"/>
              </a:ext>
            </a:extLst>
          </p:cNvPr>
          <p:cNvGrpSpPr/>
          <p:nvPr/>
        </p:nvGrpSpPr>
        <p:grpSpPr>
          <a:xfrm>
            <a:off x="1943795" y="3421807"/>
            <a:ext cx="8284012" cy="8586864"/>
            <a:chOff x="1943795" y="3896015"/>
            <a:chExt cx="8284012" cy="8586864"/>
          </a:xfrm>
        </p:grpSpPr>
        <p:sp>
          <p:nvSpPr>
            <p:cNvPr id="39" name="Freeform 38">
              <a:extLst>
                <a:ext uri="{FF2B5EF4-FFF2-40B4-BE49-F238E27FC236}">
                  <a16:creationId xmlns:a16="http://schemas.microsoft.com/office/drawing/2014/main" id="{105A5967-A3D0-C74B-A84C-BCD263AD7B84}"/>
                </a:ext>
              </a:extLst>
            </p:cNvPr>
            <p:cNvSpPr>
              <a:spLocks noChangeArrowheads="1"/>
            </p:cNvSpPr>
            <p:nvPr/>
          </p:nvSpPr>
          <p:spPr bwMode="auto">
            <a:xfrm>
              <a:off x="1943795" y="3896015"/>
              <a:ext cx="6927052" cy="8434993"/>
            </a:xfrm>
            <a:custGeom>
              <a:avLst/>
              <a:gdLst>
                <a:gd name="connsiteX0" fmla="*/ 4385683 w 6927052"/>
                <a:gd name="connsiteY0" fmla="*/ 1951267 h 8434993"/>
                <a:gd name="connsiteX1" fmla="*/ 4568792 w 6927052"/>
                <a:gd name="connsiteY1" fmla="*/ 2166846 h 8434993"/>
                <a:gd name="connsiteX2" fmla="*/ 6123345 w 6927052"/>
                <a:gd name="connsiteY2" fmla="*/ 7704607 h 8434993"/>
                <a:gd name="connsiteX3" fmla="*/ 34679 w 6927052"/>
                <a:gd name="connsiteY3" fmla="*/ 6784970 h 8434993"/>
                <a:gd name="connsiteX4" fmla="*/ 1853307 w 6927052"/>
                <a:gd name="connsiteY4" fmla="*/ 2538190 h 8434993"/>
                <a:gd name="connsiteX5" fmla="*/ 2068802 w 6927052"/>
                <a:gd name="connsiteY5" fmla="*/ 2271520 h 8434993"/>
                <a:gd name="connsiteX6" fmla="*/ 2377719 w 6927052"/>
                <a:gd name="connsiteY6" fmla="*/ 2007343 h 8434993"/>
                <a:gd name="connsiteX7" fmla="*/ 2442492 w 6927052"/>
                <a:gd name="connsiteY7" fmla="*/ 2016066 h 8434993"/>
                <a:gd name="connsiteX8" fmla="*/ 4223751 w 6927052"/>
                <a:gd name="connsiteY8" fmla="*/ 2016066 h 8434993"/>
                <a:gd name="connsiteX9" fmla="*/ 4385683 w 6927052"/>
                <a:gd name="connsiteY9" fmla="*/ 1951267 h 8434993"/>
                <a:gd name="connsiteX10" fmla="*/ 3057033 w 6927052"/>
                <a:gd name="connsiteY10" fmla="*/ 447 h 8434993"/>
                <a:gd name="connsiteX11" fmla="*/ 4763861 w 6927052"/>
                <a:gd name="connsiteY11" fmla="*/ 456488 h 8434993"/>
                <a:gd name="connsiteX12" fmla="*/ 4220666 w 6927052"/>
                <a:gd name="connsiteY12" fmla="*/ 1540520 h 8434993"/>
                <a:gd name="connsiteX13" fmla="*/ 2439087 w 6927052"/>
                <a:gd name="connsiteY13" fmla="*/ 1540520 h 8434993"/>
                <a:gd name="connsiteX14" fmla="*/ 2236012 w 6927052"/>
                <a:gd name="connsiteY14" fmla="*/ 1658892 h 8434993"/>
                <a:gd name="connsiteX15" fmla="*/ 1657933 w 6927052"/>
                <a:gd name="connsiteY15" fmla="*/ 770484 h 8434993"/>
                <a:gd name="connsiteX16" fmla="*/ 3057033 w 6927052"/>
                <a:gd name="connsiteY16" fmla="*/ 447 h 8434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27052" h="8434993">
                  <a:moveTo>
                    <a:pt x="4385683" y="1951267"/>
                  </a:moveTo>
                  <a:cubicBezTo>
                    <a:pt x="4433017" y="2008589"/>
                    <a:pt x="4495299" y="2080864"/>
                    <a:pt x="4568792" y="2166846"/>
                  </a:cubicBezTo>
                  <a:cubicBezTo>
                    <a:pt x="5495544" y="3243495"/>
                    <a:pt x="8288258" y="6409887"/>
                    <a:pt x="6123345" y="7704607"/>
                  </a:cubicBezTo>
                  <a:cubicBezTo>
                    <a:pt x="3749164" y="9123939"/>
                    <a:pt x="-422469" y="8289038"/>
                    <a:pt x="34679" y="6784970"/>
                  </a:cubicBezTo>
                  <a:cubicBezTo>
                    <a:pt x="399650" y="5584955"/>
                    <a:pt x="1114645" y="3619823"/>
                    <a:pt x="1853307" y="2538190"/>
                  </a:cubicBezTo>
                  <a:cubicBezTo>
                    <a:pt x="1916834" y="2444731"/>
                    <a:pt x="1989081" y="2355010"/>
                    <a:pt x="2068802" y="2271520"/>
                  </a:cubicBezTo>
                  <a:cubicBezTo>
                    <a:pt x="2162225" y="2174323"/>
                    <a:pt x="2266858" y="2085848"/>
                    <a:pt x="2377719" y="2007343"/>
                  </a:cubicBezTo>
                  <a:cubicBezTo>
                    <a:pt x="2398895" y="2013573"/>
                    <a:pt x="2420071" y="2016066"/>
                    <a:pt x="2442492" y="2016066"/>
                  </a:cubicBezTo>
                  <a:lnTo>
                    <a:pt x="4223751" y="2016066"/>
                  </a:lnTo>
                  <a:cubicBezTo>
                    <a:pt x="4288524" y="2016066"/>
                    <a:pt x="4345823" y="1991143"/>
                    <a:pt x="4385683" y="1951267"/>
                  </a:cubicBezTo>
                  <a:close/>
                  <a:moveTo>
                    <a:pt x="3057033" y="447"/>
                  </a:moveTo>
                  <a:cubicBezTo>
                    <a:pt x="3648817" y="22875"/>
                    <a:pt x="3601474" y="521281"/>
                    <a:pt x="4763861" y="456488"/>
                  </a:cubicBezTo>
                  <a:cubicBezTo>
                    <a:pt x="5926248" y="390449"/>
                    <a:pt x="4220666" y="1540520"/>
                    <a:pt x="4220666" y="1540520"/>
                  </a:cubicBezTo>
                  <a:lnTo>
                    <a:pt x="2439087" y="1540520"/>
                  </a:lnTo>
                  <a:cubicBezTo>
                    <a:pt x="2348139" y="1540520"/>
                    <a:pt x="2270896" y="1589115"/>
                    <a:pt x="2236012" y="1658892"/>
                  </a:cubicBezTo>
                  <a:cubicBezTo>
                    <a:pt x="1857270" y="1400967"/>
                    <a:pt x="1066149" y="812848"/>
                    <a:pt x="1657933" y="770484"/>
                  </a:cubicBezTo>
                  <a:cubicBezTo>
                    <a:pt x="2416661" y="716905"/>
                    <a:pt x="2464004" y="-20735"/>
                    <a:pt x="3057033" y="447"/>
                  </a:cubicBezTo>
                  <a:close/>
                </a:path>
              </a:pathLst>
            </a:custGeom>
            <a:solidFill>
              <a:schemeClr val="accent5"/>
            </a:solidFill>
            <a:ln>
              <a:noFill/>
            </a:ln>
            <a:effectLst/>
          </p:spPr>
          <p:txBody>
            <a:bodyPr wrap="square" anchor="ctr">
              <a:noAutofit/>
            </a:bodyPr>
            <a:lstStyle/>
            <a:p>
              <a:endParaRPr lang="en-US" sz="3599" dirty="0">
                <a:latin typeface="Poppins" pitchFamily="2" charset="77"/>
              </a:endParaRPr>
            </a:p>
          </p:txBody>
        </p:sp>
        <p:sp>
          <p:nvSpPr>
            <p:cNvPr id="40" name="Freeform 81">
              <a:extLst>
                <a:ext uri="{FF2B5EF4-FFF2-40B4-BE49-F238E27FC236}">
                  <a16:creationId xmlns:a16="http://schemas.microsoft.com/office/drawing/2014/main" id="{42C209C1-5D61-D346-A4DB-14E9C717554F}"/>
                </a:ext>
              </a:extLst>
            </p:cNvPr>
            <p:cNvSpPr>
              <a:spLocks noChangeArrowheads="1"/>
            </p:cNvSpPr>
            <p:nvPr/>
          </p:nvSpPr>
          <p:spPr bwMode="auto">
            <a:xfrm>
              <a:off x="4157989" y="5435305"/>
              <a:ext cx="2230177" cy="477892"/>
            </a:xfrm>
            <a:custGeom>
              <a:avLst/>
              <a:gdLst>
                <a:gd name="T0" fmla="*/ 1610 w 1790"/>
                <a:gd name="T1" fmla="*/ 0 h 383"/>
                <a:gd name="T2" fmla="*/ 180 w 1790"/>
                <a:gd name="T3" fmla="*/ 0 h 383"/>
                <a:gd name="T4" fmla="*/ 180 w 1790"/>
                <a:gd name="T5" fmla="*/ 0 h 383"/>
                <a:gd name="T6" fmla="*/ 17 w 1790"/>
                <a:gd name="T7" fmla="*/ 95 h 383"/>
                <a:gd name="T8" fmla="*/ 17 w 1790"/>
                <a:gd name="T9" fmla="*/ 95 h 383"/>
                <a:gd name="T10" fmla="*/ 0 w 1790"/>
                <a:gd name="T11" fmla="*/ 163 h 383"/>
                <a:gd name="T12" fmla="*/ 0 w 1790"/>
                <a:gd name="T13" fmla="*/ 218 h 383"/>
                <a:gd name="T14" fmla="*/ 0 w 1790"/>
                <a:gd name="T15" fmla="*/ 218 h 383"/>
                <a:gd name="T16" fmla="*/ 128 w 1790"/>
                <a:gd name="T17" fmla="*/ 375 h 383"/>
                <a:gd name="T18" fmla="*/ 128 w 1790"/>
                <a:gd name="T19" fmla="*/ 375 h 383"/>
                <a:gd name="T20" fmla="*/ 180 w 1790"/>
                <a:gd name="T21" fmla="*/ 382 h 383"/>
                <a:gd name="T22" fmla="*/ 1610 w 1790"/>
                <a:gd name="T23" fmla="*/ 382 h 383"/>
                <a:gd name="T24" fmla="*/ 1610 w 1790"/>
                <a:gd name="T25" fmla="*/ 382 h 383"/>
                <a:gd name="T26" fmla="*/ 1740 w 1790"/>
                <a:gd name="T27" fmla="*/ 330 h 383"/>
                <a:gd name="T28" fmla="*/ 1740 w 1790"/>
                <a:gd name="T29" fmla="*/ 330 h 383"/>
                <a:gd name="T30" fmla="*/ 1789 w 1790"/>
                <a:gd name="T31" fmla="*/ 218 h 383"/>
                <a:gd name="T32" fmla="*/ 1789 w 1790"/>
                <a:gd name="T33" fmla="*/ 163 h 383"/>
                <a:gd name="T34" fmla="*/ 1789 w 1790"/>
                <a:gd name="T35" fmla="*/ 163 h 383"/>
                <a:gd name="T36" fmla="*/ 1610 w 1790"/>
                <a:gd name="T37" fmla="*/ 0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90" h="383">
                  <a:moveTo>
                    <a:pt x="1610" y="0"/>
                  </a:moveTo>
                  <a:lnTo>
                    <a:pt x="180" y="0"/>
                  </a:lnTo>
                  <a:lnTo>
                    <a:pt x="180" y="0"/>
                  </a:lnTo>
                  <a:cubicBezTo>
                    <a:pt x="107" y="0"/>
                    <a:pt x="45" y="39"/>
                    <a:pt x="17" y="95"/>
                  </a:cubicBezTo>
                  <a:lnTo>
                    <a:pt x="17" y="95"/>
                  </a:lnTo>
                  <a:cubicBezTo>
                    <a:pt x="6" y="116"/>
                    <a:pt x="0" y="139"/>
                    <a:pt x="0" y="163"/>
                  </a:cubicBezTo>
                  <a:lnTo>
                    <a:pt x="0" y="218"/>
                  </a:lnTo>
                  <a:lnTo>
                    <a:pt x="0" y="218"/>
                  </a:lnTo>
                  <a:cubicBezTo>
                    <a:pt x="0" y="292"/>
                    <a:pt x="54" y="354"/>
                    <a:pt x="128" y="375"/>
                  </a:cubicBezTo>
                  <a:lnTo>
                    <a:pt x="128" y="375"/>
                  </a:lnTo>
                  <a:cubicBezTo>
                    <a:pt x="145" y="380"/>
                    <a:pt x="162" y="382"/>
                    <a:pt x="180" y="382"/>
                  </a:cubicBezTo>
                  <a:lnTo>
                    <a:pt x="1610" y="382"/>
                  </a:lnTo>
                  <a:lnTo>
                    <a:pt x="1610" y="382"/>
                  </a:lnTo>
                  <a:cubicBezTo>
                    <a:pt x="1662" y="382"/>
                    <a:pt x="1708" y="362"/>
                    <a:pt x="1740" y="330"/>
                  </a:cubicBezTo>
                  <a:lnTo>
                    <a:pt x="1740" y="330"/>
                  </a:lnTo>
                  <a:cubicBezTo>
                    <a:pt x="1770" y="301"/>
                    <a:pt x="1789" y="261"/>
                    <a:pt x="1789" y="218"/>
                  </a:cubicBezTo>
                  <a:lnTo>
                    <a:pt x="1789" y="163"/>
                  </a:lnTo>
                  <a:lnTo>
                    <a:pt x="1789" y="163"/>
                  </a:lnTo>
                  <a:cubicBezTo>
                    <a:pt x="1789" y="73"/>
                    <a:pt x="1709" y="0"/>
                    <a:pt x="1610" y="0"/>
                  </a:cubicBezTo>
                </a:path>
              </a:pathLst>
            </a:custGeom>
            <a:solidFill>
              <a:schemeClr val="tx2"/>
            </a:solidFill>
            <a:ln>
              <a:noFill/>
            </a:ln>
            <a:effectLst/>
          </p:spPr>
          <p:txBody>
            <a:bodyPr wrap="none" anchor="ctr"/>
            <a:lstStyle/>
            <a:p>
              <a:endParaRPr lang="en-US" sz="3599" dirty="0">
                <a:latin typeface="Poppins" pitchFamily="2" charset="77"/>
              </a:endParaRPr>
            </a:p>
          </p:txBody>
        </p:sp>
        <p:sp>
          <p:nvSpPr>
            <p:cNvPr id="41" name="Freeform 82">
              <a:extLst>
                <a:ext uri="{FF2B5EF4-FFF2-40B4-BE49-F238E27FC236}">
                  <a16:creationId xmlns:a16="http://schemas.microsoft.com/office/drawing/2014/main" id="{832E83E8-BD8A-0F4A-996A-FD0AA3A24DD0}"/>
                </a:ext>
              </a:extLst>
            </p:cNvPr>
            <p:cNvSpPr>
              <a:spLocks noChangeArrowheads="1"/>
            </p:cNvSpPr>
            <p:nvPr/>
          </p:nvSpPr>
          <p:spPr bwMode="auto">
            <a:xfrm>
              <a:off x="3553754" y="5847280"/>
              <a:ext cx="6674053" cy="6635599"/>
            </a:xfrm>
            <a:custGeom>
              <a:avLst/>
              <a:gdLst>
                <a:gd name="T0" fmla="*/ 3620 w 5359"/>
                <a:gd name="T1" fmla="*/ 4617 h 5325"/>
                <a:gd name="T2" fmla="*/ 3620 w 5359"/>
                <a:gd name="T3" fmla="*/ 4617 h 5325"/>
                <a:gd name="T4" fmla="*/ 2372 w 5359"/>
                <a:gd name="T5" fmla="*/ 173 h 5325"/>
                <a:gd name="T6" fmla="*/ 2372 w 5359"/>
                <a:gd name="T7" fmla="*/ 173 h 5325"/>
                <a:gd name="T8" fmla="*/ 2225 w 5359"/>
                <a:gd name="T9" fmla="*/ 0 h 5325"/>
                <a:gd name="T10" fmla="*/ 2225 w 5359"/>
                <a:gd name="T11" fmla="*/ 0 h 5325"/>
                <a:gd name="T12" fmla="*/ 2095 w 5359"/>
                <a:gd name="T13" fmla="*/ 52 h 5325"/>
                <a:gd name="T14" fmla="*/ 1748 w 5359"/>
                <a:gd name="T15" fmla="*/ 52 h 5325"/>
                <a:gd name="T16" fmla="*/ 1748 w 5359"/>
                <a:gd name="T17" fmla="*/ 52 h 5325"/>
                <a:gd name="T18" fmla="*/ 2569 w 5359"/>
                <a:gd name="T19" fmla="*/ 3443 h 5325"/>
                <a:gd name="T20" fmla="*/ 2569 w 5359"/>
                <a:gd name="T21" fmla="*/ 3443 h 5325"/>
                <a:gd name="T22" fmla="*/ 190 w 5359"/>
                <a:gd name="T23" fmla="*/ 5008 h 5325"/>
                <a:gd name="T24" fmla="*/ 190 w 5359"/>
                <a:gd name="T25" fmla="*/ 5008 h 5325"/>
                <a:gd name="T26" fmla="*/ 0 w 5359"/>
                <a:gd name="T27" fmla="*/ 5060 h 5325"/>
                <a:gd name="T28" fmla="*/ 0 w 5359"/>
                <a:gd name="T29" fmla="*/ 5060 h 5325"/>
                <a:gd name="T30" fmla="*/ 3620 w 5359"/>
                <a:gd name="T31" fmla="*/ 4617 h 5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59" h="5325">
                  <a:moveTo>
                    <a:pt x="3620" y="4617"/>
                  </a:moveTo>
                  <a:lnTo>
                    <a:pt x="3620" y="4617"/>
                  </a:lnTo>
                  <a:cubicBezTo>
                    <a:pt x="5358" y="3578"/>
                    <a:pt x="3116" y="1037"/>
                    <a:pt x="2372" y="173"/>
                  </a:cubicBezTo>
                  <a:lnTo>
                    <a:pt x="2372" y="173"/>
                  </a:lnTo>
                  <a:cubicBezTo>
                    <a:pt x="2313" y="104"/>
                    <a:pt x="2263" y="46"/>
                    <a:pt x="2225" y="0"/>
                  </a:cubicBezTo>
                  <a:lnTo>
                    <a:pt x="2225" y="0"/>
                  </a:lnTo>
                  <a:cubicBezTo>
                    <a:pt x="2193" y="32"/>
                    <a:pt x="2147" y="52"/>
                    <a:pt x="2095" y="52"/>
                  </a:cubicBezTo>
                  <a:lnTo>
                    <a:pt x="1748" y="52"/>
                  </a:lnTo>
                  <a:lnTo>
                    <a:pt x="1748" y="52"/>
                  </a:lnTo>
                  <a:cubicBezTo>
                    <a:pt x="1994" y="417"/>
                    <a:pt x="3405" y="2599"/>
                    <a:pt x="2569" y="3443"/>
                  </a:cubicBezTo>
                  <a:lnTo>
                    <a:pt x="2569" y="3443"/>
                  </a:lnTo>
                  <a:cubicBezTo>
                    <a:pt x="1655" y="4364"/>
                    <a:pt x="1161" y="4973"/>
                    <a:pt x="190" y="5008"/>
                  </a:cubicBezTo>
                  <a:lnTo>
                    <a:pt x="190" y="5008"/>
                  </a:lnTo>
                  <a:cubicBezTo>
                    <a:pt x="80" y="5012"/>
                    <a:pt x="19" y="5030"/>
                    <a:pt x="0" y="5060"/>
                  </a:cubicBezTo>
                  <a:lnTo>
                    <a:pt x="0" y="5060"/>
                  </a:lnTo>
                  <a:cubicBezTo>
                    <a:pt x="1064" y="5324"/>
                    <a:pt x="2564" y="5248"/>
                    <a:pt x="3620" y="4617"/>
                  </a:cubicBezTo>
                </a:path>
              </a:pathLst>
            </a:custGeom>
            <a:solidFill>
              <a:srgbClr val="111340">
                <a:alpha val="15000"/>
              </a:srgbClr>
            </a:solidFill>
            <a:ln>
              <a:noFill/>
            </a:ln>
            <a:effectLst/>
          </p:spPr>
          <p:txBody>
            <a:bodyPr wrap="none" anchor="ctr"/>
            <a:lstStyle/>
            <a:p>
              <a:endParaRPr lang="en-US" sz="3599" dirty="0">
                <a:latin typeface="Poppins" pitchFamily="2" charset="77"/>
              </a:endParaRPr>
            </a:p>
          </p:txBody>
        </p:sp>
        <p:sp>
          <p:nvSpPr>
            <p:cNvPr id="42" name="Freeform 83">
              <a:extLst>
                <a:ext uri="{FF2B5EF4-FFF2-40B4-BE49-F238E27FC236}">
                  <a16:creationId xmlns:a16="http://schemas.microsoft.com/office/drawing/2014/main" id="{60266424-8E54-824E-A60B-CDDDD753654C}"/>
                </a:ext>
              </a:extLst>
            </p:cNvPr>
            <p:cNvSpPr>
              <a:spLocks noChangeArrowheads="1"/>
            </p:cNvSpPr>
            <p:nvPr/>
          </p:nvSpPr>
          <p:spPr bwMode="auto">
            <a:xfrm>
              <a:off x="4564473" y="8258730"/>
              <a:ext cx="1521576" cy="2372997"/>
            </a:xfrm>
            <a:custGeom>
              <a:avLst/>
              <a:gdLst>
                <a:gd name="T0" fmla="*/ 678 w 1220"/>
                <a:gd name="T1" fmla="*/ 1134 h 1907"/>
                <a:gd name="T2" fmla="*/ 678 w 1220"/>
                <a:gd name="T3" fmla="*/ 1441 h 1907"/>
                <a:gd name="T4" fmla="*/ 678 w 1220"/>
                <a:gd name="T5" fmla="*/ 1441 h 1907"/>
                <a:gd name="T6" fmla="*/ 822 w 1220"/>
                <a:gd name="T7" fmla="*/ 1287 h 1907"/>
                <a:gd name="T8" fmla="*/ 822 w 1220"/>
                <a:gd name="T9" fmla="*/ 1287 h 1907"/>
                <a:gd name="T10" fmla="*/ 678 w 1220"/>
                <a:gd name="T11" fmla="*/ 1134 h 1907"/>
                <a:gd name="T12" fmla="*/ 536 w 1220"/>
                <a:gd name="T13" fmla="*/ 765 h 1907"/>
                <a:gd name="T14" fmla="*/ 536 w 1220"/>
                <a:gd name="T15" fmla="*/ 464 h 1907"/>
                <a:gd name="T16" fmla="*/ 536 w 1220"/>
                <a:gd name="T17" fmla="*/ 464 h 1907"/>
                <a:gd name="T18" fmla="*/ 402 w 1220"/>
                <a:gd name="T19" fmla="*/ 609 h 1907"/>
                <a:gd name="T20" fmla="*/ 402 w 1220"/>
                <a:gd name="T21" fmla="*/ 609 h 1907"/>
                <a:gd name="T22" fmla="*/ 536 w 1220"/>
                <a:gd name="T23" fmla="*/ 765 h 1907"/>
                <a:gd name="T24" fmla="*/ 536 w 1220"/>
                <a:gd name="T25" fmla="*/ 1728 h 1907"/>
                <a:gd name="T26" fmla="*/ 536 w 1220"/>
                <a:gd name="T27" fmla="*/ 1728 h 1907"/>
                <a:gd name="T28" fmla="*/ 3 w 1220"/>
                <a:gd name="T29" fmla="*/ 1268 h 1907"/>
                <a:gd name="T30" fmla="*/ 407 w 1220"/>
                <a:gd name="T31" fmla="*/ 1268 h 1907"/>
                <a:gd name="T32" fmla="*/ 407 w 1220"/>
                <a:gd name="T33" fmla="*/ 1268 h 1907"/>
                <a:gd name="T34" fmla="*/ 536 w 1220"/>
                <a:gd name="T35" fmla="*/ 1435 h 1907"/>
                <a:gd name="T36" fmla="*/ 536 w 1220"/>
                <a:gd name="T37" fmla="*/ 1092 h 1907"/>
                <a:gd name="T38" fmla="*/ 536 w 1220"/>
                <a:gd name="T39" fmla="*/ 1092 h 1907"/>
                <a:gd name="T40" fmla="*/ 0 w 1220"/>
                <a:gd name="T41" fmla="*/ 626 h 1907"/>
                <a:gd name="T42" fmla="*/ 0 w 1220"/>
                <a:gd name="T43" fmla="*/ 626 h 1907"/>
                <a:gd name="T44" fmla="*/ 536 w 1220"/>
                <a:gd name="T45" fmla="*/ 175 h 1907"/>
                <a:gd name="T46" fmla="*/ 536 w 1220"/>
                <a:gd name="T47" fmla="*/ 0 h 1907"/>
                <a:gd name="T48" fmla="*/ 678 w 1220"/>
                <a:gd name="T49" fmla="*/ 0 h 1907"/>
                <a:gd name="T50" fmla="*/ 678 w 1220"/>
                <a:gd name="T51" fmla="*/ 175 h 1907"/>
                <a:gd name="T52" fmla="*/ 678 w 1220"/>
                <a:gd name="T53" fmla="*/ 175 h 1907"/>
                <a:gd name="T54" fmla="*/ 1197 w 1220"/>
                <a:gd name="T55" fmla="*/ 626 h 1907"/>
                <a:gd name="T56" fmla="*/ 791 w 1220"/>
                <a:gd name="T57" fmla="*/ 626 h 1907"/>
                <a:gd name="T58" fmla="*/ 791 w 1220"/>
                <a:gd name="T59" fmla="*/ 626 h 1907"/>
                <a:gd name="T60" fmla="*/ 678 w 1220"/>
                <a:gd name="T61" fmla="*/ 475 h 1907"/>
                <a:gd name="T62" fmla="*/ 678 w 1220"/>
                <a:gd name="T63" fmla="*/ 811 h 1907"/>
                <a:gd name="T64" fmla="*/ 678 w 1220"/>
                <a:gd name="T65" fmla="*/ 811 h 1907"/>
                <a:gd name="T66" fmla="*/ 1219 w 1220"/>
                <a:gd name="T67" fmla="*/ 1274 h 1907"/>
                <a:gd name="T68" fmla="*/ 1219 w 1220"/>
                <a:gd name="T69" fmla="*/ 1274 h 1907"/>
                <a:gd name="T70" fmla="*/ 678 w 1220"/>
                <a:gd name="T71" fmla="*/ 1729 h 1907"/>
                <a:gd name="T72" fmla="*/ 678 w 1220"/>
                <a:gd name="T73" fmla="*/ 1906 h 1907"/>
                <a:gd name="T74" fmla="*/ 536 w 1220"/>
                <a:gd name="T75" fmla="*/ 1906 h 1907"/>
                <a:gd name="T76" fmla="*/ 536 w 1220"/>
                <a:gd name="T77" fmla="*/ 1728 h 1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0" h="1907">
                  <a:moveTo>
                    <a:pt x="678" y="1134"/>
                  </a:moveTo>
                  <a:lnTo>
                    <a:pt x="678" y="1441"/>
                  </a:lnTo>
                  <a:lnTo>
                    <a:pt x="678" y="1441"/>
                  </a:lnTo>
                  <a:cubicBezTo>
                    <a:pt x="767" y="1426"/>
                    <a:pt x="822" y="1368"/>
                    <a:pt x="822" y="1287"/>
                  </a:cubicBezTo>
                  <a:lnTo>
                    <a:pt x="822" y="1287"/>
                  </a:lnTo>
                  <a:cubicBezTo>
                    <a:pt x="822" y="1210"/>
                    <a:pt x="764" y="1166"/>
                    <a:pt x="678" y="1134"/>
                  </a:cubicBezTo>
                  <a:close/>
                  <a:moveTo>
                    <a:pt x="536" y="765"/>
                  </a:moveTo>
                  <a:lnTo>
                    <a:pt x="536" y="464"/>
                  </a:lnTo>
                  <a:lnTo>
                    <a:pt x="536" y="464"/>
                  </a:lnTo>
                  <a:cubicBezTo>
                    <a:pt x="454" y="477"/>
                    <a:pt x="402" y="525"/>
                    <a:pt x="402" y="609"/>
                  </a:cubicBezTo>
                  <a:lnTo>
                    <a:pt x="402" y="609"/>
                  </a:lnTo>
                  <a:cubicBezTo>
                    <a:pt x="402" y="685"/>
                    <a:pt x="455" y="731"/>
                    <a:pt x="536" y="765"/>
                  </a:cubicBezTo>
                  <a:close/>
                  <a:moveTo>
                    <a:pt x="536" y="1728"/>
                  </a:moveTo>
                  <a:lnTo>
                    <a:pt x="536" y="1728"/>
                  </a:lnTo>
                  <a:cubicBezTo>
                    <a:pt x="233" y="1701"/>
                    <a:pt x="14" y="1548"/>
                    <a:pt x="3" y="1268"/>
                  </a:cubicBezTo>
                  <a:lnTo>
                    <a:pt x="407" y="1268"/>
                  </a:lnTo>
                  <a:lnTo>
                    <a:pt x="407" y="1268"/>
                  </a:lnTo>
                  <a:cubicBezTo>
                    <a:pt x="416" y="1357"/>
                    <a:pt x="460" y="1411"/>
                    <a:pt x="536" y="1435"/>
                  </a:cubicBezTo>
                  <a:lnTo>
                    <a:pt x="536" y="1092"/>
                  </a:lnTo>
                  <a:lnTo>
                    <a:pt x="536" y="1092"/>
                  </a:lnTo>
                  <a:cubicBezTo>
                    <a:pt x="298" y="1032"/>
                    <a:pt x="0" y="967"/>
                    <a:pt x="0" y="626"/>
                  </a:cubicBezTo>
                  <a:lnTo>
                    <a:pt x="0" y="626"/>
                  </a:lnTo>
                  <a:cubicBezTo>
                    <a:pt x="0" y="355"/>
                    <a:pt x="233" y="195"/>
                    <a:pt x="536" y="175"/>
                  </a:cubicBezTo>
                  <a:lnTo>
                    <a:pt x="536" y="0"/>
                  </a:lnTo>
                  <a:lnTo>
                    <a:pt x="678" y="0"/>
                  </a:lnTo>
                  <a:lnTo>
                    <a:pt x="678" y="175"/>
                  </a:lnTo>
                  <a:lnTo>
                    <a:pt x="678" y="175"/>
                  </a:lnTo>
                  <a:cubicBezTo>
                    <a:pt x="982" y="199"/>
                    <a:pt x="1177" y="351"/>
                    <a:pt x="1197" y="626"/>
                  </a:cubicBezTo>
                  <a:lnTo>
                    <a:pt x="791" y="626"/>
                  </a:lnTo>
                  <a:lnTo>
                    <a:pt x="791" y="626"/>
                  </a:lnTo>
                  <a:cubicBezTo>
                    <a:pt x="782" y="546"/>
                    <a:pt x="740" y="497"/>
                    <a:pt x="678" y="475"/>
                  </a:cubicBezTo>
                  <a:lnTo>
                    <a:pt x="678" y="811"/>
                  </a:lnTo>
                  <a:lnTo>
                    <a:pt x="678" y="811"/>
                  </a:lnTo>
                  <a:cubicBezTo>
                    <a:pt x="915" y="876"/>
                    <a:pt x="1219" y="939"/>
                    <a:pt x="1219" y="1274"/>
                  </a:cubicBezTo>
                  <a:lnTo>
                    <a:pt x="1219" y="1274"/>
                  </a:lnTo>
                  <a:cubicBezTo>
                    <a:pt x="1219" y="1509"/>
                    <a:pt x="1028" y="1715"/>
                    <a:pt x="678" y="1729"/>
                  </a:cubicBezTo>
                  <a:lnTo>
                    <a:pt x="678" y="1906"/>
                  </a:lnTo>
                  <a:lnTo>
                    <a:pt x="536" y="1906"/>
                  </a:lnTo>
                  <a:lnTo>
                    <a:pt x="536" y="1728"/>
                  </a:lnTo>
                  <a:close/>
                </a:path>
              </a:pathLst>
            </a:custGeom>
            <a:solidFill>
              <a:schemeClr val="tx2">
                <a:alpha val="70000"/>
              </a:schemeClr>
            </a:solidFill>
            <a:ln>
              <a:noFill/>
            </a:ln>
            <a:effectLst/>
          </p:spPr>
          <p:txBody>
            <a:bodyPr wrap="none" anchor="ctr"/>
            <a:lstStyle/>
            <a:p>
              <a:endParaRPr lang="en-US" sz="3599" dirty="0">
                <a:latin typeface="Poppins" pitchFamily="2" charset="77"/>
              </a:endParaRPr>
            </a:p>
          </p:txBody>
        </p:sp>
        <p:sp>
          <p:nvSpPr>
            <p:cNvPr id="43" name="Freeform 84">
              <a:extLst>
                <a:ext uri="{FF2B5EF4-FFF2-40B4-BE49-F238E27FC236}">
                  <a16:creationId xmlns:a16="http://schemas.microsoft.com/office/drawing/2014/main" id="{C722CB4C-E791-D14A-88FC-F123C288746A}"/>
                </a:ext>
              </a:extLst>
            </p:cNvPr>
            <p:cNvSpPr>
              <a:spLocks noChangeArrowheads="1"/>
            </p:cNvSpPr>
            <p:nvPr/>
          </p:nvSpPr>
          <p:spPr bwMode="auto">
            <a:xfrm>
              <a:off x="3949252" y="8104924"/>
              <a:ext cx="2746523" cy="2680607"/>
            </a:xfrm>
            <a:custGeom>
              <a:avLst/>
              <a:gdLst>
                <a:gd name="T0" fmla="*/ 2203 w 2204"/>
                <a:gd name="T1" fmla="*/ 1076 h 2152"/>
                <a:gd name="T2" fmla="*/ 2203 w 2204"/>
                <a:gd name="T3" fmla="*/ 1076 h 2152"/>
                <a:gd name="T4" fmla="*/ 1101 w 2204"/>
                <a:gd name="T5" fmla="*/ 2151 h 2152"/>
                <a:gd name="T6" fmla="*/ 1101 w 2204"/>
                <a:gd name="T7" fmla="*/ 2151 h 2152"/>
                <a:gd name="T8" fmla="*/ 0 w 2204"/>
                <a:gd name="T9" fmla="*/ 1076 h 2152"/>
                <a:gd name="T10" fmla="*/ 0 w 2204"/>
                <a:gd name="T11" fmla="*/ 1076 h 2152"/>
                <a:gd name="T12" fmla="*/ 1101 w 2204"/>
                <a:gd name="T13" fmla="*/ 0 h 2152"/>
                <a:gd name="T14" fmla="*/ 1101 w 2204"/>
                <a:gd name="T15" fmla="*/ 0 h 2152"/>
                <a:gd name="T16" fmla="*/ 2203 w 2204"/>
                <a:gd name="T17" fmla="*/ 1076 h 2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04" h="2152">
                  <a:moveTo>
                    <a:pt x="2203" y="1076"/>
                  </a:moveTo>
                  <a:lnTo>
                    <a:pt x="2203" y="1076"/>
                  </a:lnTo>
                  <a:cubicBezTo>
                    <a:pt x="2203" y="1670"/>
                    <a:pt x="1710" y="2151"/>
                    <a:pt x="1101" y="2151"/>
                  </a:cubicBezTo>
                  <a:lnTo>
                    <a:pt x="1101" y="2151"/>
                  </a:lnTo>
                  <a:cubicBezTo>
                    <a:pt x="493" y="2151"/>
                    <a:pt x="0" y="1670"/>
                    <a:pt x="0" y="1076"/>
                  </a:cubicBezTo>
                  <a:lnTo>
                    <a:pt x="0" y="1076"/>
                  </a:lnTo>
                  <a:cubicBezTo>
                    <a:pt x="0" y="482"/>
                    <a:pt x="493" y="0"/>
                    <a:pt x="1101" y="0"/>
                  </a:cubicBezTo>
                  <a:lnTo>
                    <a:pt x="1101" y="0"/>
                  </a:lnTo>
                  <a:cubicBezTo>
                    <a:pt x="1710" y="0"/>
                    <a:pt x="2203" y="482"/>
                    <a:pt x="2203" y="1076"/>
                  </a:cubicBezTo>
                </a:path>
              </a:pathLst>
            </a:custGeom>
            <a:noFill/>
            <a:ln w="12700" cap="flat">
              <a:solidFill>
                <a:schemeClr val="tx2">
                  <a:alpha val="7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85">
              <a:extLst>
                <a:ext uri="{FF2B5EF4-FFF2-40B4-BE49-F238E27FC236}">
                  <a16:creationId xmlns:a16="http://schemas.microsoft.com/office/drawing/2014/main" id="{0DB34CA8-4CB1-AE4A-BCEE-44BBDE3C34D8}"/>
                </a:ext>
              </a:extLst>
            </p:cNvPr>
            <p:cNvSpPr>
              <a:spLocks noChangeArrowheads="1"/>
            </p:cNvSpPr>
            <p:nvPr/>
          </p:nvSpPr>
          <p:spPr bwMode="auto">
            <a:xfrm>
              <a:off x="3388961" y="5913198"/>
              <a:ext cx="1735804" cy="2686102"/>
            </a:xfrm>
            <a:custGeom>
              <a:avLst/>
              <a:gdLst>
                <a:gd name="T0" fmla="*/ 981 w 1392"/>
                <a:gd name="T1" fmla="*/ 0 h 2157"/>
                <a:gd name="T2" fmla="*/ 981 w 1392"/>
                <a:gd name="T3" fmla="*/ 0 h 2157"/>
                <a:gd name="T4" fmla="*/ 0 w 1392"/>
                <a:gd name="T5" fmla="*/ 2156 h 2157"/>
                <a:gd name="T6" fmla="*/ 0 w 1392"/>
                <a:gd name="T7" fmla="*/ 2156 h 2157"/>
                <a:gd name="T8" fmla="*/ 856 w 1392"/>
                <a:gd name="T9" fmla="*/ 748 h 2157"/>
                <a:gd name="T10" fmla="*/ 837 w 1392"/>
                <a:gd name="T11" fmla="*/ 1216 h 2157"/>
                <a:gd name="T12" fmla="*/ 837 w 1392"/>
                <a:gd name="T13" fmla="*/ 1216 h 2157"/>
                <a:gd name="T14" fmla="*/ 1391 w 1392"/>
                <a:gd name="T15" fmla="*/ 0 h 2157"/>
                <a:gd name="T16" fmla="*/ 981 w 1392"/>
                <a:gd name="T17" fmla="*/ 0 h 2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92" h="2157">
                  <a:moveTo>
                    <a:pt x="981" y="0"/>
                  </a:moveTo>
                  <a:lnTo>
                    <a:pt x="981" y="0"/>
                  </a:lnTo>
                  <a:cubicBezTo>
                    <a:pt x="981" y="0"/>
                    <a:pt x="1" y="1165"/>
                    <a:pt x="0" y="2156"/>
                  </a:cubicBezTo>
                  <a:lnTo>
                    <a:pt x="0" y="2156"/>
                  </a:lnTo>
                  <a:cubicBezTo>
                    <a:pt x="0" y="2156"/>
                    <a:pt x="437" y="1130"/>
                    <a:pt x="856" y="748"/>
                  </a:cubicBezTo>
                  <a:lnTo>
                    <a:pt x="837" y="1216"/>
                  </a:lnTo>
                  <a:lnTo>
                    <a:pt x="837" y="1216"/>
                  </a:lnTo>
                  <a:cubicBezTo>
                    <a:pt x="837" y="1216"/>
                    <a:pt x="1127" y="174"/>
                    <a:pt x="1391" y="0"/>
                  </a:cubicBezTo>
                  <a:lnTo>
                    <a:pt x="981" y="0"/>
                  </a:lnTo>
                </a:path>
              </a:pathLst>
            </a:custGeom>
            <a:solidFill>
              <a:srgbClr val="FFFFFF">
                <a:alpha val="40000"/>
              </a:srgbClr>
            </a:solidFill>
            <a:ln>
              <a:noFill/>
            </a:ln>
            <a:effectLst/>
          </p:spPr>
          <p:txBody>
            <a:bodyPr wrap="none" anchor="ctr"/>
            <a:lstStyle/>
            <a:p>
              <a:endParaRPr lang="en-US" sz="3599" dirty="0">
                <a:latin typeface="Poppins" pitchFamily="2" charset="77"/>
              </a:endParaRPr>
            </a:p>
          </p:txBody>
        </p:sp>
      </p:grpSp>
      <p:grpSp>
        <p:nvGrpSpPr>
          <p:cNvPr id="45" name="Group 44">
            <a:extLst>
              <a:ext uri="{FF2B5EF4-FFF2-40B4-BE49-F238E27FC236}">
                <a16:creationId xmlns:a16="http://schemas.microsoft.com/office/drawing/2014/main" id="{1D28F03E-4E71-F54F-B13B-3CF754DFE125}"/>
              </a:ext>
            </a:extLst>
          </p:cNvPr>
          <p:cNvGrpSpPr/>
          <p:nvPr/>
        </p:nvGrpSpPr>
        <p:grpSpPr>
          <a:xfrm>
            <a:off x="7019867" y="11003446"/>
            <a:ext cx="3158500" cy="1186499"/>
            <a:chOff x="7019867" y="11477654"/>
            <a:chExt cx="3158500" cy="1186499"/>
          </a:xfrm>
        </p:grpSpPr>
        <p:sp>
          <p:nvSpPr>
            <p:cNvPr id="46" name="Freeform 86">
              <a:extLst>
                <a:ext uri="{FF2B5EF4-FFF2-40B4-BE49-F238E27FC236}">
                  <a16:creationId xmlns:a16="http://schemas.microsoft.com/office/drawing/2014/main" id="{1B5B0AB7-84B3-F047-86F2-AFBA5CDF9EBF}"/>
                </a:ext>
              </a:extLst>
            </p:cNvPr>
            <p:cNvSpPr>
              <a:spLocks noChangeArrowheads="1"/>
            </p:cNvSpPr>
            <p:nvPr/>
          </p:nvSpPr>
          <p:spPr bwMode="auto">
            <a:xfrm>
              <a:off x="7019867" y="11873154"/>
              <a:ext cx="3158500" cy="790999"/>
            </a:xfrm>
            <a:custGeom>
              <a:avLst/>
              <a:gdLst>
                <a:gd name="T0" fmla="*/ 2364 w 2535"/>
                <a:gd name="T1" fmla="*/ 158 h 635"/>
                <a:gd name="T2" fmla="*/ 2364 w 2535"/>
                <a:gd name="T3" fmla="*/ 158 h 635"/>
                <a:gd name="T4" fmla="*/ 1267 w 2535"/>
                <a:gd name="T5" fmla="*/ 317 h 635"/>
                <a:gd name="T6" fmla="*/ 1267 w 2535"/>
                <a:gd name="T7" fmla="*/ 317 h 635"/>
                <a:gd name="T8" fmla="*/ 170 w 2535"/>
                <a:gd name="T9" fmla="*/ 158 h 635"/>
                <a:gd name="T10" fmla="*/ 170 w 2535"/>
                <a:gd name="T11" fmla="*/ 158 h 635"/>
                <a:gd name="T12" fmla="*/ 0 w 2535"/>
                <a:gd name="T13" fmla="*/ 0 h 635"/>
                <a:gd name="T14" fmla="*/ 0 w 2535"/>
                <a:gd name="T15" fmla="*/ 317 h 635"/>
                <a:gd name="T16" fmla="*/ 0 w 2535"/>
                <a:gd name="T17" fmla="*/ 317 h 635"/>
                <a:gd name="T18" fmla="*/ 1267 w 2535"/>
                <a:gd name="T19" fmla="*/ 634 h 635"/>
                <a:gd name="T20" fmla="*/ 1267 w 2535"/>
                <a:gd name="T21" fmla="*/ 634 h 635"/>
                <a:gd name="T22" fmla="*/ 2534 w 2535"/>
                <a:gd name="T23" fmla="*/ 317 h 635"/>
                <a:gd name="T24" fmla="*/ 2534 w 2535"/>
                <a:gd name="T25" fmla="*/ 0 h 635"/>
                <a:gd name="T26" fmla="*/ 2534 w 2535"/>
                <a:gd name="T27" fmla="*/ 0 h 635"/>
                <a:gd name="T28" fmla="*/ 2364 w 2535"/>
                <a:gd name="T29" fmla="*/ 158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5" h="635">
                  <a:moveTo>
                    <a:pt x="2364" y="158"/>
                  </a:moveTo>
                  <a:lnTo>
                    <a:pt x="2364" y="158"/>
                  </a:lnTo>
                  <a:cubicBezTo>
                    <a:pt x="2146" y="253"/>
                    <a:pt x="1736" y="317"/>
                    <a:pt x="1267" y="317"/>
                  </a:cubicBezTo>
                  <a:lnTo>
                    <a:pt x="1267" y="317"/>
                  </a:lnTo>
                  <a:cubicBezTo>
                    <a:pt x="798" y="317"/>
                    <a:pt x="389" y="253"/>
                    <a:pt x="170" y="158"/>
                  </a:cubicBezTo>
                  <a:lnTo>
                    <a:pt x="170" y="158"/>
                  </a:lnTo>
                  <a:cubicBezTo>
                    <a:pt x="61" y="112"/>
                    <a:pt x="0" y="58"/>
                    <a:pt x="0" y="0"/>
                  </a:cubicBezTo>
                  <a:lnTo>
                    <a:pt x="0" y="317"/>
                  </a:lnTo>
                  <a:lnTo>
                    <a:pt x="0" y="317"/>
                  </a:lnTo>
                  <a:cubicBezTo>
                    <a:pt x="0" y="492"/>
                    <a:pt x="567" y="634"/>
                    <a:pt x="1267" y="634"/>
                  </a:cubicBezTo>
                  <a:lnTo>
                    <a:pt x="1267" y="634"/>
                  </a:lnTo>
                  <a:cubicBezTo>
                    <a:pt x="1967" y="634"/>
                    <a:pt x="2534" y="492"/>
                    <a:pt x="2534" y="317"/>
                  </a:cubicBezTo>
                  <a:lnTo>
                    <a:pt x="2534" y="0"/>
                  </a:lnTo>
                  <a:lnTo>
                    <a:pt x="2534" y="0"/>
                  </a:lnTo>
                  <a:cubicBezTo>
                    <a:pt x="2534" y="58"/>
                    <a:pt x="2472" y="112"/>
                    <a:pt x="2364" y="158"/>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87">
              <a:extLst>
                <a:ext uri="{FF2B5EF4-FFF2-40B4-BE49-F238E27FC236}">
                  <a16:creationId xmlns:a16="http://schemas.microsoft.com/office/drawing/2014/main" id="{D7E2DB16-CFC8-594A-B3A0-456B9A5530C9}"/>
                </a:ext>
              </a:extLst>
            </p:cNvPr>
            <p:cNvSpPr>
              <a:spLocks noChangeArrowheads="1"/>
            </p:cNvSpPr>
            <p:nvPr/>
          </p:nvSpPr>
          <p:spPr bwMode="auto">
            <a:xfrm>
              <a:off x="7019867" y="11477654"/>
              <a:ext cx="3158500" cy="790999"/>
            </a:xfrm>
            <a:custGeom>
              <a:avLst/>
              <a:gdLst>
                <a:gd name="T0" fmla="*/ 2217 w 2535"/>
                <a:gd name="T1" fmla="*/ 107 h 635"/>
                <a:gd name="T2" fmla="*/ 2217 w 2535"/>
                <a:gd name="T3" fmla="*/ 107 h 635"/>
                <a:gd name="T4" fmla="*/ 1267 w 2535"/>
                <a:gd name="T5" fmla="*/ 0 h 635"/>
                <a:gd name="T6" fmla="*/ 1267 w 2535"/>
                <a:gd name="T7" fmla="*/ 0 h 635"/>
                <a:gd name="T8" fmla="*/ 317 w 2535"/>
                <a:gd name="T9" fmla="*/ 107 h 635"/>
                <a:gd name="T10" fmla="*/ 317 w 2535"/>
                <a:gd name="T11" fmla="*/ 107 h 635"/>
                <a:gd name="T12" fmla="*/ 0 w 2535"/>
                <a:gd name="T13" fmla="*/ 317 h 635"/>
                <a:gd name="T14" fmla="*/ 0 w 2535"/>
                <a:gd name="T15" fmla="*/ 317 h 635"/>
                <a:gd name="T16" fmla="*/ 170 w 2535"/>
                <a:gd name="T17" fmla="*/ 475 h 635"/>
                <a:gd name="T18" fmla="*/ 170 w 2535"/>
                <a:gd name="T19" fmla="*/ 475 h 635"/>
                <a:gd name="T20" fmla="*/ 1267 w 2535"/>
                <a:gd name="T21" fmla="*/ 634 h 635"/>
                <a:gd name="T22" fmla="*/ 1267 w 2535"/>
                <a:gd name="T23" fmla="*/ 634 h 635"/>
                <a:gd name="T24" fmla="*/ 2364 w 2535"/>
                <a:gd name="T25" fmla="*/ 475 h 635"/>
                <a:gd name="T26" fmla="*/ 2364 w 2535"/>
                <a:gd name="T27" fmla="*/ 475 h 635"/>
                <a:gd name="T28" fmla="*/ 2534 w 2535"/>
                <a:gd name="T29" fmla="*/ 317 h 635"/>
                <a:gd name="T30" fmla="*/ 2534 w 2535"/>
                <a:gd name="T31" fmla="*/ 317 h 635"/>
                <a:gd name="T32" fmla="*/ 2217 w 2535"/>
                <a:gd name="T33" fmla="*/ 107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35" h="635">
                  <a:moveTo>
                    <a:pt x="2217" y="107"/>
                  </a:moveTo>
                  <a:lnTo>
                    <a:pt x="2217" y="107"/>
                  </a:lnTo>
                  <a:cubicBezTo>
                    <a:pt x="1985" y="42"/>
                    <a:pt x="1645" y="0"/>
                    <a:pt x="1267" y="0"/>
                  </a:cubicBezTo>
                  <a:lnTo>
                    <a:pt x="1267" y="0"/>
                  </a:lnTo>
                  <a:cubicBezTo>
                    <a:pt x="889" y="0"/>
                    <a:pt x="549" y="42"/>
                    <a:pt x="317" y="107"/>
                  </a:cubicBezTo>
                  <a:lnTo>
                    <a:pt x="317" y="107"/>
                  </a:lnTo>
                  <a:cubicBezTo>
                    <a:pt x="119" y="164"/>
                    <a:pt x="0" y="237"/>
                    <a:pt x="0" y="317"/>
                  </a:cubicBezTo>
                  <a:lnTo>
                    <a:pt x="0" y="317"/>
                  </a:lnTo>
                  <a:cubicBezTo>
                    <a:pt x="0" y="375"/>
                    <a:pt x="61" y="429"/>
                    <a:pt x="170" y="475"/>
                  </a:cubicBezTo>
                  <a:lnTo>
                    <a:pt x="170" y="475"/>
                  </a:lnTo>
                  <a:cubicBezTo>
                    <a:pt x="389" y="570"/>
                    <a:pt x="798" y="634"/>
                    <a:pt x="1267" y="634"/>
                  </a:cubicBezTo>
                  <a:lnTo>
                    <a:pt x="1267" y="634"/>
                  </a:lnTo>
                  <a:cubicBezTo>
                    <a:pt x="1736" y="634"/>
                    <a:pt x="2146" y="570"/>
                    <a:pt x="2364" y="475"/>
                  </a:cubicBezTo>
                  <a:lnTo>
                    <a:pt x="2364" y="475"/>
                  </a:lnTo>
                  <a:cubicBezTo>
                    <a:pt x="2472" y="429"/>
                    <a:pt x="2534" y="375"/>
                    <a:pt x="2534" y="317"/>
                  </a:cubicBezTo>
                  <a:lnTo>
                    <a:pt x="2534" y="317"/>
                  </a:lnTo>
                  <a:cubicBezTo>
                    <a:pt x="2534" y="237"/>
                    <a:pt x="2415" y="164"/>
                    <a:pt x="2217" y="107"/>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88">
              <a:extLst>
                <a:ext uri="{FF2B5EF4-FFF2-40B4-BE49-F238E27FC236}">
                  <a16:creationId xmlns:a16="http://schemas.microsoft.com/office/drawing/2014/main" id="{236B9DA2-C733-FB40-8DE0-9C6CF5B12064}"/>
                </a:ext>
              </a:extLst>
            </p:cNvPr>
            <p:cNvSpPr>
              <a:spLocks noChangeArrowheads="1"/>
            </p:cNvSpPr>
            <p:nvPr/>
          </p:nvSpPr>
          <p:spPr bwMode="auto">
            <a:xfrm>
              <a:off x="7179164" y="11560051"/>
              <a:ext cx="2839906" cy="626206"/>
            </a:xfrm>
            <a:custGeom>
              <a:avLst/>
              <a:gdLst>
                <a:gd name="T0" fmla="*/ 1995 w 2281"/>
                <a:gd name="T1" fmla="*/ 85 h 503"/>
                <a:gd name="T2" fmla="*/ 1995 w 2281"/>
                <a:gd name="T3" fmla="*/ 85 h 503"/>
                <a:gd name="T4" fmla="*/ 1140 w 2281"/>
                <a:gd name="T5" fmla="*/ 0 h 503"/>
                <a:gd name="T6" fmla="*/ 1140 w 2281"/>
                <a:gd name="T7" fmla="*/ 0 h 503"/>
                <a:gd name="T8" fmla="*/ 285 w 2281"/>
                <a:gd name="T9" fmla="*/ 85 h 503"/>
                <a:gd name="T10" fmla="*/ 285 w 2281"/>
                <a:gd name="T11" fmla="*/ 85 h 503"/>
                <a:gd name="T12" fmla="*/ 0 w 2281"/>
                <a:gd name="T13" fmla="*/ 251 h 503"/>
                <a:gd name="T14" fmla="*/ 0 w 2281"/>
                <a:gd name="T15" fmla="*/ 251 h 503"/>
                <a:gd name="T16" fmla="*/ 153 w 2281"/>
                <a:gd name="T17" fmla="*/ 377 h 503"/>
                <a:gd name="T18" fmla="*/ 153 w 2281"/>
                <a:gd name="T19" fmla="*/ 377 h 503"/>
                <a:gd name="T20" fmla="*/ 1140 w 2281"/>
                <a:gd name="T21" fmla="*/ 502 h 503"/>
                <a:gd name="T22" fmla="*/ 1140 w 2281"/>
                <a:gd name="T23" fmla="*/ 502 h 503"/>
                <a:gd name="T24" fmla="*/ 2127 w 2281"/>
                <a:gd name="T25" fmla="*/ 377 h 503"/>
                <a:gd name="T26" fmla="*/ 2127 w 2281"/>
                <a:gd name="T27" fmla="*/ 377 h 503"/>
                <a:gd name="T28" fmla="*/ 2280 w 2281"/>
                <a:gd name="T29" fmla="*/ 251 h 503"/>
                <a:gd name="T30" fmla="*/ 2280 w 2281"/>
                <a:gd name="T31" fmla="*/ 251 h 503"/>
                <a:gd name="T32" fmla="*/ 1995 w 2281"/>
                <a:gd name="T33" fmla="*/ 8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81" h="503">
                  <a:moveTo>
                    <a:pt x="1995" y="85"/>
                  </a:moveTo>
                  <a:lnTo>
                    <a:pt x="1995" y="85"/>
                  </a:lnTo>
                  <a:cubicBezTo>
                    <a:pt x="1786" y="33"/>
                    <a:pt x="1480" y="0"/>
                    <a:pt x="1140" y="0"/>
                  </a:cubicBezTo>
                  <a:lnTo>
                    <a:pt x="1140" y="0"/>
                  </a:lnTo>
                  <a:cubicBezTo>
                    <a:pt x="800" y="0"/>
                    <a:pt x="495" y="33"/>
                    <a:pt x="285" y="85"/>
                  </a:cubicBezTo>
                  <a:lnTo>
                    <a:pt x="285" y="85"/>
                  </a:lnTo>
                  <a:cubicBezTo>
                    <a:pt x="108" y="129"/>
                    <a:pt x="0" y="188"/>
                    <a:pt x="0" y="251"/>
                  </a:cubicBezTo>
                  <a:lnTo>
                    <a:pt x="0" y="251"/>
                  </a:lnTo>
                  <a:cubicBezTo>
                    <a:pt x="0" y="297"/>
                    <a:pt x="56" y="340"/>
                    <a:pt x="153" y="377"/>
                  </a:cubicBezTo>
                  <a:lnTo>
                    <a:pt x="153" y="377"/>
                  </a:lnTo>
                  <a:cubicBezTo>
                    <a:pt x="350" y="451"/>
                    <a:pt x="718" y="502"/>
                    <a:pt x="1140" y="502"/>
                  </a:cubicBezTo>
                  <a:lnTo>
                    <a:pt x="1140" y="502"/>
                  </a:lnTo>
                  <a:cubicBezTo>
                    <a:pt x="1562" y="502"/>
                    <a:pt x="1930" y="451"/>
                    <a:pt x="2127" y="377"/>
                  </a:cubicBezTo>
                  <a:lnTo>
                    <a:pt x="2127" y="377"/>
                  </a:lnTo>
                  <a:cubicBezTo>
                    <a:pt x="2224" y="340"/>
                    <a:pt x="2280" y="297"/>
                    <a:pt x="2280" y="251"/>
                  </a:cubicBezTo>
                  <a:lnTo>
                    <a:pt x="2280" y="251"/>
                  </a:lnTo>
                  <a:cubicBezTo>
                    <a:pt x="2280" y="188"/>
                    <a:pt x="2172" y="129"/>
                    <a:pt x="1995" y="85"/>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49" name="Freeform 89">
              <a:extLst>
                <a:ext uri="{FF2B5EF4-FFF2-40B4-BE49-F238E27FC236}">
                  <a16:creationId xmlns:a16="http://schemas.microsoft.com/office/drawing/2014/main" id="{E387C586-7E02-3D4E-90FD-80EAFD1B1605}"/>
                </a:ext>
              </a:extLst>
            </p:cNvPr>
            <p:cNvSpPr>
              <a:spLocks noChangeArrowheads="1"/>
            </p:cNvSpPr>
            <p:nvPr/>
          </p:nvSpPr>
          <p:spPr bwMode="auto">
            <a:xfrm>
              <a:off x="7019867" y="11873154"/>
              <a:ext cx="3158500" cy="790999"/>
            </a:xfrm>
            <a:custGeom>
              <a:avLst/>
              <a:gdLst>
                <a:gd name="T0" fmla="*/ 2364 w 2535"/>
                <a:gd name="T1" fmla="*/ 158 h 635"/>
                <a:gd name="T2" fmla="*/ 2364 w 2535"/>
                <a:gd name="T3" fmla="*/ 158 h 635"/>
                <a:gd name="T4" fmla="*/ 1267 w 2535"/>
                <a:gd name="T5" fmla="*/ 317 h 635"/>
                <a:gd name="T6" fmla="*/ 1267 w 2535"/>
                <a:gd name="T7" fmla="*/ 317 h 635"/>
                <a:gd name="T8" fmla="*/ 170 w 2535"/>
                <a:gd name="T9" fmla="*/ 158 h 635"/>
                <a:gd name="T10" fmla="*/ 170 w 2535"/>
                <a:gd name="T11" fmla="*/ 158 h 635"/>
                <a:gd name="T12" fmla="*/ 0 w 2535"/>
                <a:gd name="T13" fmla="*/ 0 h 635"/>
                <a:gd name="T14" fmla="*/ 0 w 2535"/>
                <a:gd name="T15" fmla="*/ 317 h 635"/>
                <a:gd name="T16" fmla="*/ 0 w 2535"/>
                <a:gd name="T17" fmla="*/ 317 h 635"/>
                <a:gd name="T18" fmla="*/ 1267 w 2535"/>
                <a:gd name="T19" fmla="*/ 634 h 635"/>
                <a:gd name="T20" fmla="*/ 1267 w 2535"/>
                <a:gd name="T21" fmla="*/ 634 h 635"/>
                <a:gd name="T22" fmla="*/ 2534 w 2535"/>
                <a:gd name="T23" fmla="*/ 317 h 635"/>
                <a:gd name="T24" fmla="*/ 2534 w 2535"/>
                <a:gd name="T25" fmla="*/ 0 h 635"/>
                <a:gd name="T26" fmla="*/ 2534 w 2535"/>
                <a:gd name="T27" fmla="*/ 0 h 635"/>
                <a:gd name="T28" fmla="*/ 2364 w 2535"/>
                <a:gd name="T29" fmla="*/ 158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5" h="635">
                  <a:moveTo>
                    <a:pt x="2364" y="158"/>
                  </a:moveTo>
                  <a:lnTo>
                    <a:pt x="2364" y="158"/>
                  </a:lnTo>
                  <a:cubicBezTo>
                    <a:pt x="2146" y="253"/>
                    <a:pt x="1736" y="317"/>
                    <a:pt x="1267" y="317"/>
                  </a:cubicBezTo>
                  <a:lnTo>
                    <a:pt x="1267" y="317"/>
                  </a:lnTo>
                  <a:cubicBezTo>
                    <a:pt x="798" y="317"/>
                    <a:pt x="389" y="253"/>
                    <a:pt x="170" y="158"/>
                  </a:cubicBezTo>
                  <a:lnTo>
                    <a:pt x="170" y="158"/>
                  </a:lnTo>
                  <a:cubicBezTo>
                    <a:pt x="61" y="112"/>
                    <a:pt x="0" y="58"/>
                    <a:pt x="0" y="0"/>
                  </a:cubicBezTo>
                  <a:lnTo>
                    <a:pt x="0" y="317"/>
                  </a:lnTo>
                  <a:lnTo>
                    <a:pt x="0" y="317"/>
                  </a:lnTo>
                  <a:cubicBezTo>
                    <a:pt x="0" y="492"/>
                    <a:pt x="567" y="634"/>
                    <a:pt x="1267" y="634"/>
                  </a:cubicBezTo>
                  <a:lnTo>
                    <a:pt x="1267" y="634"/>
                  </a:lnTo>
                  <a:cubicBezTo>
                    <a:pt x="1967" y="634"/>
                    <a:pt x="2534" y="492"/>
                    <a:pt x="2534" y="317"/>
                  </a:cubicBezTo>
                  <a:lnTo>
                    <a:pt x="2534" y="0"/>
                  </a:lnTo>
                  <a:lnTo>
                    <a:pt x="2534" y="0"/>
                  </a:lnTo>
                  <a:cubicBezTo>
                    <a:pt x="2534" y="58"/>
                    <a:pt x="2472" y="112"/>
                    <a:pt x="2364" y="158"/>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0DFCFB10-A912-C540-84C4-7BB080193FE0}"/>
                </a:ext>
              </a:extLst>
            </p:cNvPr>
            <p:cNvSpPr>
              <a:spLocks noChangeArrowheads="1"/>
            </p:cNvSpPr>
            <p:nvPr/>
          </p:nvSpPr>
          <p:spPr bwMode="auto">
            <a:xfrm>
              <a:off x="7019868" y="11873156"/>
              <a:ext cx="3157246" cy="789743"/>
            </a:xfrm>
            <a:custGeom>
              <a:avLst/>
              <a:gdLst>
                <a:gd name="connsiteX0" fmla="*/ 1745566 w 3157246"/>
                <a:gd name="connsiteY0" fmla="*/ 390002 h 789743"/>
                <a:gd name="connsiteX1" fmla="*/ 1745566 w 3157246"/>
                <a:gd name="connsiteY1" fmla="*/ 787237 h 789743"/>
                <a:gd name="connsiteX2" fmla="*/ 1614954 w 3157246"/>
                <a:gd name="connsiteY2" fmla="*/ 789743 h 789743"/>
                <a:gd name="connsiteX3" fmla="*/ 1614954 w 3157246"/>
                <a:gd name="connsiteY3" fmla="*/ 392508 h 789743"/>
                <a:gd name="connsiteX4" fmla="*/ 1745566 w 3157246"/>
                <a:gd name="connsiteY4" fmla="*/ 390002 h 789743"/>
                <a:gd name="connsiteX5" fmla="*/ 1406219 w 3157246"/>
                <a:gd name="connsiteY5" fmla="*/ 390002 h 789743"/>
                <a:gd name="connsiteX6" fmla="*/ 1542284 w 3157246"/>
                <a:gd name="connsiteY6" fmla="*/ 392508 h 789743"/>
                <a:gd name="connsiteX7" fmla="*/ 1542284 w 3157246"/>
                <a:gd name="connsiteY7" fmla="*/ 789743 h 789743"/>
                <a:gd name="connsiteX8" fmla="*/ 1406219 w 3157246"/>
                <a:gd name="connsiteY8" fmla="*/ 787237 h 789743"/>
                <a:gd name="connsiteX9" fmla="*/ 1954300 w 3157246"/>
                <a:gd name="connsiteY9" fmla="*/ 379017 h 789743"/>
                <a:gd name="connsiteX10" fmla="*/ 1954300 w 3157246"/>
                <a:gd name="connsiteY10" fmla="*/ 771321 h 789743"/>
                <a:gd name="connsiteX11" fmla="*/ 1823688 w 3157246"/>
                <a:gd name="connsiteY11" fmla="*/ 778770 h 789743"/>
                <a:gd name="connsiteX12" fmla="*/ 1823688 w 3157246"/>
                <a:gd name="connsiteY12" fmla="*/ 385224 h 789743"/>
                <a:gd name="connsiteX13" fmla="*/ 1954300 w 3157246"/>
                <a:gd name="connsiteY13" fmla="*/ 379017 h 789743"/>
                <a:gd name="connsiteX14" fmla="*/ 1202973 w 3157246"/>
                <a:gd name="connsiteY14" fmla="*/ 379017 h 789743"/>
                <a:gd name="connsiteX15" fmla="*/ 1333586 w 3157246"/>
                <a:gd name="connsiteY15" fmla="*/ 385224 h 789743"/>
                <a:gd name="connsiteX16" fmla="*/ 1333586 w 3157246"/>
                <a:gd name="connsiteY16" fmla="*/ 778770 h 789743"/>
                <a:gd name="connsiteX17" fmla="*/ 1202973 w 3157246"/>
                <a:gd name="connsiteY17" fmla="*/ 771321 h 789743"/>
                <a:gd name="connsiteX18" fmla="*/ 2157543 w 3157246"/>
                <a:gd name="connsiteY18" fmla="*/ 362541 h 789743"/>
                <a:gd name="connsiteX19" fmla="*/ 2157543 w 3157246"/>
                <a:gd name="connsiteY19" fmla="*/ 756633 h 789743"/>
                <a:gd name="connsiteX20" fmla="*/ 2026931 w 3157246"/>
                <a:gd name="connsiteY20" fmla="*/ 767787 h 789743"/>
                <a:gd name="connsiteX21" fmla="*/ 2026931 w 3157246"/>
                <a:gd name="connsiteY21" fmla="*/ 374934 h 789743"/>
                <a:gd name="connsiteX22" fmla="*/ 2157543 w 3157246"/>
                <a:gd name="connsiteY22" fmla="*/ 362541 h 789743"/>
                <a:gd name="connsiteX23" fmla="*/ 994238 w 3157246"/>
                <a:gd name="connsiteY23" fmla="*/ 362541 h 789743"/>
                <a:gd name="connsiteX24" fmla="*/ 1124851 w 3157246"/>
                <a:gd name="connsiteY24" fmla="*/ 374934 h 789743"/>
                <a:gd name="connsiteX25" fmla="*/ 1124851 w 3157246"/>
                <a:gd name="connsiteY25" fmla="*/ 767787 h 789743"/>
                <a:gd name="connsiteX26" fmla="*/ 994238 w 3157246"/>
                <a:gd name="connsiteY26" fmla="*/ 756633 h 789743"/>
                <a:gd name="connsiteX27" fmla="*/ 2366278 w 3157246"/>
                <a:gd name="connsiteY27" fmla="*/ 340567 h 789743"/>
                <a:gd name="connsiteX28" fmla="*/ 2366278 w 3157246"/>
                <a:gd name="connsiteY28" fmla="*/ 735119 h 789743"/>
                <a:gd name="connsiteX29" fmla="*/ 2235666 w 3157246"/>
                <a:gd name="connsiteY29" fmla="*/ 751299 h 789743"/>
                <a:gd name="connsiteX30" fmla="*/ 2235666 w 3157246"/>
                <a:gd name="connsiteY30" fmla="*/ 356747 h 789743"/>
                <a:gd name="connsiteX31" fmla="*/ 2366278 w 3157246"/>
                <a:gd name="connsiteY31" fmla="*/ 340567 h 789743"/>
                <a:gd name="connsiteX32" fmla="*/ 790997 w 3157246"/>
                <a:gd name="connsiteY32" fmla="*/ 340567 h 789743"/>
                <a:gd name="connsiteX33" fmla="*/ 927062 w 3157246"/>
                <a:gd name="connsiteY33" fmla="*/ 356747 h 789743"/>
                <a:gd name="connsiteX34" fmla="*/ 927062 w 3157246"/>
                <a:gd name="connsiteY34" fmla="*/ 751299 h 789743"/>
                <a:gd name="connsiteX35" fmla="*/ 790997 w 3157246"/>
                <a:gd name="connsiteY35" fmla="*/ 735119 h 789743"/>
                <a:gd name="connsiteX36" fmla="*/ 2569522 w 3157246"/>
                <a:gd name="connsiteY36" fmla="*/ 302114 h 789743"/>
                <a:gd name="connsiteX37" fmla="*/ 2569522 w 3157246"/>
                <a:gd name="connsiteY37" fmla="*/ 694810 h 789743"/>
                <a:gd name="connsiteX38" fmla="*/ 2438910 w 3157246"/>
                <a:gd name="connsiteY38" fmla="*/ 718347 h 789743"/>
                <a:gd name="connsiteX39" fmla="*/ 2438910 w 3157246"/>
                <a:gd name="connsiteY39" fmla="*/ 326890 h 789743"/>
                <a:gd name="connsiteX40" fmla="*/ 2569522 w 3157246"/>
                <a:gd name="connsiteY40" fmla="*/ 302114 h 789743"/>
                <a:gd name="connsiteX41" fmla="*/ 582261 w 3157246"/>
                <a:gd name="connsiteY41" fmla="*/ 302114 h 789743"/>
                <a:gd name="connsiteX42" fmla="*/ 712874 w 3157246"/>
                <a:gd name="connsiteY42" fmla="*/ 326890 h 789743"/>
                <a:gd name="connsiteX43" fmla="*/ 712874 w 3157246"/>
                <a:gd name="connsiteY43" fmla="*/ 718347 h 789743"/>
                <a:gd name="connsiteX44" fmla="*/ 582261 w 3157246"/>
                <a:gd name="connsiteY44" fmla="*/ 694810 h 789743"/>
                <a:gd name="connsiteX45" fmla="*/ 2778259 w 3157246"/>
                <a:gd name="connsiteY45" fmla="*/ 252678 h 789743"/>
                <a:gd name="connsiteX46" fmla="*/ 2778259 w 3157246"/>
                <a:gd name="connsiteY46" fmla="*/ 646363 h 789743"/>
                <a:gd name="connsiteX47" fmla="*/ 2647647 w 3157246"/>
                <a:gd name="connsiteY47" fmla="*/ 679894 h 789743"/>
                <a:gd name="connsiteX48" fmla="*/ 2647647 w 3157246"/>
                <a:gd name="connsiteY48" fmla="*/ 286209 h 789743"/>
                <a:gd name="connsiteX49" fmla="*/ 2778259 w 3157246"/>
                <a:gd name="connsiteY49" fmla="*/ 252678 h 789743"/>
                <a:gd name="connsiteX50" fmla="*/ 379016 w 3157246"/>
                <a:gd name="connsiteY50" fmla="*/ 252678 h 789743"/>
                <a:gd name="connsiteX51" fmla="*/ 509628 w 3157246"/>
                <a:gd name="connsiteY51" fmla="*/ 286209 h 789743"/>
                <a:gd name="connsiteX52" fmla="*/ 509628 w 3157246"/>
                <a:gd name="connsiteY52" fmla="*/ 679894 h 789743"/>
                <a:gd name="connsiteX53" fmla="*/ 379016 w 3157246"/>
                <a:gd name="connsiteY53" fmla="*/ 646363 h 789743"/>
                <a:gd name="connsiteX54" fmla="*/ 2986954 w 3157246"/>
                <a:gd name="connsiteY54" fmla="*/ 175776 h 789743"/>
                <a:gd name="connsiteX55" fmla="*/ 2986954 w 3157246"/>
                <a:gd name="connsiteY55" fmla="*/ 571306 h 789743"/>
                <a:gd name="connsiteX56" fmla="*/ 2850887 w 3157246"/>
                <a:gd name="connsiteY56" fmla="*/ 624958 h 789743"/>
                <a:gd name="connsiteX57" fmla="*/ 2850887 w 3157246"/>
                <a:gd name="connsiteY57" fmla="*/ 230676 h 789743"/>
                <a:gd name="connsiteX58" fmla="*/ 2944118 w 3157246"/>
                <a:gd name="connsiteY58" fmla="*/ 194492 h 789743"/>
                <a:gd name="connsiteX59" fmla="*/ 2986954 w 3157246"/>
                <a:gd name="connsiteY59" fmla="*/ 175776 h 789743"/>
                <a:gd name="connsiteX60" fmla="*/ 170281 w 3157246"/>
                <a:gd name="connsiteY60" fmla="*/ 175776 h 789743"/>
                <a:gd name="connsiteX61" fmla="*/ 213117 w 3157246"/>
                <a:gd name="connsiteY61" fmla="*/ 194492 h 789743"/>
                <a:gd name="connsiteX62" fmla="*/ 306348 w 3157246"/>
                <a:gd name="connsiteY62" fmla="*/ 230676 h 789743"/>
                <a:gd name="connsiteX63" fmla="*/ 306348 w 3157246"/>
                <a:gd name="connsiteY63" fmla="*/ 624958 h 789743"/>
                <a:gd name="connsiteX64" fmla="*/ 170281 w 3157246"/>
                <a:gd name="connsiteY64" fmla="*/ 571306 h 789743"/>
                <a:gd name="connsiteX65" fmla="*/ 3157246 w 3157246"/>
                <a:gd name="connsiteY65" fmla="*/ 0 h 789743"/>
                <a:gd name="connsiteX66" fmla="*/ 3157246 w 3157246"/>
                <a:gd name="connsiteY66" fmla="*/ 395562 h 789743"/>
                <a:gd name="connsiteX67" fmla="*/ 3059624 w 3157246"/>
                <a:gd name="connsiteY67" fmla="*/ 531575 h 789743"/>
                <a:gd name="connsiteX68" fmla="*/ 3059624 w 3157246"/>
                <a:gd name="connsiteY68" fmla="*/ 137261 h 789743"/>
                <a:gd name="connsiteX69" fmla="*/ 3157246 w 3157246"/>
                <a:gd name="connsiteY69" fmla="*/ 0 h 789743"/>
                <a:gd name="connsiteX70" fmla="*/ 0 w 3157246"/>
                <a:gd name="connsiteY70" fmla="*/ 0 h 789743"/>
                <a:gd name="connsiteX71" fmla="*/ 97622 w 3157246"/>
                <a:gd name="connsiteY71" fmla="*/ 137261 h 789743"/>
                <a:gd name="connsiteX72" fmla="*/ 97622 w 3157246"/>
                <a:gd name="connsiteY72" fmla="*/ 531575 h 789743"/>
                <a:gd name="connsiteX73" fmla="*/ 0 w 3157246"/>
                <a:gd name="connsiteY73" fmla="*/ 395562 h 78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157246" h="789743">
                  <a:moveTo>
                    <a:pt x="1745566" y="390002"/>
                  </a:moveTo>
                  <a:lnTo>
                    <a:pt x="1745566" y="787237"/>
                  </a:lnTo>
                  <a:cubicBezTo>
                    <a:pt x="1702843" y="788490"/>
                    <a:pt x="1658898" y="788490"/>
                    <a:pt x="1614954" y="789743"/>
                  </a:cubicBezTo>
                  <a:lnTo>
                    <a:pt x="1614954" y="392508"/>
                  </a:lnTo>
                  <a:cubicBezTo>
                    <a:pt x="1658898" y="391255"/>
                    <a:pt x="1702843" y="391255"/>
                    <a:pt x="1745566" y="390002"/>
                  </a:cubicBezTo>
                  <a:close/>
                  <a:moveTo>
                    <a:pt x="1406219" y="390002"/>
                  </a:moveTo>
                  <a:cubicBezTo>
                    <a:pt x="1451574" y="391255"/>
                    <a:pt x="1495669" y="391255"/>
                    <a:pt x="1542284" y="392508"/>
                  </a:cubicBezTo>
                  <a:lnTo>
                    <a:pt x="1542284" y="789743"/>
                  </a:lnTo>
                  <a:cubicBezTo>
                    <a:pt x="1495669" y="788490"/>
                    <a:pt x="1451574" y="788490"/>
                    <a:pt x="1406219" y="787237"/>
                  </a:cubicBezTo>
                  <a:close/>
                  <a:moveTo>
                    <a:pt x="1954300" y="379017"/>
                  </a:moveTo>
                  <a:lnTo>
                    <a:pt x="1954300" y="771321"/>
                  </a:lnTo>
                  <a:cubicBezTo>
                    <a:pt x="1911577" y="775045"/>
                    <a:pt x="1867632" y="777528"/>
                    <a:pt x="1823688" y="778770"/>
                  </a:cubicBezTo>
                  <a:lnTo>
                    <a:pt x="1823688" y="385224"/>
                  </a:lnTo>
                  <a:cubicBezTo>
                    <a:pt x="1867632" y="383983"/>
                    <a:pt x="1911577" y="381500"/>
                    <a:pt x="1954300" y="379017"/>
                  </a:cubicBezTo>
                  <a:close/>
                  <a:moveTo>
                    <a:pt x="1202973" y="379017"/>
                  </a:moveTo>
                  <a:cubicBezTo>
                    <a:pt x="1245697" y="381500"/>
                    <a:pt x="1289641" y="383983"/>
                    <a:pt x="1333586" y="385224"/>
                  </a:cubicBezTo>
                  <a:lnTo>
                    <a:pt x="1333586" y="778770"/>
                  </a:lnTo>
                  <a:cubicBezTo>
                    <a:pt x="1289641" y="777528"/>
                    <a:pt x="1245697" y="775045"/>
                    <a:pt x="1202973" y="771321"/>
                  </a:cubicBezTo>
                  <a:close/>
                  <a:moveTo>
                    <a:pt x="2157543" y="362541"/>
                  </a:moveTo>
                  <a:lnTo>
                    <a:pt x="2157543" y="756633"/>
                  </a:lnTo>
                  <a:cubicBezTo>
                    <a:pt x="2114820" y="760351"/>
                    <a:pt x="2070875" y="764069"/>
                    <a:pt x="2026931" y="767787"/>
                  </a:cubicBezTo>
                  <a:lnTo>
                    <a:pt x="2026931" y="374934"/>
                  </a:lnTo>
                  <a:cubicBezTo>
                    <a:pt x="2070875" y="371216"/>
                    <a:pt x="2114820" y="367498"/>
                    <a:pt x="2157543" y="362541"/>
                  </a:cubicBezTo>
                  <a:close/>
                  <a:moveTo>
                    <a:pt x="994238" y="362541"/>
                  </a:moveTo>
                  <a:cubicBezTo>
                    <a:pt x="1036962" y="367498"/>
                    <a:pt x="1080906" y="371216"/>
                    <a:pt x="1124851" y="374934"/>
                  </a:cubicBezTo>
                  <a:lnTo>
                    <a:pt x="1124851" y="767787"/>
                  </a:lnTo>
                  <a:cubicBezTo>
                    <a:pt x="1080906" y="764069"/>
                    <a:pt x="1036962" y="760351"/>
                    <a:pt x="994238" y="756633"/>
                  </a:cubicBezTo>
                  <a:close/>
                  <a:moveTo>
                    <a:pt x="2366278" y="340567"/>
                  </a:moveTo>
                  <a:lnTo>
                    <a:pt x="2366278" y="735119"/>
                  </a:lnTo>
                  <a:cubicBezTo>
                    <a:pt x="2324775" y="740098"/>
                    <a:pt x="2280831" y="746321"/>
                    <a:pt x="2235666" y="751299"/>
                  </a:cubicBezTo>
                  <a:lnTo>
                    <a:pt x="2235666" y="356747"/>
                  </a:lnTo>
                  <a:cubicBezTo>
                    <a:pt x="2280831" y="351769"/>
                    <a:pt x="2324775" y="346790"/>
                    <a:pt x="2366278" y="340567"/>
                  </a:cubicBezTo>
                  <a:close/>
                  <a:moveTo>
                    <a:pt x="790997" y="340567"/>
                  </a:moveTo>
                  <a:cubicBezTo>
                    <a:pt x="835092" y="346790"/>
                    <a:pt x="880447" y="351769"/>
                    <a:pt x="927062" y="356747"/>
                  </a:cubicBezTo>
                  <a:lnTo>
                    <a:pt x="927062" y="751299"/>
                  </a:lnTo>
                  <a:cubicBezTo>
                    <a:pt x="880447" y="746321"/>
                    <a:pt x="835092" y="740098"/>
                    <a:pt x="790997" y="735119"/>
                  </a:cubicBezTo>
                  <a:close/>
                  <a:moveTo>
                    <a:pt x="2569522" y="302114"/>
                  </a:moveTo>
                  <a:lnTo>
                    <a:pt x="2569522" y="694810"/>
                  </a:lnTo>
                  <a:cubicBezTo>
                    <a:pt x="2528019" y="703482"/>
                    <a:pt x="2484075" y="710914"/>
                    <a:pt x="2438910" y="718347"/>
                  </a:cubicBezTo>
                  <a:lnTo>
                    <a:pt x="2438910" y="326890"/>
                  </a:lnTo>
                  <a:cubicBezTo>
                    <a:pt x="2484075" y="318218"/>
                    <a:pt x="2528019" y="310786"/>
                    <a:pt x="2569522" y="302114"/>
                  </a:cubicBezTo>
                  <a:close/>
                  <a:moveTo>
                    <a:pt x="582261" y="302114"/>
                  </a:moveTo>
                  <a:cubicBezTo>
                    <a:pt x="623764" y="310786"/>
                    <a:pt x="667709" y="318218"/>
                    <a:pt x="712874" y="326890"/>
                  </a:cubicBezTo>
                  <a:lnTo>
                    <a:pt x="712874" y="718347"/>
                  </a:lnTo>
                  <a:cubicBezTo>
                    <a:pt x="667709" y="710914"/>
                    <a:pt x="623764" y="703482"/>
                    <a:pt x="582261" y="694810"/>
                  </a:cubicBezTo>
                  <a:close/>
                  <a:moveTo>
                    <a:pt x="2778259" y="252678"/>
                  </a:moveTo>
                  <a:lnTo>
                    <a:pt x="2778259" y="646363"/>
                  </a:lnTo>
                  <a:cubicBezTo>
                    <a:pt x="2737977" y="657540"/>
                    <a:pt x="2694033" y="668717"/>
                    <a:pt x="2647647" y="679894"/>
                  </a:cubicBezTo>
                  <a:lnTo>
                    <a:pt x="2647647" y="286209"/>
                  </a:lnTo>
                  <a:cubicBezTo>
                    <a:pt x="2694033" y="276274"/>
                    <a:pt x="2737977" y="263855"/>
                    <a:pt x="2778259" y="252678"/>
                  </a:cubicBezTo>
                  <a:close/>
                  <a:moveTo>
                    <a:pt x="379016" y="252678"/>
                  </a:moveTo>
                  <a:cubicBezTo>
                    <a:pt x="419298" y="263855"/>
                    <a:pt x="463242" y="276274"/>
                    <a:pt x="509628" y="286209"/>
                  </a:cubicBezTo>
                  <a:lnTo>
                    <a:pt x="509628" y="679894"/>
                  </a:lnTo>
                  <a:cubicBezTo>
                    <a:pt x="463242" y="668717"/>
                    <a:pt x="419298" y="657540"/>
                    <a:pt x="379016" y="646363"/>
                  </a:cubicBezTo>
                  <a:close/>
                  <a:moveTo>
                    <a:pt x="2986954" y="175776"/>
                  </a:moveTo>
                  <a:lnTo>
                    <a:pt x="2986954" y="571306"/>
                  </a:lnTo>
                  <a:cubicBezTo>
                    <a:pt x="2946638" y="590022"/>
                    <a:pt x="2902542" y="608738"/>
                    <a:pt x="2850887" y="624958"/>
                  </a:cubicBezTo>
                  <a:lnTo>
                    <a:pt x="2850887" y="230676"/>
                  </a:lnTo>
                  <a:cubicBezTo>
                    <a:pt x="2884904" y="219446"/>
                    <a:pt x="2916401" y="206969"/>
                    <a:pt x="2944118" y="194492"/>
                  </a:cubicBezTo>
                  <a:cubicBezTo>
                    <a:pt x="2959237" y="189501"/>
                    <a:pt x="2973095" y="182015"/>
                    <a:pt x="2986954" y="175776"/>
                  </a:cubicBezTo>
                  <a:close/>
                  <a:moveTo>
                    <a:pt x="170281" y="175776"/>
                  </a:moveTo>
                  <a:cubicBezTo>
                    <a:pt x="184139" y="182015"/>
                    <a:pt x="197998" y="189501"/>
                    <a:pt x="213117" y="194492"/>
                  </a:cubicBezTo>
                  <a:cubicBezTo>
                    <a:pt x="240834" y="206969"/>
                    <a:pt x="272331" y="219446"/>
                    <a:pt x="306348" y="230676"/>
                  </a:cubicBezTo>
                  <a:lnTo>
                    <a:pt x="306348" y="624958"/>
                  </a:lnTo>
                  <a:cubicBezTo>
                    <a:pt x="254693" y="608738"/>
                    <a:pt x="209337" y="590022"/>
                    <a:pt x="170281" y="571306"/>
                  </a:cubicBezTo>
                  <a:close/>
                  <a:moveTo>
                    <a:pt x="3157246" y="0"/>
                  </a:moveTo>
                  <a:lnTo>
                    <a:pt x="3157246" y="395562"/>
                  </a:lnTo>
                  <a:cubicBezTo>
                    <a:pt x="3157246" y="444227"/>
                    <a:pt x="3123454" y="489149"/>
                    <a:pt x="3059624" y="531575"/>
                  </a:cubicBezTo>
                  <a:lnTo>
                    <a:pt x="3059624" y="137261"/>
                  </a:lnTo>
                  <a:cubicBezTo>
                    <a:pt x="3123454" y="93587"/>
                    <a:pt x="3157246" y="48665"/>
                    <a:pt x="3157246" y="0"/>
                  </a:cubicBezTo>
                  <a:close/>
                  <a:moveTo>
                    <a:pt x="0" y="0"/>
                  </a:moveTo>
                  <a:cubicBezTo>
                    <a:pt x="0" y="48665"/>
                    <a:pt x="33792" y="93587"/>
                    <a:pt x="97622" y="137261"/>
                  </a:cubicBezTo>
                  <a:lnTo>
                    <a:pt x="97622" y="531575"/>
                  </a:lnTo>
                  <a:cubicBezTo>
                    <a:pt x="33792" y="489149"/>
                    <a:pt x="0" y="444227"/>
                    <a:pt x="0" y="395562"/>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51" name="Group 50">
            <a:extLst>
              <a:ext uri="{FF2B5EF4-FFF2-40B4-BE49-F238E27FC236}">
                <a16:creationId xmlns:a16="http://schemas.microsoft.com/office/drawing/2014/main" id="{32DE9855-66A8-0D4A-BB8E-385686AB7BDA}"/>
              </a:ext>
            </a:extLst>
          </p:cNvPr>
          <p:cNvGrpSpPr/>
          <p:nvPr/>
        </p:nvGrpSpPr>
        <p:grpSpPr>
          <a:xfrm>
            <a:off x="7294519" y="10454142"/>
            <a:ext cx="3158500" cy="1186497"/>
            <a:chOff x="7294519" y="10928350"/>
            <a:chExt cx="3158500" cy="1186497"/>
          </a:xfrm>
        </p:grpSpPr>
        <p:sp>
          <p:nvSpPr>
            <p:cNvPr id="52" name="Freeform 106">
              <a:extLst>
                <a:ext uri="{FF2B5EF4-FFF2-40B4-BE49-F238E27FC236}">
                  <a16:creationId xmlns:a16="http://schemas.microsoft.com/office/drawing/2014/main" id="{AEA4F4FD-61B9-E04E-ADAA-8B3593EB2CDE}"/>
                </a:ext>
              </a:extLst>
            </p:cNvPr>
            <p:cNvSpPr>
              <a:spLocks noChangeArrowheads="1"/>
            </p:cNvSpPr>
            <p:nvPr/>
          </p:nvSpPr>
          <p:spPr bwMode="auto">
            <a:xfrm>
              <a:off x="7294519" y="11323848"/>
              <a:ext cx="3158500" cy="790999"/>
            </a:xfrm>
            <a:custGeom>
              <a:avLst/>
              <a:gdLst>
                <a:gd name="T0" fmla="*/ 2365 w 2536"/>
                <a:gd name="T1" fmla="*/ 158 h 634"/>
                <a:gd name="T2" fmla="*/ 2365 w 2536"/>
                <a:gd name="T3" fmla="*/ 158 h 634"/>
                <a:gd name="T4" fmla="*/ 1267 w 2536"/>
                <a:gd name="T5" fmla="*/ 316 h 634"/>
                <a:gd name="T6" fmla="*/ 1267 w 2536"/>
                <a:gd name="T7" fmla="*/ 316 h 634"/>
                <a:gd name="T8" fmla="*/ 170 w 2536"/>
                <a:gd name="T9" fmla="*/ 158 h 634"/>
                <a:gd name="T10" fmla="*/ 170 w 2536"/>
                <a:gd name="T11" fmla="*/ 158 h 634"/>
                <a:gd name="T12" fmla="*/ 0 w 2536"/>
                <a:gd name="T13" fmla="*/ 0 h 634"/>
                <a:gd name="T14" fmla="*/ 0 w 2536"/>
                <a:gd name="T15" fmla="*/ 316 h 634"/>
                <a:gd name="T16" fmla="*/ 0 w 2536"/>
                <a:gd name="T17" fmla="*/ 316 h 634"/>
                <a:gd name="T18" fmla="*/ 1267 w 2536"/>
                <a:gd name="T19" fmla="*/ 633 h 634"/>
                <a:gd name="T20" fmla="*/ 1267 w 2536"/>
                <a:gd name="T21" fmla="*/ 633 h 634"/>
                <a:gd name="T22" fmla="*/ 2535 w 2536"/>
                <a:gd name="T23" fmla="*/ 316 h 634"/>
                <a:gd name="T24" fmla="*/ 2535 w 2536"/>
                <a:gd name="T25" fmla="*/ 0 h 634"/>
                <a:gd name="T26" fmla="*/ 2535 w 2536"/>
                <a:gd name="T27" fmla="*/ 0 h 634"/>
                <a:gd name="T28" fmla="*/ 2365 w 2536"/>
                <a:gd name="T29" fmla="*/ 158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6" h="634">
                  <a:moveTo>
                    <a:pt x="2365" y="158"/>
                  </a:moveTo>
                  <a:lnTo>
                    <a:pt x="2365" y="158"/>
                  </a:lnTo>
                  <a:cubicBezTo>
                    <a:pt x="2146" y="253"/>
                    <a:pt x="1737" y="316"/>
                    <a:pt x="1267" y="316"/>
                  </a:cubicBezTo>
                  <a:lnTo>
                    <a:pt x="1267" y="316"/>
                  </a:lnTo>
                  <a:cubicBezTo>
                    <a:pt x="799" y="316"/>
                    <a:pt x="389" y="253"/>
                    <a:pt x="170" y="158"/>
                  </a:cubicBezTo>
                  <a:lnTo>
                    <a:pt x="170" y="158"/>
                  </a:lnTo>
                  <a:cubicBezTo>
                    <a:pt x="62" y="112"/>
                    <a:pt x="0" y="58"/>
                    <a:pt x="0" y="0"/>
                  </a:cubicBezTo>
                  <a:lnTo>
                    <a:pt x="0" y="316"/>
                  </a:lnTo>
                  <a:lnTo>
                    <a:pt x="0" y="316"/>
                  </a:lnTo>
                  <a:cubicBezTo>
                    <a:pt x="0" y="492"/>
                    <a:pt x="568" y="633"/>
                    <a:pt x="1267" y="633"/>
                  </a:cubicBezTo>
                  <a:lnTo>
                    <a:pt x="1267" y="633"/>
                  </a:lnTo>
                  <a:cubicBezTo>
                    <a:pt x="1968" y="633"/>
                    <a:pt x="2535" y="492"/>
                    <a:pt x="2535" y="316"/>
                  </a:cubicBezTo>
                  <a:lnTo>
                    <a:pt x="2535" y="0"/>
                  </a:lnTo>
                  <a:lnTo>
                    <a:pt x="2535" y="0"/>
                  </a:lnTo>
                  <a:cubicBezTo>
                    <a:pt x="2535" y="58"/>
                    <a:pt x="2474" y="112"/>
                    <a:pt x="2365" y="158"/>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107">
              <a:extLst>
                <a:ext uri="{FF2B5EF4-FFF2-40B4-BE49-F238E27FC236}">
                  <a16:creationId xmlns:a16="http://schemas.microsoft.com/office/drawing/2014/main" id="{04442989-8C29-EA49-9E83-D80B10BE5356}"/>
                </a:ext>
              </a:extLst>
            </p:cNvPr>
            <p:cNvSpPr>
              <a:spLocks noChangeArrowheads="1"/>
            </p:cNvSpPr>
            <p:nvPr/>
          </p:nvSpPr>
          <p:spPr bwMode="auto">
            <a:xfrm>
              <a:off x="7294519" y="10928350"/>
              <a:ext cx="3158500" cy="790999"/>
            </a:xfrm>
            <a:custGeom>
              <a:avLst/>
              <a:gdLst>
                <a:gd name="T0" fmla="*/ 2218 w 2536"/>
                <a:gd name="T1" fmla="*/ 108 h 634"/>
                <a:gd name="T2" fmla="*/ 2218 w 2536"/>
                <a:gd name="T3" fmla="*/ 108 h 634"/>
                <a:gd name="T4" fmla="*/ 1267 w 2536"/>
                <a:gd name="T5" fmla="*/ 0 h 634"/>
                <a:gd name="T6" fmla="*/ 1267 w 2536"/>
                <a:gd name="T7" fmla="*/ 0 h 634"/>
                <a:gd name="T8" fmla="*/ 318 w 2536"/>
                <a:gd name="T9" fmla="*/ 108 h 634"/>
                <a:gd name="T10" fmla="*/ 318 w 2536"/>
                <a:gd name="T11" fmla="*/ 108 h 634"/>
                <a:gd name="T12" fmla="*/ 0 w 2536"/>
                <a:gd name="T13" fmla="*/ 317 h 634"/>
                <a:gd name="T14" fmla="*/ 0 w 2536"/>
                <a:gd name="T15" fmla="*/ 317 h 634"/>
                <a:gd name="T16" fmla="*/ 170 w 2536"/>
                <a:gd name="T17" fmla="*/ 475 h 634"/>
                <a:gd name="T18" fmla="*/ 170 w 2536"/>
                <a:gd name="T19" fmla="*/ 475 h 634"/>
                <a:gd name="T20" fmla="*/ 1267 w 2536"/>
                <a:gd name="T21" fmla="*/ 633 h 634"/>
                <a:gd name="T22" fmla="*/ 1267 w 2536"/>
                <a:gd name="T23" fmla="*/ 633 h 634"/>
                <a:gd name="T24" fmla="*/ 2365 w 2536"/>
                <a:gd name="T25" fmla="*/ 475 h 634"/>
                <a:gd name="T26" fmla="*/ 2365 w 2536"/>
                <a:gd name="T27" fmla="*/ 475 h 634"/>
                <a:gd name="T28" fmla="*/ 2535 w 2536"/>
                <a:gd name="T29" fmla="*/ 317 h 634"/>
                <a:gd name="T30" fmla="*/ 2535 w 2536"/>
                <a:gd name="T31" fmla="*/ 317 h 634"/>
                <a:gd name="T32" fmla="*/ 2218 w 2536"/>
                <a:gd name="T33" fmla="*/ 108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36" h="634">
                  <a:moveTo>
                    <a:pt x="2218" y="108"/>
                  </a:moveTo>
                  <a:lnTo>
                    <a:pt x="2218" y="108"/>
                  </a:lnTo>
                  <a:cubicBezTo>
                    <a:pt x="1986" y="41"/>
                    <a:pt x="1646" y="0"/>
                    <a:pt x="1267" y="0"/>
                  </a:cubicBezTo>
                  <a:lnTo>
                    <a:pt x="1267" y="0"/>
                  </a:lnTo>
                  <a:cubicBezTo>
                    <a:pt x="890" y="0"/>
                    <a:pt x="549" y="41"/>
                    <a:pt x="318" y="108"/>
                  </a:cubicBezTo>
                  <a:lnTo>
                    <a:pt x="318" y="108"/>
                  </a:lnTo>
                  <a:cubicBezTo>
                    <a:pt x="120" y="163"/>
                    <a:pt x="0" y="237"/>
                    <a:pt x="0" y="317"/>
                  </a:cubicBezTo>
                  <a:lnTo>
                    <a:pt x="0" y="317"/>
                  </a:lnTo>
                  <a:cubicBezTo>
                    <a:pt x="0" y="375"/>
                    <a:pt x="62" y="429"/>
                    <a:pt x="170" y="475"/>
                  </a:cubicBezTo>
                  <a:lnTo>
                    <a:pt x="170" y="475"/>
                  </a:lnTo>
                  <a:cubicBezTo>
                    <a:pt x="389" y="570"/>
                    <a:pt x="799" y="633"/>
                    <a:pt x="1267" y="633"/>
                  </a:cubicBezTo>
                  <a:lnTo>
                    <a:pt x="1267" y="633"/>
                  </a:lnTo>
                  <a:cubicBezTo>
                    <a:pt x="1737" y="633"/>
                    <a:pt x="2146" y="570"/>
                    <a:pt x="2365" y="475"/>
                  </a:cubicBezTo>
                  <a:lnTo>
                    <a:pt x="2365" y="475"/>
                  </a:lnTo>
                  <a:cubicBezTo>
                    <a:pt x="2474" y="429"/>
                    <a:pt x="2535" y="375"/>
                    <a:pt x="2535" y="317"/>
                  </a:cubicBezTo>
                  <a:lnTo>
                    <a:pt x="2535" y="317"/>
                  </a:lnTo>
                  <a:cubicBezTo>
                    <a:pt x="2535" y="237"/>
                    <a:pt x="2415" y="163"/>
                    <a:pt x="2218" y="108"/>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08">
              <a:extLst>
                <a:ext uri="{FF2B5EF4-FFF2-40B4-BE49-F238E27FC236}">
                  <a16:creationId xmlns:a16="http://schemas.microsoft.com/office/drawing/2014/main" id="{9BCC8231-A3E4-674B-B969-27F4B5873E0C}"/>
                </a:ext>
              </a:extLst>
            </p:cNvPr>
            <p:cNvSpPr>
              <a:spLocks noChangeArrowheads="1"/>
            </p:cNvSpPr>
            <p:nvPr/>
          </p:nvSpPr>
          <p:spPr bwMode="auto">
            <a:xfrm>
              <a:off x="7453816" y="11010747"/>
              <a:ext cx="2839906" cy="626206"/>
            </a:xfrm>
            <a:custGeom>
              <a:avLst/>
              <a:gdLst>
                <a:gd name="T0" fmla="*/ 1994 w 2281"/>
                <a:gd name="T1" fmla="*/ 85 h 503"/>
                <a:gd name="T2" fmla="*/ 1994 w 2281"/>
                <a:gd name="T3" fmla="*/ 85 h 503"/>
                <a:gd name="T4" fmla="*/ 1139 w 2281"/>
                <a:gd name="T5" fmla="*/ 0 h 503"/>
                <a:gd name="T6" fmla="*/ 1139 w 2281"/>
                <a:gd name="T7" fmla="*/ 0 h 503"/>
                <a:gd name="T8" fmla="*/ 285 w 2281"/>
                <a:gd name="T9" fmla="*/ 85 h 503"/>
                <a:gd name="T10" fmla="*/ 285 w 2281"/>
                <a:gd name="T11" fmla="*/ 85 h 503"/>
                <a:gd name="T12" fmla="*/ 0 w 2281"/>
                <a:gd name="T13" fmla="*/ 251 h 503"/>
                <a:gd name="T14" fmla="*/ 0 w 2281"/>
                <a:gd name="T15" fmla="*/ 251 h 503"/>
                <a:gd name="T16" fmla="*/ 152 w 2281"/>
                <a:gd name="T17" fmla="*/ 376 h 503"/>
                <a:gd name="T18" fmla="*/ 152 w 2281"/>
                <a:gd name="T19" fmla="*/ 376 h 503"/>
                <a:gd name="T20" fmla="*/ 1139 w 2281"/>
                <a:gd name="T21" fmla="*/ 502 h 503"/>
                <a:gd name="T22" fmla="*/ 1139 w 2281"/>
                <a:gd name="T23" fmla="*/ 502 h 503"/>
                <a:gd name="T24" fmla="*/ 2126 w 2281"/>
                <a:gd name="T25" fmla="*/ 376 h 503"/>
                <a:gd name="T26" fmla="*/ 2126 w 2281"/>
                <a:gd name="T27" fmla="*/ 376 h 503"/>
                <a:gd name="T28" fmla="*/ 2280 w 2281"/>
                <a:gd name="T29" fmla="*/ 251 h 503"/>
                <a:gd name="T30" fmla="*/ 2280 w 2281"/>
                <a:gd name="T31" fmla="*/ 251 h 503"/>
                <a:gd name="T32" fmla="*/ 1994 w 2281"/>
                <a:gd name="T33" fmla="*/ 8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81" h="503">
                  <a:moveTo>
                    <a:pt x="1994" y="85"/>
                  </a:moveTo>
                  <a:lnTo>
                    <a:pt x="1994" y="85"/>
                  </a:lnTo>
                  <a:cubicBezTo>
                    <a:pt x="1785" y="33"/>
                    <a:pt x="1480" y="0"/>
                    <a:pt x="1139" y="0"/>
                  </a:cubicBezTo>
                  <a:lnTo>
                    <a:pt x="1139" y="0"/>
                  </a:lnTo>
                  <a:cubicBezTo>
                    <a:pt x="799" y="0"/>
                    <a:pt x="494" y="33"/>
                    <a:pt x="285" y="85"/>
                  </a:cubicBezTo>
                  <a:lnTo>
                    <a:pt x="285" y="85"/>
                  </a:lnTo>
                  <a:cubicBezTo>
                    <a:pt x="108" y="129"/>
                    <a:pt x="0" y="187"/>
                    <a:pt x="0" y="251"/>
                  </a:cubicBezTo>
                  <a:lnTo>
                    <a:pt x="0" y="251"/>
                  </a:lnTo>
                  <a:cubicBezTo>
                    <a:pt x="0" y="297"/>
                    <a:pt x="56" y="340"/>
                    <a:pt x="152" y="376"/>
                  </a:cubicBezTo>
                  <a:lnTo>
                    <a:pt x="152" y="376"/>
                  </a:lnTo>
                  <a:cubicBezTo>
                    <a:pt x="350" y="451"/>
                    <a:pt x="718" y="502"/>
                    <a:pt x="1139" y="502"/>
                  </a:cubicBezTo>
                  <a:lnTo>
                    <a:pt x="1139" y="502"/>
                  </a:lnTo>
                  <a:cubicBezTo>
                    <a:pt x="1562" y="502"/>
                    <a:pt x="1930" y="451"/>
                    <a:pt x="2126" y="376"/>
                  </a:cubicBezTo>
                  <a:lnTo>
                    <a:pt x="2126" y="376"/>
                  </a:lnTo>
                  <a:cubicBezTo>
                    <a:pt x="2224" y="340"/>
                    <a:pt x="2280" y="297"/>
                    <a:pt x="2280" y="251"/>
                  </a:cubicBezTo>
                  <a:lnTo>
                    <a:pt x="2280" y="251"/>
                  </a:lnTo>
                  <a:cubicBezTo>
                    <a:pt x="2280" y="187"/>
                    <a:pt x="2172" y="129"/>
                    <a:pt x="1994" y="85"/>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5" name="Freeform 109">
              <a:extLst>
                <a:ext uri="{FF2B5EF4-FFF2-40B4-BE49-F238E27FC236}">
                  <a16:creationId xmlns:a16="http://schemas.microsoft.com/office/drawing/2014/main" id="{23B1045D-D41A-454E-98D7-423E9C89F6F1}"/>
                </a:ext>
              </a:extLst>
            </p:cNvPr>
            <p:cNvSpPr>
              <a:spLocks noChangeArrowheads="1"/>
            </p:cNvSpPr>
            <p:nvPr/>
          </p:nvSpPr>
          <p:spPr bwMode="auto">
            <a:xfrm>
              <a:off x="7294519" y="11323848"/>
              <a:ext cx="3158500" cy="790999"/>
            </a:xfrm>
            <a:custGeom>
              <a:avLst/>
              <a:gdLst>
                <a:gd name="T0" fmla="*/ 2365 w 2536"/>
                <a:gd name="T1" fmla="*/ 158 h 634"/>
                <a:gd name="T2" fmla="*/ 2365 w 2536"/>
                <a:gd name="T3" fmla="*/ 158 h 634"/>
                <a:gd name="T4" fmla="*/ 1267 w 2536"/>
                <a:gd name="T5" fmla="*/ 316 h 634"/>
                <a:gd name="T6" fmla="*/ 1267 w 2536"/>
                <a:gd name="T7" fmla="*/ 316 h 634"/>
                <a:gd name="T8" fmla="*/ 170 w 2536"/>
                <a:gd name="T9" fmla="*/ 158 h 634"/>
                <a:gd name="T10" fmla="*/ 170 w 2536"/>
                <a:gd name="T11" fmla="*/ 158 h 634"/>
                <a:gd name="T12" fmla="*/ 0 w 2536"/>
                <a:gd name="T13" fmla="*/ 0 h 634"/>
                <a:gd name="T14" fmla="*/ 0 w 2536"/>
                <a:gd name="T15" fmla="*/ 316 h 634"/>
                <a:gd name="T16" fmla="*/ 0 w 2536"/>
                <a:gd name="T17" fmla="*/ 316 h 634"/>
                <a:gd name="T18" fmla="*/ 1267 w 2536"/>
                <a:gd name="T19" fmla="*/ 633 h 634"/>
                <a:gd name="T20" fmla="*/ 1267 w 2536"/>
                <a:gd name="T21" fmla="*/ 633 h 634"/>
                <a:gd name="T22" fmla="*/ 2535 w 2536"/>
                <a:gd name="T23" fmla="*/ 316 h 634"/>
                <a:gd name="T24" fmla="*/ 2535 w 2536"/>
                <a:gd name="T25" fmla="*/ 0 h 634"/>
                <a:gd name="T26" fmla="*/ 2535 w 2536"/>
                <a:gd name="T27" fmla="*/ 0 h 634"/>
                <a:gd name="T28" fmla="*/ 2365 w 2536"/>
                <a:gd name="T29" fmla="*/ 158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6" h="634">
                  <a:moveTo>
                    <a:pt x="2365" y="158"/>
                  </a:moveTo>
                  <a:lnTo>
                    <a:pt x="2365" y="158"/>
                  </a:lnTo>
                  <a:cubicBezTo>
                    <a:pt x="2146" y="253"/>
                    <a:pt x="1737" y="316"/>
                    <a:pt x="1267" y="316"/>
                  </a:cubicBezTo>
                  <a:lnTo>
                    <a:pt x="1267" y="316"/>
                  </a:lnTo>
                  <a:cubicBezTo>
                    <a:pt x="799" y="316"/>
                    <a:pt x="389" y="253"/>
                    <a:pt x="170" y="158"/>
                  </a:cubicBezTo>
                  <a:lnTo>
                    <a:pt x="170" y="158"/>
                  </a:lnTo>
                  <a:cubicBezTo>
                    <a:pt x="62" y="112"/>
                    <a:pt x="0" y="58"/>
                    <a:pt x="0" y="0"/>
                  </a:cubicBezTo>
                  <a:lnTo>
                    <a:pt x="0" y="316"/>
                  </a:lnTo>
                  <a:lnTo>
                    <a:pt x="0" y="316"/>
                  </a:lnTo>
                  <a:cubicBezTo>
                    <a:pt x="0" y="492"/>
                    <a:pt x="568" y="633"/>
                    <a:pt x="1267" y="633"/>
                  </a:cubicBezTo>
                  <a:lnTo>
                    <a:pt x="1267" y="633"/>
                  </a:lnTo>
                  <a:cubicBezTo>
                    <a:pt x="1968" y="633"/>
                    <a:pt x="2535" y="492"/>
                    <a:pt x="2535" y="316"/>
                  </a:cubicBezTo>
                  <a:lnTo>
                    <a:pt x="2535" y="0"/>
                  </a:lnTo>
                  <a:lnTo>
                    <a:pt x="2535" y="0"/>
                  </a:lnTo>
                  <a:cubicBezTo>
                    <a:pt x="2535" y="58"/>
                    <a:pt x="2474" y="112"/>
                    <a:pt x="2365" y="158"/>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56" name="Freeform 55">
              <a:extLst>
                <a:ext uri="{FF2B5EF4-FFF2-40B4-BE49-F238E27FC236}">
                  <a16:creationId xmlns:a16="http://schemas.microsoft.com/office/drawing/2014/main" id="{A5DEC238-4C65-3741-8295-07C7202E7769}"/>
                </a:ext>
              </a:extLst>
            </p:cNvPr>
            <p:cNvSpPr>
              <a:spLocks noChangeArrowheads="1"/>
            </p:cNvSpPr>
            <p:nvPr/>
          </p:nvSpPr>
          <p:spPr bwMode="auto">
            <a:xfrm>
              <a:off x="7294520" y="11323852"/>
              <a:ext cx="3157248" cy="784262"/>
            </a:xfrm>
            <a:custGeom>
              <a:avLst/>
              <a:gdLst>
                <a:gd name="connsiteX0" fmla="*/ 1745566 w 3157248"/>
                <a:gd name="connsiteY0" fmla="*/ 390001 h 784262"/>
                <a:gd name="connsiteX1" fmla="*/ 1745566 w 3157248"/>
                <a:gd name="connsiteY1" fmla="*/ 781782 h 784262"/>
                <a:gd name="connsiteX2" fmla="*/ 1614954 w 3157248"/>
                <a:gd name="connsiteY2" fmla="*/ 784261 h 784262"/>
                <a:gd name="connsiteX3" fmla="*/ 1614954 w 3157248"/>
                <a:gd name="connsiteY3" fmla="*/ 391241 h 784262"/>
                <a:gd name="connsiteX4" fmla="*/ 1745566 w 3157248"/>
                <a:gd name="connsiteY4" fmla="*/ 390001 h 784262"/>
                <a:gd name="connsiteX5" fmla="*/ 1406219 w 3157248"/>
                <a:gd name="connsiteY5" fmla="*/ 390001 h 784262"/>
                <a:gd name="connsiteX6" fmla="*/ 1542284 w 3157248"/>
                <a:gd name="connsiteY6" fmla="*/ 391241 h 784262"/>
                <a:gd name="connsiteX7" fmla="*/ 1542284 w 3157248"/>
                <a:gd name="connsiteY7" fmla="*/ 784261 h 784262"/>
                <a:gd name="connsiteX8" fmla="*/ 1406219 w 3157248"/>
                <a:gd name="connsiteY8" fmla="*/ 781782 h 784262"/>
                <a:gd name="connsiteX9" fmla="*/ 1954301 w 3157248"/>
                <a:gd name="connsiteY9" fmla="*/ 384513 h 784262"/>
                <a:gd name="connsiteX10" fmla="*/ 1954301 w 3157248"/>
                <a:gd name="connsiteY10" fmla="*/ 776813 h 784262"/>
                <a:gd name="connsiteX11" fmla="*/ 1823689 w 3157248"/>
                <a:gd name="connsiteY11" fmla="*/ 784262 h 784262"/>
                <a:gd name="connsiteX12" fmla="*/ 1823689 w 3157248"/>
                <a:gd name="connsiteY12" fmla="*/ 390720 h 784262"/>
                <a:gd name="connsiteX13" fmla="*/ 1954301 w 3157248"/>
                <a:gd name="connsiteY13" fmla="*/ 384513 h 784262"/>
                <a:gd name="connsiteX14" fmla="*/ 1202973 w 3157248"/>
                <a:gd name="connsiteY14" fmla="*/ 384513 h 784262"/>
                <a:gd name="connsiteX15" fmla="*/ 1333585 w 3157248"/>
                <a:gd name="connsiteY15" fmla="*/ 390720 h 784262"/>
                <a:gd name="connsiteX16" fmla="*/ 1333585 w 3157248"/>
                <a:gd name="connsiteY16" fmla="*/ 784262 h 784262"/>
                <a:gd name="connsiteX17" fmla="*/ 1202973 w 3157248"/>
                <a:gd name="connsiteY17" fmla="*/ 776813 h 784262"/>
                <a:gd name="connsiteX18" fmla="*/ 2162998 w 3157248"/>
                <a:gd name="connsiteY18" fmla="*/ 368032 h 784262"/>
                <a:gd name="connsiteX19" fmla="*/ 2162998 w 3157248"/>
                <a:gd name="connsiteY19" fmla="*/ 762048 h 784262"/>
                <a:gd name="connsiteX20" fmla="*/ 2026931 w 3157248"/>
                <a:gd name="connsiteY20" fmla="*/ 773270 h 784262"/>
                <a:gd name="connsiteX21" fmla="*/ 2026931 w 3157248"/>
                <a:gd name="connsiteY21" fmla="*/ 379254 h 784262"/>
                <a:gd name="connsiteX22" fmla="*/ 2162998 w 3157248"/>
                <a:gd name="connsiteY22" fmla="*/ 368032 h 784262"/>
                <a:gd name="connsiteX23" fmla="*/ 994238 w 3157248"/>
                <a:gd name="connsiteY23" fmla="*/ 368032 h 784262"/>
                <a:gd name="connsiteX24" fmla="*/ 1124850 w 3157248"/>
                <a:gd name="connsiteY24" fmla="*/ 379254 h 784262"/>
                <a:gd name="connsiteX25" fmla="*/ 1124850 w 3157248"/>
                <a:gd name="connsiteY25" fmla="*/ 773270 h 784262"/>
                <a:gd name="connsiteX26" fmla="*/ 994238 w 3157248"/>
                <a:gd name="connsiteY26" fmla="*/ 762048 h 784262"/>
                <a:gd name="connsiteX27" fmla="*/ 2371733 w 3157248"/>
                <a:gd name="connsiteY27" fmla="*/ 340565 h 784262"/>
                <a:gd name="connsiteX28" fmla="*/ 2371733 w 3157248"/>
                <a:gd name="connsiteY28" fmla="*/ 733929 h 784262"/>
                <a:gd name="connsiteX29" fmla="*/ 2235666 w 3157248"/>
                <a:gd name="connsiteY29" fmla="*/ 751301 h 784262"/>
                <a:gd name="connsiteX30" fmla="*/ 2235666 w 3157248"/>
                <a:gd name="connsiteY30" fmla="*/ 357938 h 784262"/>
                <a:gd name="connsiteX31" fmla="*/ 2371733 w 3157248"/>
                <a:gd name="connsiteY31" fmla="*/ 340565 h 784262"/>
                <a:gd name="connsiteX32" fmla="*/ 790997 w 3157248"/>
                <a:gd name="connsiteY32" fmla="*/ 340565 h 784262"/>
                <a:gd name="connsiteX33" fmla="*/ 927062 w 3157248"/>
                <a:gd name="connsiteY33" fmla="*/ 357938 h 784262"/>
                <a:gd name="connsiteX34" fmla="*/ 927062 w 3157248"/>
                <a:gd name="connsiteY34" fmla="*/ 751301 h 784262"/>
                <a:gd name="connsiteX35" fmla="*/ 790997 w 3157248"/>
                <a:gd name="connsiteY35" fmla="*/ 733929 h 784262"/>
                <a:gd name="connsiteX36" fmla="*/ 2569522 w 3157248"/>
                <a:gd name="connsiteY36" fmla="*/ 307609 h 784262"/>
                <a:gd name="connsiteX37" fmla="*/ 2569522 w 3157248"/>
                <a:gd name="connsiteY37" fmla="*/ 699066 h 784262"/>
                <a:gd name="connsiteX38" fmla="*/ 2438910 w 3157248"/>
                <a:gd name="connsiteY38" fmla="*/ 723842 h 784262"/>
                <a:gd name="connsiteX39" fmla="*/ 2438910 w 3157248"/>
                <a:gd name="connsiteY39" fmla="*/ 331146 h 784262"/>
                <a:gd name="connsiteX40" fmla="*/ 2569522 w 3157248"/>
                <a:gd name="connsiteY40" fmla="*/ 307609 h 784262"/>
                <a:gd name="connsiteX41" fmla="*/ 582263 w 3157248"/>
                <a:gd name="connsiteY41" fmla="*/ 307609 h 784262"/>
                <a:gd name="connsiteX42" fmla="*/ 718328 w 3157248"/>
                <a:gd name="connsiteY42" fmla="*/ 331146 h 784262"/>
                <a:gd name="connsiteX43" fmla="*/ 718328 w 3157248"/>
                <a:gd name="connsiteY43" fmla="*/ 723842 h 784262"/>
                <a:gd name="connsiteX44" fmla="*/ 582263 w 3157248"/>
                <a:gd name="connsiteY44" fmla="*/ 699066 h 784262"/>
                <a:gd name="connsiteX45" fmla="*/ 2778259 w 3157248"/>
                <a:gd name="connsiteY45" fmla="*/ 252678 h 784262"/>
                <a:gd name="connsiteX46" fmla="*/ 2778259 w 3157248"/>
                <a:gd name="connsiteY46" fmla="*/ 645225 h 784262"/>
                <a:gd name="connsiteX47" fmla="*/ 2647647 w 3157248"/>
                <a:gd name="connsiteY47" fmla="*/ 679898 h 784262"/>
                <a:gd name="connsiteX48" fmla="*/ 2647647 w 3157248"/>
                <a:gd name="connsiteY48" fmla="*/ 287351 h 784262"/>
                <a:gd name="connsiteX49" fmla="*/ 2778259 w 3157248"/>
                <a:gd name="connsiteY49" fmla="*/ 252678 h 784262"/>
                <a:gd name="connsiteX50" fmla="*/ 379016 w 3157248"/>
                <a:gd name="connsiteY50" fmla="*/ 252678 h 784262"/>
                <a:gd name="connsiteX51" fmla="*/ 509628 w 3157248"/>
                <a:gd name="connsiteY51" fmla="*/ 287351 h 784262"/>
                <a:gd name="connsiteX52" fmla="*/ 509628 w 3157248"/>
                <a:gd name="connsiteY52" fmla="*/ 679898 h 784262"/>
                <a:gd name="connsiteX53" fmla="*/ 379016 w 3157248"/>
                <a:gd name="connsiteY53" fmla="*/ 645225 h 784262"/>
                <a:gd name="connsiteX54" fmla="*/ 2986994 w 3157248"/>
                <a:gd name="connsiteY54" fmla="*/ 175776 h 784262"/>
                <a:gd name="connsiteX55" fmla="*/ 2986994 w 3157248"/>
                <a:gd name="connsiteY55" fmla="*/ 570213 h 784262"/>
                <a:gd name="connsiteX56" fmla="*/ 2856382 w 3157248"/>
                <a:gd name="connsiteY56" fmla="*/ 624962 h 784262"/>
                <a:gd name="connsiteX57" fmla="*/ 2856382 w 3157248"/>
                <a:gd name="connsiteY57" fmla="*/ 230524 h 784262"/>
                <a:gd name="connsiteX58" fmla="*/ 2946712 w 3157248"/>
                <a:gd name="connsiteY58" fmla="*/ 194440 h 784262"/>
                <a:gd name="connsiteX59" fmla="*/ 2986994 w 3157248"/>
                <a:gd name="connsiteY59" fmla="*/ 175776 h 784262"/>
                <a:gd name="connsiteX60" fmla="*/ 170282 w 3157248"/>
                <a:gd name="connsiteY60" fmla="*/ 175776 h 784262"/>
                <a:gd name="connsiteX61" fmla="*/ 210564 w 3157248"/>
                <a:gd name="connsiteY61" fmla="*/ 194440 h 784262"/>
                <a:gd name="connsiteX62" fmla="*/ 300894 w 3157248"/>
                <a:gd name="connsiteY62" fmla="*/ 230524 h 784262"/>
                <a:gd name="connsiteX63" fmla="*/ 300894 w 3157248"/>
                <a:gd name="connsiteY63" fmla="*/ 624962 h 784262"/>
                <a:gd name="connsiteX64" fmla="*/ 170282 w 3157248"/>
                <a:gd name="connsiteY64" fmla="*/ 570213 h 784262"/>
                <a:gd name="connsiteX65" fmla="*/ 3157248 w 3157248"/>
                <a:gd name="connsiteY65" fmla="*/ 0 h 784262"/>
                <a:gd name="connsiteX66" fmla="*/ 3157248 w 3157248"/>
                <a:gd name="connsiteY66" fmla="*/ 394314 h 784262"/>
                <a:gd name="connsiteX67" fmla="*/ 3059626 w 3157248"/>
                <a:gd name="connsiteY67" fmla="*/ 531575 h 784262"/>
                <a:gd name="connsiteX68" fmla="*/ 3059626 w 3157248"/>
                <a:gd name="connsiteY68" fmla="*/ 136013 h 784262"/>
                <a:gd name="connsiteX69" fmla="*/ 3157248 w 3157248"/>
                <a:gd name="connsiteY69" fmla="*/ 0 h 784262"/>
                <a:gd name="connsiteX70" fmla="*/ 0 w 3157248"/>
                <a:gd name="connsiteY70" fmla="*/ 0 h 784262"/>
                <a:gd name="connsiteX71" fmla="*/ 97638 w 3157248"/>
                <a:gd name="connsiteY71" fmla="*/ 136013 h 784262"/>
                <a:gd name="connsiteX72" fmla="*/ 97638 w 3157248"/>
                <a:gd name="connsiteY72" fmla="*/ 531575 h 784262"/>
                <a:gd name="connsiteX73" fmla="*/ 0 w 3157248"/>
                <a:gd name="connsiteY73" fmla="*/ 394314 h 784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157248" h="784262">
                  <a:moveTo>
                    <a:pt x="1745566" y="390001"/>
                  </a:moveTo>
                  <a:lnTo>
                    <a:pt x="1745566" y="781782"/>
                  </a:lnTo>
                  <a:cubicBezTo>
                    <a:pt x="1702843" y="784261"/>
                    <a:pt x="1658898" y="784261"/>
                    <a:pt x="1614954" y="784261"/>
                  </a:cubicBezTo>
                  <a:lnTo>
                    <a:pt x="1614954" y="391241"/>
                  </a:lnTo>
                  <a:cubicBezTo>
                    <a:pt x="1658898" y="391241"/>
                    <a:pt x="1702843" y="391241"/>
                    <a:pt x="1745566" y="390001"/>
                  </a:cubicBezTo>
                  <a:close/>
                  <a:moveTo>
                    <a:pt x="1406219" y="390001"/>
                  </a:moveTo>
                  <a:cubicBezTo>
                    <a:pt x="1451574" y="391241"/>
                    <a:pt x="1496929" y="391241"/>
                    <a:pt x="1542284" y="391241"/>
                  </a:cubicBezTo>
                  <a:lnTo>
                    <a:pt x="1542284" y="784261"/>
                  </a:lnTo>
                  <a:cubicBezTo>
                    <a:pt x="1496929" y="784261"/>
                    <a:pt x="1451574" y="784261"/>
                    <a:pt x="1406219" y="781782"/>
                  </a:cubicBezTo>
                  <a:close/>
                  <a:moveTo>
                    <a:pt x="1954301" y="384513"/>
                  </a:moveTo>
                  <a:lnTo>
                    <a:pt x="1954301" y="776813"/>
                  </a:lnTo>
                  <a:cubicBezTo>
                    <a:pt x="1911578" y="780537"/>
                    <a:pt x="1867633" y="783020"/>
                    <a:pt x="1823689" y="784262"/>
                  </a:cubicBezTo>
                  <a:lnTo>
                    <a:pt x="1823689" y="390720"/>
                  </a:lnTo>
                  <a:cubicBezTo>
                    <a:pt x="1867633" y="389479"/>
                    <a:pt x="1911578" y="386996"/>
                    <a:pt x="1954301" y="384513"/>
                  </a:cubicBezTo>
                  <a:close/>
                  <a:moveTo>
                    <a:pt x="1202973" y="384513"/>
                  </a:moveTo>
                  <a:cubicBezTo>
                    <a:pt x="1245697" y="386996"/>
                    <a:pt x="1288420" y="389479"/>
                    <a:pt x="1333585" y="390720"/>
                  </a:cubicBezTo>
                  <a:lnTo>
                    <a:pt x="1333585" y="784262"/>
                  </a:lnTo>
                  <a:cubicBezTo>
                    <a:pt x="1288420" y="783020"/>
                    <a:pt x="1245697" y="780537"/>
                    <a:pt x="1202973" y="776813"/>
                  </a:cubicBezTo>
                  <a:close/>
                  <a:moveTo>
                    <a:pt x="2162998" y="368032"/>
                  </a:moveTo>
                  <a:lnTo>
                    <a:pt x="2162998" y="762048"/>
                  </a:lnTo>
                  <a:cubicBezTo>
                    <a:pt x="2118902" y="765789"/>
                    <a:pt x="2073547" y="770776"/>
                    <a:pt x="2026931" y="773270"/>
                  </a:cubicBezTo>
                  <a:lnTo>
                    <a:pt x="2026931" y="379254"/>
                  </a:lnTo>
                  <a:cubicBezTo>
                    <a:pt x="2073547" y="375513"/>
                    <a:pt x="2118902" y="371773"/>
                    <a:pt x="2162998" y="368032"/>
                  </a:cubicBezTo>
                  <a:close/>
                  <a:moveTo>
                    <a:pt x="994238" y="368032"/>
                  </a:moveTo>
                  <a:cubicBezTo>
                    <a:pt x="1036962" y="371773"/>
                    <a:pt x="1080906" y="375513"/>
                    <a:pt x="1124850" y="379254"/>
                  </a:cubicBezTo>
                  <a:lnTo>
                    <a:pt x="1124850" y="773270"/>
                  </a:lnTo>
                  <a:cubicBezTo>
                    <a:pt x="1080906" y="770776"/>
                    <a:pt x="1036962" y="765789"/>
                    <a:pt x="994238" y="762048"/>
                  </a:cubicBezTo>
                  <a:close/>
                  <a:moveTo>
                    <a:pt x="2371733" y="340565"/>
                  </a:moveTo>
                  <a:lnTo>
                    <a:pt x="2371733" y="733929"/>
                  </a:lnTo>
                  <a:cubicBezTo>
                    <a:pt x="2327637" y="740133"/>
                    <a:pt x="2282282" y="746338"/>
                    <a:pt x="2235666" y="751301"/>
                  </a:cubicBezTo>
                  <a:lnTo>
                    <a:pt x="2235666" y="357938"/>
                  </a:lnTo>
                  <a:cubicBezTo>
                    <a:pt x="2282282" y="352974"/>
                    <a:pt x="2327637" y="346769"/>
                    <a:pt x="2371733" y="340565"/>
                  </a:cubicBezTo>
                  <a:close/>
                  <a:moveTo>
                    <a:pt x="790997" y="340565"/>
                  </a:moveTo>
                  <a:cubicBezTo>
                    <a:pt x="835092" y="346769"/>
                    <a:pt x="880447" y="352974"/>
                    <a:pt x="927062" y="357938"/>
                  </a:cubicBezTo>
                  <a:lnTo>
                    <a:pt x="927062" y="751301"/>
                  </a:lnTo>
                  <a:cubicBezTo>
                    <a:pt x="880447" y="746338"/>
                    <a:pt x="835092" y="740133"/>
                    <a:pt x="790997" y="733929"/>
                  </a:cubicBezTo>
                  <a:close/>
                  <a:moveTo>
                    <a:pt x="2569522" y="307609"/>
                  </a:moveTo>
                  <a:lnTo>
                    <a:pt x="2569522" y="699066"/>
                  </a:lnTo>
                  <a:cubicBezTo>
                    <a:pt x="2528019" y="708977"/>
                    <a:pt x="2484075" y="716409"/>
                    <a:pt x="2438910" y="723842"/>
                  </a:cubicBezTo>
                  <a:lnTo>
                    <a:pt x="2438910" y="331146"/>
                  </a:lnTo>
                  <a:cubicBezTo>
                    <a:pt x="2484075" y="323713"/>
                    <a:pt x="2528019" y="316281"/>
                    <a:pt x="2569522" y="307609"/>
                  </a:cubicBezTo>
                  <a:close/>
                  <a:moveTo>
                    <a:pt x="582263" y="307609"/>
                  </a:moveTo>
                  <a:cubicBezTo>
                    <a:pt x="626358" y="316281"/>
                    <a:pt x="670454" y="323713"/>
                    <a:pt x="718328" y="331146"/>
                  </a:cubicBezTo>
                  <a:lnTo>
                    <a:pt x="718328" y="723842"/>
                  </a:lnTo>
                  <a:cubicBezTo>
                    <a:pt x="670454" y="716409"/>
                    <a:pt x="626358" y="708977"/>
                    <a:pt x="582263" y="699066"/>
                  </a:cubicBezTo>
                  <a:close/>
                  <a:moveTo>
                    <a:pt x="2778259" y="252678"/>
                  </a:moveTo>
                  <a:lnTo>
                    <a:pt x="2778259" y="645225"/>
                  </a:lnTo>
                  <a:cubicBezTo>
                    <a:pt x="2737977" y="657608"/>
                    <a:pt x="2692812" y="668753"/>
                    <a:pt x="2647647" y="679898"/>
                  </a:cubicBezTo>
                  <a:lnTo>
                    <a:pt x="2647647" y="287351"/>
                  </a:lnTo>
                  <a:cubicBezTo>
                    <a:pt x="2692812" y="276206"/>
                    <a:pt x="2737977" y="265061"/>
                    <a:pt x="2778259" y="252678"/>
                  </a:cubicBezTo>
                  <a:close/>
                  <a:moveTo>
                    <a:pt x="379016" y="252678"/>
                  </a:moveTo>
                  <a:cubicBezTo>
                    <a:pt x="419298" y="265061"/>
                    <a:pt x="463242" y="276206"/>
                    <a:pt x="509628" y="287351"/>
                  </a:cubicBezTo>
                  <a:lnTo>
                    <a:pt x="509628" y="679898"/>
                  </a:lnTo>
                  <a:cubicBezTo>
                    <a:pt x="463242" y="668753"/>
                    <a:pt x="419298" y="657608"/>
                    <a:pt x="379016" y="645225"/>
                  </a:cubicBezTo>
                  <a:close/>
                  <a:moveTo>
                    <a:pt x="2986994" y="175776"/>
                  </a:moveTo>
                  <a:lnTo>
                    <a:pt x="2986994" y="570213"/>
                  </a:lnTo>
                  <a:cubicBezTo>
                    <a:pt x="2950374" y="588878"/>
                    <a:pt x="2906430" y="607542"/>
                    <a:pt x="2856382" y="624962"/>
                  </a:cubicBezTo>
                  <a:lnTo>
                    <a:pt x="2856382" y="230524"/>
                  </a:lnTo>
                  <a:cubicBezTo>
                    <a:pt x="2889340" y="219326"/>
                    <a:pt x="2919857" y="206883"/>
                    <a:pt x="2946712" y="194440"/>
                  </a:cubicBezTo>
                  <a:cubicBezTo>
                    <a:pt x="2961360" y="188219"/>
                    <a:pt x="2974788" y="181997"/>
                    <a:pt x="2986994" y="175776"/>
                  </a:cubicBezTo>
                  <a:close/>
                  <a:moveTo>
                    <a:pt x="170282" y="175776"/>
                  </a:moveTo>
                  <a:cubicBezTo>
                    <a:pt x="183709" y="181997"/>
                    <a:pt x="197137" y="188219"/>
                    <a:pt x="210564" y="194440"/>
                  </a:cubicBezTo>
                  <a:cubicBezTo>
                    <a:pt x="238640" y="206883"/>
                    <a:pt x="267936" y="219326"/>
                    <a:pt x="300894" y="230524"/>
                  </a:cubicBezTo>
                  <a:lnTo>
                    <a:pt x="300894" y="624962"/>
                  </a:lnTo>
                  <a:cubicBezTo>
                    <a:pt x="252067" y="607542"/>
                    <a:pt x="208123" y="588878"/>
                    <a:pt x="170282" y="570213"/>
                  </a:cubicBezTo>
                  <a:close/>
                  <a:moveTo>
                    <a:pt x="3157248" y="0"/>
                  </a:moveTo>
                  <a:lnTo>
                    <a:pt x="3157248" y="394314"/>
                  </a:lnTo>
                  <a:cubicBezTo>
                    <a:pt x="3157248" y="442979"/>
                    <a:pt x="3122204" y="489149"/>
                    <a:pt x="3059626" y="531575"/>
                  </a:cubicBezTo>
                  <a:lnTo>
                    <a:pt x="3059626" y="136013"/>
                  </a:lnTo>
                  <a:cubicBezTo>
                    <a:pt x="3122204" y="93587"/>
                    <a:pt x="3157248" y="47418"/>
                    <a:pt x="3157248" y="0"/>
                  </a:cubicBezTo>
                  <a:close/>
                  <a:moveTo>
                    <a:pt x="0" y="0"/>
                  </a:moveTo>
                  <a:cubicBezTo>
                    <a:pt x="0" y="47418"/>
                    <a:pt x="35842" y="93587"/>
                    <a:pt x="97638" y="136013"/>
                  </a:cubicBezTo>
                  <a:lnTo>
                    <a:pt x="97638" y="531575"/>
                  </a:lnTo>
                  <a:cubicBezTo>
                    <a:pt x="34606" y="489149"/>
                    <a:pt x="0" y="442979"/>
                    <a:pt x="0" y="394314"/>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57" name="Group 56">
            <a:extLst>
              <a:ext uri="{FF2B5EF4-FFF2-40B4-BE49-F238E27FC236}">
                <a16:creationId xmlns:a16="http://schemas.microsoft.com/office/drawing/2014/main" id="{A3809F44-DD1A-1547-9478-D0D63B333378}"/>
              </a:ext>
            </a:extLst>
          </p:cNvPr>
          <p:cNvGrpSpPr/>
          <p:nvPr/>
        </p:nvGrpSpPr>
        <p:grpSpPr>
          <a:xfrm>
            <a:off x="7569171" y="9904836"/>
            <a:ext cx="3158500" cy="1186499"/>
            <a:chOff x="7569171" y="10379044"/>
            <a:chExt cx="3158500" cy="1186499"/>
          </a:xfrm>
        </p:grpSpPr>
        <p:sp>
          <p:nvSpPr>
            <p:cNvPr id="58" name="Freeform 126">
              <a:extLst>
                <a:ext uri="{FF2B5EF4-FFF2-40B4-BE49-F238E27FC236}">
                  <a16:creationId xmlns:a16="http://schemas.microsoft.com/office/drawing/2014/main" id="{4BF189A8-3127-754C-920D-A677CD1DACFB}"/>
                </a:ext>
              </a:extLst>
            </p:cNvPr>
            <p:cNvSpPr>
              <a:spLocks noChangeArrowheads="1"/>
            </p:cNvSpPr>
            <p:nvPr/>
          </p:nvSpPr>
          <p:spPr bwMode="auto">
            <a:xfrm>
              <a:off x="7569171" y="10774544"/>
              <a:ext cx="3158500" cy="790999"/>
            </a:xfrm>
            <a:custGeom>
              <a:avLst/>
              <a:gdLst>
                <a:gd name="T0" fmla="*/ 2364 w 2535"/>
                <a:gd name="T1" fmla="*/ 159 h 635"/>
                <a:gd name="T2" fmla="*/ 2364 w 2535"/>
                <a:gd name="T3" fmla="*/ 159 h 635"/>
                <a:gd name="T4" fmla="*/ 1267 w 2535"/>
                <a:gd name="T5" fmla="*/ 317 h 635"/>
                <a:gd name="T6" fmla="*/ 1267 w 2535"/>
                <a:gd name="T7" fmla="*/ 317 h 635"/>
                <a:gd name="T8" fmla="*/ 169 w 2535"/>
                <a:gd name="T9" fmla="*/ 159 h 635"/>
                <a:gd name="T10" fmla="*/ 169 w 2535"/>
                <a:gd name="T11" fmla="*/ 159 h 635"/>
                <a:gd name="T12" fmla="*/ 0 w 2535"/>
                <a:gd name="T13" fmla="*/ 0 h 635"/>
                <a:gd name="T14" fmla="*/ 0 w 2535"/>
                <a:gd name="T15" fmla="*/ 317 h 635"/>
                <a:gd name="T16" fmla="*/ 0 w 2535"/>
                <a:gd name="T17" fmla="*/ 317 h 635"/>
                <a:gd name="T18" fmla="*/ 1267 w 2535"/>
                <a:gd name="T19" fmla="*/ 634 h 635"/>
                <a:gd name="T20" fmla="*/ 1267 w 2535"/>
                <a:gd name="T21" fmla="*/ 634 h 635"/>
                <a:gd name="T22" fmla="*/ 2534 w 2535"/>
                <a:gd name="T23" fmla="*/ 317 h 635"/>
                <a:gd name="T24" fmla="*/ 2534 w 2535"/>
                <a:gd name="T25" fmla="*/ 0 h 635"/>
                <a:gd name="T26" fmla="*/ 2534 w 2535"/>
                <a:gd name="T27" fmla="*/ 0 h 635"/>
                <a:gd name="T28" fmla="*/ 2364 w 2535"/>
                <a:gd name="T29" fmla="*/ 159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5" h="635">
                  <a:moveTo>
                    <a:pt x="2364" y="159"/>
                  </a:moveTo>
                  <a:lnTo>
                    <a:pt x="2364" y="159"/>
                  </a:lnTo>
                  <a:cubicBezTo>
                    <a:pt x="2145" y="254"/>
                    <a:pt x="1736" y="317"/>
                    <a:pt x="1267" y="317"/>
                  </a:cubicBezTo>
                  <a:lnTo>
                    <a:pt x="1267" y="317"/>
                  </a:lnTo>
                  <a:cubicBezTo>
                    <a:pt x="798" y="317"/>
                    <a:pt x="388" y="254"/>
                    <a:pt x="169" y="159"/>
                  </a:cubicBezTo>
                  <a:lnTo>
                    <a:pt x="169" y="159"/>
                  </a:lnTo>
                  <a:cubicBezTo>
                    <a:pt x="62" y="112"/>
                    <a:pt x="0" y="59"/>
                    <a:pt x="0" y="0"/>
                  </a:cubicBezTo>
                  <a:lnTo>
                    <a:pt x="0" y="317"/>
                  </a:lnTo>
                  <a:lnTo>
                    <a:pt x="0" y="317"/>
                  </a:lnTo>
                  <a:cubicBezTo>
                    <a:pt x="0" y="493"/>
                    <a:pt x="567" y="634"/>
                    <a:pt x="1267" y="634"/>
                  </a:cubicBezTo>
                  <a:lnTo>
                    <a:pt x="1267" y="634"/>
                  </a:lnTo>
                  <a:cubicBezTo>
                    <a:pt x="1967" y="634"/>
                    <a:pt x="2534" y="493"/>
                    <a:pt x="2534" y="317"/>
                  </a:cubicBezTo>
                  <a:lnTo>
                    <a:pt x="2534" y="0"/>
                  </a:lnTo>
                  <a:lnTo>
                    <a:pt x="2534" y="0"/>
                  </a:lnTo>
                  <a:cubicBezTo>
                    <a:pt x="2534" y="59"/>
                    <a:pt x="2472" y="112"/>
                    <a:pt x="2364" y="159"/>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127">
              <a:extLst>
                <a:ext uri="{FF2B5EF4-FFF2-40B4-BE49-F238E27FC236}">
                  <a16:creationId xmlns:a16="http://schemas.microsoft.com/office/drawing/2014/main" id="{C3FA9FF0-2374-2945-A3C2-3C0EE4D20BA3}"/>
                </a:ext>
              </a:extLst>
            </p:cNvPr>
            <p:cNvSpPr>
              <a:spLocks noChangeArrowheads="1"/>
            </p:cNvSpPr>
            <p:nvPr/>
          </p:nvSpPr>
          <p:spPr bwMode="auto">
            <a:xfrm>
              <a:off x="7569171" y="10379044"/>
              <a:ext cx="3158500" cy="790999"/>
            </a:xfrm>
            <a:custGeom>
              <a:avLst/>
              <a:gdLst>
                <a:gd name="T0" fmla="*/ 2217 w 2535"/>
                <a:gd name="T1" fmla="*/ 107 h 634"/>
                <a:gd name="T2" fmla="*/ 2217 w 2535"/>
                <a:gd name="T3" fmla="*/ 107 h 634"/>
                <a:gd name="T4" fmla="*/ 1267 w 2535"/>
                <a:gd name="T5" fmla="*/ 0 h 634"/>
                <a:gd name="T6" fmla="*/ 1267 w 2535"/>
                <a:gd name="T7" fmla="*/ 0 h 634"/>
                <a:gd name="T8" fmla="*/ 316 w 2535"/>
                <a:gd name="T9" fmla="*/ 107 h 634"/>
                <a:gd name="T10" fmla="*/ 316 w 2535"/>
                <a:gd name="T11" fmla="*/ 107 h 634"/>
                <a:gd name="T12" fmla="*/ 0 w 2535"/>
                <a:gd name="T13" fmla="*/ 316 h 634"/>
                <a:gd name="T14" fmla="*/ 0 w 2535"/>
                <a:gd name="T15" fmla="*/ 316 h 634"/>
                <a:gd name="T16" fmla="*/ 169 w 2535"/>
                <a:gd name="T17" fmla="*/ 475 h 634"/>
                <a:gd name="T18" fmla="*/ 169 w 2535"/>
                <a:gd name="T19" fmla="*/ 475 h 634"/>
                <a:gd name="T20" fmla="*/ 1267 w 2535"/>
                <a:gd name="T21" fmla="*/ 633 h 634"/>
                <a:gd name="T22" fmla="*/ 1267 w 2535"/>
                <a:gd name="T23" fmla="*/ 633 h 634"/>
                <a:gd name="T24" fmla="*/ 2364 w 2535"/>
                <a:gd name="T25" fmla="*/ 475 h 634"/>
                <a:gd name="T26" fmla="*/ 2364 w 2535"/>
                <a:gd name="T27" fmla="*/ 475 h 634"/>
                <a:gd name="T28" fmla="*/ 2534 w 2535"/>
                <a:gd name="T29" fmla="*/ 316 h 634"/>
                <a:gd name="T30" fmla="*/ 2534 w 2535"/>
                <a:gd name="T31" fmla="*/ 316 h 634"/>
                <a:gd name="T32" fmla="*/ 2217 w 2535"/>
                <a:gd name="T33" fmla="*/ 107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35" h="634">
                  <a:moveTo>
                    <a:pt x="2217" y="107"/>
                  </a:moveTo>
                  <a:lnTo>
                    <a:pt x="2217" y="107"/>
                  </a:lnTo>
                  <a:cubicBezTo>
                    <a:pt x="1985" y="41"/>
                    <a:pt x="1645" y="0"/>
                    <a:pt x="1267" y="0"/>
                  </a:cubicBezTo>
                  <a:lnTo>
                    <a:pt x="1267" y="0"/>
                  </a:lnTo>
                  <a:cubicBezTo>
                    <a:pt x="888" y="0"/>
                    <a:pt x="549" y="41"/>
                    <a:pt x="316" y="107"/>
                  </a:cubicBezTo>
                  <a:lnTo>
                    <a:pt x="316" y="107"/>
                  </a:lnTo>
                  <a:cubicBezTo>
                    <a:pt x="119" y="163"/>
                    <a:pt x="0" y="236"/>
                    <a:pt x="0" y="316"/>
                  </a:cubicBezTo>
                  <a:lnTo>
                    <a:pt x="0" y="316"/>
                  </a:lnTo>
                  <a:cubicBezTo>
                    <a:pt x="0" y="375"/>
                    <a:pt x="62" y="428"/>
                    <a:pt x="169" y="475"/>
                  </a:cubicBezTo>
                  <a:lnTo>
                    <a:pt x="169" y="475"/>
                  </a:lnTo>
                  <a:cubicBezTo>
                    <a:pt x="388" y="570"/>
                    <a:pt x="798" y="633"/>
                    <a:pt x="1267" y="633"/>
                  </a:cubicBezTo>
                  <a:lnTo>
                    <a:pt x="1267" y="633"/>
                  </a:lnTo>
                  <a:cubicBezTo>
                    <a:pt x="1736" y="633"/>
                    <a:pt x="2145" y="570"/>
                    <a:pt x="2364" y="475"/>
                  </a:cubicBezTo>
                  <a:lnTo>
                    <a:pt x="2364" y="475"/>
                  </a:lnTo>
                  <a:cubicBezTo>
                    <a:pt x="2472" y="428"/>
                    <a:pt x="2534" y="375"/>
                    <a:pt x="2534" y="316"/>
                  </a:cubicBezTo>
                  <a:lnTo>
                    <a:pt x="2534" y="316"/>
                  </a:lnTo>
                  <a:cubicBezTo>
                    <a:pt x="2534" y="236"/>
                    <a:pt x="2414" y="163"/>
                    <a:pt x="2217" y="107"/>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128">
              <a:extLst>
                <a:ext uri="{FF2B5EF4-FFF2-40B4-BE49-F238E27FC236}">
                  <a16:creationId xmlns:a16="http://schemas.microsoft.com/office/drawing/2014/main" id="{A9E7DA10-0BD1-2341-A37C-2056A3340665}"/>
                </a:ext>
              </a:extLst>
            </p:cNvPr>
            <p:cNvSpPr>
              <a:spLocks noChangeArrowheads="1"/>
            </p:cNvSpPr>
            <p:nvPr/>
          </p:nvSpPr>
          <p:spPr bwMode="auto">
            <a:xfrm>
              <a:off x="7728468" y="10461441"/>
              <a:ext cx="2839906" cy="626206"/>
            </a:xfrm>
            <a:custGeom>
              <a:avLst/>
              <a:gdLst>
                <a:gd name="T0" fmla="*/ 1994 w 2280"/>
                <a:gd name="T1" fmla="*/ 85 h 502"/>
                <a:gd name="T2" fmla="*/ 1994 w 2280"/>
                <a:gd name="T3" fmla="*/ 85 h 502"/>
                <a:gd name="T4" fmla="*/ 1140 w 2280"/>
                <a:gd name="T5" fmla="*/ 0 h 502"/>
                <a:gd name="T6" fmla="*/ 1140 w 2280"/>
                <a:gd name="T7" fmla="*/ 0 h 502"/>
                <a:gd name="T8" fmla="*/ 285 w 2280"/>
                <a:gd name="T9" fmla="*/ 85 h 502"/>
                <a:gd name="T10" fmla="*/ 285 w 2280"/>
                <a:gd name="T11" fmla="*/ 85 h 502"/>
                <a:gd name="T12" fmla="*/ 0 w 2280"/>
                <a:gd name="T13" fmla="*/ 250 h 502"/>
                <a:gd name="T14" fmla="*/ 0 w 2280"/>
                <a:gd name="T15" fmla="*/ 250 h 502"/>
                <a:gd name="T16" fmla="*/ 153 w 2280"/>
                <a:gd name="T17" fmla="*/ 376 h 502"/>
                <a:gd name="T18" fmla="*/ 153 w 2280"/>
                <a:gd name="T19" fmla="*/ 376 h 502"/>
                <a:gd name="T20" fmla="*/ 1140 w 2280"/>
                <a:gd name="T21" fmla="*/ 501 h 502"/>
                <a:gd name="T22" fmla="*/ 1140 w 2280"/>
                <a:gd name="T23" fmla="*/ 501 h 502"/>
                <a:gd name="T24" fmla="*/ 2127 w 2280"/>
                <a:gd name="T25" fmla="*/ 376 h 502"/>
                <a:gd name="T26" fmla="*/ 2127 w 2280"/>
                <a:gd name="T27" fmla="*/ 376 h 502"/>
                <a:gd name="T28" fmla="*/ 2279 w 2280"/>
                <a:gd name="T29" fmla="*/ 250 h 502"/>
                <a:gd name="T30" fmla="*/ 2279 w 2280"/>
                <a:gd name="T31" fmla="*/ 250 h 502"/>
                <a:gd name="T32" fmla="*/ 1994 w 2280"/>
                <a:gd name="T33" fmla="*/ 85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80" h="502">
                  <a:moveTo>
                    <a:pt x="1994" y="85"/>
                  </a:moveTo>
                  <a:lnTo>
                    <a:pt x="1994" y="85"/>
                  </a:lnTo>
                  <a:cubicBezTo>
                    <a:pt x="1785" y="33"/>
                    <a:pt x="1480" y="0"/>
                    <a:pt x="1140" y="0"/>
                  </a:cubicBezTo>
                  <a:lnTo>
                    <a:pt x="1140" y="0"/>
                  </a:lnTo>
                  <a:cubicBezTo>
                    <a:pt x="799" y="0"/>
                    <a:pt x="494" y="33"/>
                    <a:pt x="285" y="85"/>
                  </a:cubicBezTo>
                  <a:lnTo>
                    <a:pt x="285" y="85"/>
                  </a:lnTo>
                  <a:cubicBezTo>
                    <a:pt x="108" y="129"/>
                    <a:pt x="0" y="187"/>
                    <a:pt x="0" y="250"/>
                  </a:cubicBezTo>
                  <a:lnTo>
                    <a:pt x="0" y="250"/>
                  </a:lnTo>
                  <a:cubicBezTo>
                    <a:pt x="0" y="296"/>
                    <a:pt x="56" y="339"/>
                    <a:pt x="153" y="376"/>
                  </a:cubicBezTo>
                  <a:lnTo>
                    <a:pt x="153" y="376"/>
                  </a:lnTo>
                  <a:cubicBezTo>
                    <a:pt x="350" y="451"/>
                    <a:pt x="718" y="501"/>
                    <a:pt x="1140" y="501"/>
                  </a:cubicBezTo>
                  <a:lnTo>
                    <a:pt x="1140" y="501"/>
                  </a:lnTo>
                  <a:cubicBezTo>
                    <a:pt x="1561" y="501"/>
                    <a:pt x="1929" y="451"/>
                    <a:pt x="2127" y="376"/>
                  </a:cubicBezTo>
                  <a:lnTo>
                    <a:pt x="2127" y="376"/>
                  </a:lnTo>
                  <a:cubicBezTo>
                    <a:pt x="2224" y="339"/>
                    <a:pt x="2279" y="296"/>
                    <a:pt x="2279" y="250"/>
                  </a:cubicBezTo>
                  <a:lnTo>
                    <a:pt x="2279" y="250"/>
                  </a:lnTo>
                  <a:cubicBezTo>
                    <a:pt x="2279" y="187"/>
                    <a:pt x="2172" y="129"/>
                    <a:pt x="1994" y="85"/>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1" name="Freeform 129">
              <a:extLst>
                <a:ext uri="{FF2B5EF4-FFF2-40B4-BE49-F238E27FC236}">
                  <a16:creationId xmlns:a16="http://schemas.microsoft.com/office/drawing/2014/main" id="{9901B3F3-B296-1445-AA29-F47ABF49C641}"/>
                </a:ext>
              </a:extLst>
            </p:cNvPr>
            <p:cNvSpPr>
              <a:spLocks noChangeArrowheads="1"/>
            </p:cNvSpPr>
            <p:nvPr/>
          </p:nvSpPr>
          <p:spPr bwMode="auto">
            <a:xfrm>
              <a:off x="7569171" y="10774544"/>
              <a:ext cx="3158500" cy="790999"/>
            </a:xfrm>
            <a:custGeom>
              <a:avLst/>
              <a:gdLst>
                <a:gd name="T0" fmla="*/ 2364 w 2535"/>
                <a:gd name="T1" fmla="*/ 159 h 635"/>
                <a:gd name="T2" fmla="*/ 2364 w 2535"/>
                <a:gd name="T3" fmla="*/ 159 h 635"/>
                <a:gd name="T4" fmla="*/ 1267 w 2535"/>
                <a:gd name="T5" fmla="*/ 317 h 635"/>
                <a:gd name="T6" fmla="*/ 1267 w 2535"/>
                <a:gd name="T7" fmla="*/ 317 h 635"/>
                <a:gd name="T8" fmla="*/ 169 w 2535"/>
                <a:gd name="T9" fmla="*/ 159 h 635"/>
                <a:gd name="T10" fmla="*/ 169 w 2535"/>
                <a:gd name="T11" fmla="*/ 159 h 635"/>
                <a:gd name="T12" fmla="*/ 0 w 2535"/>
                <a:gd name="T13" fmla="*/ 0 h 635"/>
                <a:gd name="T14" fmla="*/ 0 w 2535"/>
                <a:gd name="T15" fmla="*/ 317 h 635"/>
                <a:gd name="T16" fmla="*/ 0 w 2535"/>
                <a:gd name="T17" fmla="*/ 317 h 635"/>
                <a:gd name="T18" fmla="*/ 1267 w 2535"/>
                <a:gd name="T19" fmla="*/ 634 h 635"/>
                <a:gd name="T20" fmla="*/ 1267 w 2535"/>
                <a:gd name="T21" fmla="*/ 634 h 635"/>
                <a:gd name="T22" fmla="*/ 2534 w 2535"/>
                <a:gd name="T23" fmla="*/ 317 h 635"/>
                <a:gd name="T24" fmla="*/ 2534 w 2535"/>
                <a:gd name="T25" fmla="*/ 0 h 635"/>
                <a:gd name="T26" fmla="*/ 2534 w 2535"/>
                <a:gd name="T27" fmla="*/ 0 h 635"/>
                <a:gd name="T28" fmla="*/ 2364 w 2535"/>
                <a:gd name="T29" fmla="*/ 159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5" h="635">
                  <a:moveTo>
                    <a:pt x="2364" y="159"/>
                  </a:moveTo>
                  <a:lnTo>
                    <a:pt x="2364" y="159"/>
                  </a:lnTo>
                  <a:cubicBezTo>
                    <a:pt x="2145" y="254"/>
                    <a:pt x="1736" y="317"/>
                    <a:pt x="1267" y="317"/>
                  </a:cubicBezTo>
                  <a:lnTo>
                    <a:pt x="1267" y="317"/>
                  </a:lnTo>
                  <a:cubicBezTo>
                    <a:pt x="798" y="317"/>
                    <a:pt x="388" y="254"/>
                    <a:pt x="169" y="159"/>
                  </a:cubicBezTo>
                  <a:lnTo>
                    <a:pt x="169" y="159"/>
                  </a:lnTo>
                  <a:cubicBezTo>
                    <a:pt x="62" y="112"/>
                    <a:pt x="0" y="59"/>
                    <a:pt x="0" y="0"/>
                  </a:cubicBezTo>
                  <a:lnTo>
                    <a:pt x="0" y="317"/>
                  </a:lnTo>
                  <a:lnTo>
                    <a:pt x="0" y="317"/>
                  </a:lnTo>
                  <a:cubicBezTo>
                    <a:pt x="0" y="493"/>
                    <a:pt x="567" y="634"/>
                    <a:pt x="1267" y="634"/>
                  </a:cubicBezTo>
                  <a:lnTo>
                    <a:pt x="1267" y="634"/>
                  </a:lnTo>
                  <a:cubicBezTo>
                    <a:pt x="1967" y="634"/>
                    <a:pt x="2534" y="493"/>
                    <a:pt x="2534" y="317"/>
                  </a:cubicBezTo>
                  <a:lnTo>
                    <a:pt x="2534" y="0"/>
                  </a:lnTo>
                  <a:lnTo>
                    <a:pt x="2534" y="0"/>
                  </a:lnTo>
                  <a:cubicBezTo>
                    <a:pt x="2534" y="59"/>
                    <a:pt x="2472" y="112"/>
                    <a:pt x="2364" y="159"/>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B7E8208A-B1F8-DC4C-9423-5DDA03D2060E}"/>
                </a:ext>
              </a:extLst>
            </p:cNvPr>
            <p:cNvSpPr>
              <a:spLocks noChangeArrowheads="1"/>
            </p:cNvSpPr>
            <p:nvPr/>
          </p:nvSpPr>
          <p:spPr bwMode="auto">
            <a:xfrm>
              <a:off x="7569172" y="10774548"/>
              <a:ext cx="3157248" cy="789742"/>
            </a:xfrm>
            <a:custGeom>
              <a:avLst/>
              <a:gdLst>
                <a:gd name="connsiteX0" fmla="*/ 1745566 w 3157248"/>
                <a:gd name="connsiteY0" fmla="*/ 390001 h 789742"/>
                <a:gd name="connsiteX1" fmla="*/ 1745566 w 3157248"/>
                <a:gd name="connsiteY1" fmla="*/ 787236 h 789742"/>
                <a:gd name="connsiteX2" fmla="*/ 1614954 w 3157248"/>
                <a:gd name="connsiteY2" fmla="*/ 789742 h 789742"/>
                <a:gd name="connsiteX3" fmla="*/ 1614954 w 3157248"/>
                <a:gd name="connsiteY3" fmla="*/ 392507 h 789742"/>
                <a:gd name="connsiteX4" fmla="*/ 1745566 w 3157248"/>
                <a:gd name="connsiteY4" fmla="*/ 390001 h 789742"/>
                <a:gd name="connsiteX5" fmla="*/ 1411710 w 3157248"/>
                <a:gd name="connsiteY5" fmla="*/ 390001 h 789742"/>
                <a:gd name="connsiteX6" fmla="*/ 1547777 w 3157248"/>
                <a:gd name="connsiteY6" fmla="*/ 392507 h 789742"/>
                <a:gd name="connsiteX7" fmla="*/ 1547777 w 3157248"/>
                <a:gd name="connsiteY7" fmla="*/ 789742 h 789742"/>
                <a:gd name="connsiteX8" fmla="*/ 1411710 w 3157248"/>
                <a:gd name="connsiteY8" fmla="*/ 787236 h 789742"/>
                <a:gd name="connsiteX9" fmla="*/ 1954303 w 3157248"/>
                <a:gd name="connsiteY9" fmla="*/ 384513 h 789742"/>
                <a:gd name="connsiteX10" fmla="*/ 1954303 w 3157248"/>
                <a:gd name="connsiteY10" fmla="*/ 778031 h 789742"/>
                <a:gd name="connsiteX11" fmla="*/ 1823691 w 3157248"/>
                <a:gd name="connsiteY11" fmla="*/ 784258 h 789742"/>
                <a:gd name="connsiteX12" fmla="*/ 1823691 w 3157248"/>
                <a:gd name="connsiteY12" fmla="*/ 390740 h 789742"/>
                <a:gd name="connsiteX13" fmla="*/ 1954303 w 3157248"/>
                <a:gd name="connsiteY13" fmla="*/ 384513 h 789742"/>
                <a:gd name="connsiteX14" fmla="*/ 1202975 w 3157248"/>
                <a:gd name="connsiteY14" fmla="*/ 384513 h 789742"/>
                <a:gd name="connsiteX15" fmla="*/ 1333587 w 3157248"/>
                <a:gd name="connsiteY15" fmla="*/ 390740 h 789742"/>
                <a:gd name="connsiteX16" fmla="*/ 1333587 w 3157248"/>
                <a:gd name="connsiteY16" fmla="*/ 784258 h 789742"/>
                <a:gd name="connsiteX17" fmla="*/ 1202975 w 3157248"/>
                <a:gd name="connsiteY17" fmla="*/ 778031 h 789742"/>
                <a:gd name="connsiteX18" fmla="*/ 2162998 w 3157248"/>
                <a:gd name="connsiteY18" fmla="*/ 368031 h 789742"/>
                <a:gd name="connsiteX19" fmla="*/ 2162998 w 3157248"/>
                <a:gd name="connsiteY19" fmla="*/ 762085 h 789742"/>
                <a:gd name="connsiteX20" fmla="*/ 2026931 w 3157248"/>
                <a:gd name="connsiteY20" fmla="*/ 773273 h 789742"/>
                <a:gd name="connsiteX21" fmla="*/ 2026931 w 3157248"/>
                <a:gd name="connsiteY21" fmla="*/ 379219 h 789742"/>
                <a:gd name="connsiteX22" fmla="*/ 2162998 w 3157248"/>
                <a:gd name="connsiteY22" fmla="*/ 368031 h 789742"/>
                <a:gd name="connsiteX23" fmla="*/ 999732 w 3157248"/>
                <a:gd name="connsiteY23" fmla="*/ 368031 h 789742"/>
                <a:gd name="connsiteX24" fmla="*/ 1130344 w 3157248"/>
                <a:gd name="connsiteY24" fmla="*/ 379219 h 789742"/>
                <a:gd name="connsiteX25" fmla="*/ 1130344 w 3157248"/>
                <a:gd name="connsiteY25" fmla="*/ 773273 h 789742"/>
                <a:gd name="connsiteX26" fmla="*/ 999732 w 3157248"/>
                <a:gd name="connsiteY26" fmla="*/ 762085 h 789742"/>
                <a:gd name="connsiteX27" fmla="*/ 2366278 w 3157248"/>
                <a:gd name="connsiteY27" fmla="*/ 340565 h 789742"/>
                <a:gd name="connsiteX28" fmla="*/ 2366278 w 3157248"/>
                <a:gd name="connsiteY28" fmla="*/ 733929 h 789742"/>
                <a:gd name="connsiteX29" fmla="*/ 2235666 w 3157248"/>
                <a:gd name="connsiteY29" fmla="*/ 751301 h 789742"/>
                <a:gd name="connsiteX30" fmla="*/ 2235666 w 3157248"/>
                <a:gd name="connsiteY30" fmla="*/ 357938 h 789742"/>
                <a:gd name="connsiteX31" fmla="*/ 2366278 w 3157248"/>
                <a:gd name="connsiteY31" fmla="*/ 340565 h 789742"/>
                <a:gd name="connsiteX32" fmla="*/ 790998 w 3157248"/>
                <a:gd name="connsiteY32" fmla="*/ 340565 h 789742"/>
                <a:gd name="connsiteX33" fmla="*/ 921610 w 3157248"/>
                <a:gd name="connsiteY33" fmla="*/ 357938 h 789742"/>
                <a:gd name="connsiteX34" fmla="*/ 921610 w 3157248"/>
                <a:gd name="connsiteY34" fmla="*/ 751301 h 789742"/>
                <a:gd name="connsiteX35" fmla="*/ 790998 w 3157248"/>
                <a:gd name="connsiteY35" fmla="*/ 733929 h 789742"/>
                <a:gd name="connsiteX36" fmla="*/ 2575015 w 3157248"/>
                <a:gd name="connsiteY36" fmla="*/ 307609 h 789742"/>
                <a:gd name="connsiteX37" fmla="*/ 2575015 w 3157248"/>
                <a:gd name="connsiteY37" fmla="*/ 704292 h 789742"/>
                <a:gd name="connsiteX38" fmla="*/ 2444403 w 3157248"/>
                <a:gd name="connsiteY38" fmla="*/ 729320 h 789742"/>
                <a:gd name="connsiteX39" fmla="*/ 2444403 w 3157248"/>
                <a:gd name="connsiteY39" fmla="*/ 332636 h 789742"/>
                <a:gd name="connsiteX40" fmla="*/ 2575015 w 3157248"/>
                <a:gd name="connsiteY40" fmla="*/ 307609 h 789742"/>
                <a:gd name="connsiteX41" fmla="*/ 582261 w 3157248"/>
                <a:gd name="connsiteY41" fmla="*/ 307609 h 789742"/>
                <a:gd name="connsiteX42" fmla="*/ 712873 w 3157248"/>
                <a:gd name="connsiteY42" fmla="*/ 332636 h 789742"/>
                <a:gd name="connsiteX43" fmla="*/ 712873 w 3157248"/>
                <a:gd name="connsiteY43" fmla="*/ 729320 h 789742"/>
                <a:gd name="connsiteX44" fmla="*/ 582261 w 3157248"/>
                <a:gd name="connsiteY44" fmla="*/ 704292 h 789742"/>
                <a:gd name="connsiteX45" fmla="*/ 2783714 w 3157248"/>
                <a:gd name="connsiteY45" fmla="*/ 252678 h 789742"/>
                <a:gd name="connsiteX46" fmla="*/ 2783714 w 3157248"/>
                <a:gd name="connsiteY46" fmla="*/ 645225 h 789742"/>
                <a:gd name="connsiteX47" fmla="*/ 2647649 w 3157248"/>
                <a:gd name="connsiteY47" fmla="*/ 679898 h 789742"/>
                <a:gd name="connsiteX48" fmla="*/ 2647649 w 3157248"/>
                <a:gd name="connsiteY48" fmla="*/ 287351 h 789742"/>
                <a:gd name="connsiteX49" fmla="*/ 2783714 w 3157248"/>
                <a:gd name="connsiteY49" fmla="*/ 252678 h 789742"/>
                <a:gd name="connsiteX50" fmla="*/ 379017 w 3157248"/>
                <a:gd name="connsiteY50" fmla="*/ 252678 h 789742"/>
                <a:gd name="connsiteX51" fmla="*/ 509629 w 3157248"/>
                <a:gd name="connsiteY51" fmla="*/ 287351 h 789742"/>
                <a:gd name="connsiteX52" fmla="*/ 509629 w 3157248"/>
                <a:gd name="connsiteY52" fmla="*/ 679898 h 789742"/>
                <a:gd name="connsiteX53" fmla="*/ 379017 w 3157248"/>
                <a:gd name="connsiteY53" fmla="*/ 645225 h 789742"/>
                <a:gd name="connsiteX54" fmla="*/ 2992449 w 3157248"/>
                <a:gd name="connsiteY54" fmla="*/ 175776 h 789742"/>
                <a:gd name="connsiteX55" fmla="*/ 2992449 w 3157248"/>
                <a:gd name="connsiteY55" fmla="*/ 570058 h 789742"/>
                <a:gd name="connsiteX56" fmla="*/ 2856384 w 3157248"/>
                <a:gd name="connsiteY56" fmla="*/ 624958 h 789742"/>
                <a:gd name="connsiteX57" fmla="*/ 2856384 w 3157248"/>
                <a:gd name="connsiteY57" fmla="*/ 230676 h 789742"/>
                <a:gd name="connsiteX58" fmla="*/ 2949614 w 3157248"/>
                <a:gd name="connsiteY58" fmla="*/ 194492 h 789742"/>
                <a:gd name="connsiteX59" fmla="*/ 2992449 w 3157248"/>
                <a:gd name="connsiteY59" fmla="*/ 175776 h 789742"/>
                <a:gd name="connsiteX60" fmla="*/ 170282 w 3157248"/>
                <a:gd name="connsiteY60" fmla="*/ 175776 h 789742"/>
                <a:gd name="connsiteX61" fmla="*/ 210564 w 3157248"/>
                <a:gd name="connsiteY61" fmla="*/ 194492 h 789742"/>
                <a:gd name="connsiteX62" fmla="*/ 300894 w 3157248"/>
                <a:gd name="connsiteY62" fmla="*/ 230676 h 789742"/>
                <a:gd name="connsiteX63" fmla="*/ 300894 w 3157248"/>
                <a:gd name="connsiteY63" fmla="*/ 624958 h 789742"/>
                <a:gd name="connsiteX64" fmla="*/ 170282 w 3157248"/>
                <a:gd name="connsiteY64" fmla="*/ 570058 h 789742"/>
                <a:gd name="connsiteX65" fmla="*/ 3157248 w 3157248"/>
                <a:gd name="connsiteY65" fmla="*/ 0 h 789742"/>
                <a:gd name="connsiteX66" fmla="*/ 3157248 w 3157248"/>
                <a:gd name="connsiteY66" fmla="*/ 394638 h 789742"/>
                <a:gd name="connsiteX67" fmla="*/ 3059626 w 3157248"/>
                <a:gd name="connsiteY67" fmla="*/ 531578 h 789742"/>
                <a:gd name="connsiteX68" fmla="*/ 3059626 w 3157248"/>
                <a:gd name="connsiteY68" fmla="*/ 138185 h 789742"/>
                <a:gd name="connsiteX69" fmla="*/ 3157248 w 3157248"/>
                <a:gd name="connsiteY69" fmla="*/ 0 h 789742"/>
                <a:gd name="connsiteX70" fmla="*/ 0 w 3157248"/>
                <a:gd name="connsiteY70" fmla="*/ 0 h 789742"/>
                <a:gd name="connsiteX71" fmla="*/ 97622 w 3157248"/>
                <a:gd name="connsiteY71" fmla="*/ 138185 h 789742"/>
                <a:gd name="connsiteX72" fmla="*/ 97622 w 3157248"/>
                <a:gd name="connsiteY72" fmla="*/ 531578 h 789742"/>
                <a:gd name="connsiteX73" fmla="*/ 0 w 3157248"/>
                <a:gd name="connsiteY73" fmla="*/ 394638 h 7897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157248" h="789742">
                  <a:moveTo>
                    <a:pt x="1745566" y="390001"/>
                  </a:moveTo>
                  <a:lnTo>
                    <a:pt x="1745566" y="787236"/>
                  </a:lnTo>
                  <a:cubicBezTo>
                    <a:pt x="1702843" y="789742"/>
                    <a:pt x="1658898" y="789742"/>
                    <a:pt x="1614954" y="789742"/>
                  </a:cubicBezTo>
                  <a:lnTo>
                    <a:pt x="1614954" y="392507"/>
                  </a:lnTo>
                  <a:cubicBezTo>
                    <a:pt x="1658898" y="392507"/>
                    <a:pt x="1702843" y="392507"/>
                    <a:pt x="1745566" y="390001"/>
                  </a:cubicBezTo>
                  <a:close/>
                  <a:moveTo>
                    <a:pt x="1411710" y="390001"/>
                  </a:moveTo>
                  <a:cubicBezTo>
                    <a:pt x="1455806" y="392507"/>
                    <a:pt x="1502421" y="392507"/>
                    <a:pt x="1547777" y="392507"/>
                  </a:cubicBezTo>
                  <a:lnTo>
                    <a:pt x="1547777" y="789742"/>
                  </a:lnTo>
                  <a:cubicBezTo>
                    <a:pt x="1502421" y="789742"/>
                    <a:pt x="1455806" y="789742"/>
                    <a:pt x="1411710" y="787236"/>
                  </a:cubicBezTo>
                  <a:close/>
                  <a:moveTo>
                    <a:pt x="1954303" y="384513"/>
                  </a:moveTo>
                  <a:lnTo>
                    <a:pt x="1954303" y="778031"/>
                  </a:lnTo>
                  <a:cubicBezTo>
                    <a:pt x="1910359" y="780522"/>
                    <a:pt x="1867635" y="783012"/>
                    <a:pt x="1823691" y="784258"/>
                  </a:cubicBezTo>
                  <a:lnTo>
                    <a:pt x="1823691" y="390740"/>
                  </a:lnTo>
                  <a:cubicBezTo>
                    <a:pt x="1867635" y="388249"/>
                    <a:pt x="1910359" y="387004"/>
                    <a:pt x="1954303" y="384513"/>
                  </a:cubicBezTo>
                  <a:close/>
                  <a:moveTo>
                    <a:pt x="1202975" y="384513"/>
                  </a:moveTo>
                  <a:cubicBezTo>
                    <a:pt x="1245699" y="387004"/>
                    <a:pt x="1289643" y="388249"/>
                    <a:pt x="1333587" y="390740"/>
                  </a:cubicBezTo>
                  <a:lnTo>
                    <a:pt x="1333587" y="784258"/>
                  </a:lnTo>
                  <a:cubicBezTo>
                    <a:pt x="1289643" y="783012"/>
                    <a:pt x="1245699" y="780522"/>
                    <a:pt x="1202975" y="778031"/>
                  </a:cubicBezTo>
                  <a:close/>
                  <a:moveTo>
                    <a:pt x="2162998" y="368031"/>
                  </a:moveTo>
                  <a:lnTo>
                    <a:pt x="2162998" y="762085"/>
                  </a:lnTo>
                  <a:cubicBezTo>
                    <a:pt x="2117642" y="767058"/>
                    <a:pt x="2073547" y="770787"/>
                    <a:pt x="2026931" y="773273"/>
                  </a:cubicBezTo>
                  <a:lnTo>
                    <a:pt x="2026931" y="379219"/>
                  </a:lnTo>
                  <a:cubicBezTo>
                    <a:pt x="2073547" y="376733"/>
                    <a:pt x="2117642" y="373003"/>
                    <a:pt x="2162998" y="368031"/>
                  </a:cubicBezTo>
                  <a:close/>
                  <a:moveTo>
                    <a:pt x="999732" y="368031"/>
                  </a:moveTo>
                  <a:cubicBezTo>
                    <a:pt x="1042456" y="373003"/>
                    <a:pt x="1086400" y="376733"/>
                    <a:pt x="1130344" y="379219"/>
                  </a:cubicBezTo>
                  <a:lnTo>
                    <a:pt x="1130344" y="773273"/>
                  </a:lnTo>
                  <a:cubicBezTo>
                    <a:pt x="1086400" y="770787"/>
                    <a:pt x="1042456" y="767058"/>
                    <a:pt x="999732" y="762085"/>
                  </a:cubicBezTo>
                  <a:close/>
                  <a:moveTo>
                    <a:pt x="2366278" y="340565"/>
                  </a:moveTo>
                  <a:lnTo>
                    <a:pt x="2366278" y="733929"/>
                  </a:lnTo>
                  <a:cubicBezTo>
                    <a:pt x="2324775" y="740133"/>
                    <a:pt x="2280831" y="746338"/>
                    <a:pt x="2235666" y="751301"/>
                  </a:cubicBezTo>
                  <a:lnTo>
                    <a:pt x="2235666" y="357938"/>
                  </a:lnTo>
                  <a:cubicBezTo>
                    <a:pt x="2280831" y="352974"/>
                    <a:pt x="2324775" y="346769"/>
                    <a:pt x="2366278" y="340565"/>
                  </a:cubicBezTo>
                  <a:close/>
                  <a:moveTo>
                    <a:pt x="790998" y="340565"/>
                  </a:moveTo>
                  <a:cubicBezTo>
                    <a:pt x="833722" y="346769"/>
                    <a:pt x="877666" y="352974"/>
                    <a:pt x="921610" y="357938"/>
                  </a:cubicBezTo>
                  <a:lnTo>
                    <a:pt x="921610" y="751301"/>
                  </a:lnTo>
                  <a:cubicBezTo>
                    <a:pt x="877666" y="746338"/>
                    <a:pt x="833722" y="740133"/>
                    <a:pt x="790998" y="733929"/>
                  </a:cubicBezTo>
                  <a:close/>
                  <a:moveTo>
                    <a:pt x="2575015" y="307609"/>
                  </a:moveTo>
                  <a:lnTo>
                    <a:pt x="2575015" y="704292"/>
                  </a:lnTo>
                  <a:cubicBezTo>
                    <a:pt x="2533512" y="714303"/>
                    <a:pt x="2489568" y="721811"/>
                    <a:pt x="2444403" y="729320"/>
                  </a:cubicBezTo>
                  <a:lnTo>
                    <a:pt x="2444403" y="332636"/>
                  </a:lnTo>
                  <a:cubicBezTo>
                    <a:pt x="2489568" y="325128"/>
                    <a:pt x="2533512" y="317620"/>
                    <a:pt x="2575015" y="307609"/>
                  </a:cubicBezTo>
                  <a:close/>
                  <a:moveTo>
                    <a:pt x="582261" y="307609"/>
                  </a:moveTo>
                  <a:cubicBezTo>
                    <a:pt x="623764" y="317620"/>
                    <a:pt x="666487" y="325128"/>
                    <a:pt x="712873" y="332636"/>
                  </a:cubicBezTo>
                  <a:lnTo>
                    <a:pt x="712873" y="729320"/>
                  </a:lnTo>
                  <a:cubicBezTo>
                    <a:pt x="666487" y="721811"/>
                    <a:pt x="623764" y="714303"/>
                    <a:pt x="582261" y="704292"/>
                  </a:cubicBezTo>
                  <a:close/>
                  <a:moveTo>
                    <a:pt x="2783714" y="252678"/>
                  </a:moveTo>
                  <a:lnTo>
                    <a:pt x="2783714" y="645225"/>
                  </a:lnTo>
                  <a:cubicBezTo>
                    <a:pt x="2740879" y="656370"/>
                    <a:pt x="2695524" y="668753"/>
                    <a:pt x="2647649" y="679898"/>
                  </a:cubicBezTo>
                  <a:lnTo>
                    <a:pt x="2647649" y="287351"/>
                  </a:lnTo>
                  <a:cubicBezTo>
                    <a:pt x="2695524" y="276206"/>
                    <a:pt x="2740879" y="265061"/>
                    <a:pt x="2783714" y="252678"/>
                  </a:cubicBezTo>
                  <a:close/>
                  <a:moveTo>
                    <a:pt x="379017" y="252678"/>
                  </a:moveTo>
                  <a:cubicBezTo>
                    <a:pt x="419299" y="265061"/>
                    <a:pt x="463243" y="276206"/>
                    <a:pt x="509629" y="287351"/>
                  </a:cubicBezTo>
                  <a:lnTo>
                    <a:pt x="509629" y="679898"/>
                  </a:lnTo>
                  <a:cubicBezTo>
                    <a:pt x="463243" y="668753"/>
                    <a:pt x="419299" y="656370"/>
                    <a:pt x="379017" y="645225"/>
                  </a:cubicBezTo>
                  <a:close/>
                  <a:moveTo>
                    <a:pt x="2992449" y="175776"/>
                  </a:moveTo>
                  <a:lnTo>
                    <a:pt x="2992449" y="570058"/>
                  </a:lnTo>
                  <a:cubicBezTo>
                    <a:pt x="2953393" y="590022"/>
                    <a:pt x="2906778" y="607490"/>
                    <a:pt x="2856384" y="624958"/>
                  </a:cubicBezTo>
                  <a:lnTo>
                    <a:pt x="2856384" y="230676"/>
                  </a:lnTo>
                  <a:cubicBezTo>
                    <a:pt x="2890400" y="218199"/>
                    <a:pt x="2920637" y="206969"/>
                    <a:pt x="2949614" y="194492"/>
                  </a:cubicBezTo>
                  <a:cubicBezTo>
                    <a:pt x="2964732" y="188253"/>
                    <a:pt x="2978591" y="182015"/>
                    <a:pt x="2992449" y="175776"/>
                  </a:cubicBezTo>
                  <a:close/>
                  <a:moveTo>
                    <a:pt x="170282" y="175776"/>
                  </a:moveTo>
                  <a:cubicBezTo>
                    <a:pt x="183709" y="182015"/>
                    <a:pt x="197137" y="188253"/>
                    <a:pt x="210564" y="194492"/>
                  </a:cubicBezTo>
                  <a:cubicBezTo>
                    <a:pt x="238640" y="206969"/>
                    <a:pt x="269157" y="218199"/>
                    <a:pt x="300894" y="230676"/>
                  </a:cubicBezTo>
                  <a:lnTo>
                    <a:pt x="300894" y="624958"/>
                  </a:lnTo>
                  <a:cubicBezTo>
                    <a:pt x="252067" y="607490"/>
                    <a:pt x="208123" y="590022"/>
                    <a:pt x="170282" y="570058"/>
                  </a:cubicBezTo>
                  <a:close/>
                  <a:moveTo>
                    <a:pt x="3157248" y="0"/>
                  </a:moveTo>
                  <a:lnTo>
                    <a:pt x="3157248" y="394638"/>
                  </a:lnTo>
                  <a:cubicBezTo>
                    <a:pt x="3157248" y="443189"/>
                    <a:pt x="3123456" y="489251"/>
                    <a:pt x="3059626" y="531578"/>
                  </a:cubicBezTo>
                  <a:lnTo>
                    <a:pt x="3059626" y="138185"/>
                  </a:lnTo>
                  <a:cubicBezTo>
                    <a:pt x="3123456" y="94613"/>
                    <a:pt x="3157248" y="48552"/>
                    <a:pt x="3157248" y="0"/>
                  </a:cubicBezTo>
                  <a:close/>
                  <a:moveTo>
                    <a:pt x="0" y="0"/>
                  </a:moveTo>
                  <a:cubicBezTo>
                    <a:pt x="0" y="48552"/>
                    <a:pt x="33792" y="94613"/>
                    <a:pt x="97622" y="138185"/>
                  </a:cubicBezTo>
                  <a:lnTo>
                    <a:pt x="97622" y="531578"/>
                  </a:lnTo>
                  <a:cubicBezTo>
                    <a:pt x="33792" y="489251"/>
                    <a:pt x="0" y="443189"/>
                    <a:pt x="0" y="394638"/>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63" name="Group 62">
            <a:extLst>
              <a:ext uri="{FF2B5EF4-FFF2-40B4-BE49-F238E27FC236}">
                <a16:creationId xmlns:a16="http://schemas.microsoft.com/office/drawing/2014/main" id="{0CFD0108-391C-5549-AD8A-20058D423FB0}"/>
              </a:ext>
            </a:extLst>
          </p:cNvPr>
          <p:cNvGrpSpPr/>
          <p:nvPr/>
        </p:nvGrpSpPr>
        <p:grpSpPr>
          <a:xfrm>
            <a:off x="6981415" y="9339051"/>
            <a:ext cx="3158505" cy="1186499"/>
            <a:chOff x="6981415" y="9813259"/>
            <a:chExt cx="3158505" cy="1186499"/>
          </a:xfrm>
        </p:grpSpPr>
        <p:sp>
          <p:nvSpPr>
            <p:cNvPr id="64" name="Freeform 146">
              <a:extLst>
                <a:ext uri="{FF2B5EF4-FFF2-40B4-BE49-F238E27FC236}">
                  <a16:creationId xmlns:a16="http://schemas.microsoft.com/office/drawing/2014/main" id="{41697B59-87E5-0E46-9524-28AF7AB69351}"/>
                </a:ext>
              </a:extLst>
            </p:cNvPr>
            <p:cNvSpPr>
              <a:spLocks noChangeArrowheads="1"/>
            </p:cNvSpPr>
            <p:nvPr/>
          </p:nvSpPr>
          <p:spPr bwMode="auto">
            <a:xfrm>
              <a:off x="6981416" y="10208759"/>
              <a:ext cx="3158504" cy="790999"/>
            </a:xfrm>
            <a:custGeom>
              <a:avLst/>
              <a:gdLst>
                <a:gd name="T0" fmla="*/ 2365 w 2536"/>
                <a:gd name="T1" fmla="*/ 158 h 635"/>
                <a:gd name="T2" fmla="*/ 2365 w 2536"/>
                <a:gd name="T3" fmla="*/ 158 h 635"/>
                <a:gd name="T4" fmla="*/ 1268 w 2536"/>
                <a:gd name="T5" fmla="*/ 317 h 635"/>
                <a:gd name="T6" fmla="*/ 1268 w 2536"/>
                <a:gd name="T7" fmla="*/ 317 h 635"/>
                <a:gd name="T8" fmla="*/ 170 w 2536"/>
                <a:gd name="T9" fmla="*/ 158 h 635"/>
                <a:gd name="T10" fmla="*/ 170 w 2536"/>
                <a:gd name="T11" fmla="*/ 158 h 635"/>
                <a:gd name="T12" fmla="*/ 0 w 2536"/>
                <a:gd name="T13" fmla="*/ 0 h 635"/>
                <a:gd name="T14" fmla="*/ 0 w 2536"/>
                <a:gd name="T15" fmla="*/ 317 h 635"/>
                <a:gd name="T16" fmla="*/ 0 w 2536"/>
                <a:gd name="T17" fmla="*/ 317 h 635"/>
                <a:gd name="T18" fmla="*/ 1268 w 2536"/>
                <a:gd name="T19" fmla="*/ 634 h 635"/>
                <a:gd name="T20" fmla="*/ 1268 w 2536"/>
                <a:gd name="T21" fmla="*/ 634 h 635"/>
                <a:gd name="T22" fmla="*/ 2535 w 2536"/>
                <a:gd name="T23" fmla="*/ 317 h 635"/>
                <a:gd name="T24" fmla="*/ 2535 w 2536"/>
                <a:gd name="T25" fmla="*/ 0 h 635"/>
                <a:gd name="T26" fmla="*/ 2535 w 2536"/>
                <a:gd name="T27" fmla="*/ 0 h 635"/>
                <a:gd name="T28" fmla="*/ 2365 w 2536"/>
                <a:gd name="T29" fmla="*/ 158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6" h="635">
                  <a:moveTo>
                    <a:pt x="2365" y="158"/>
                  </a:moveTo>
                  <a:lnTo>
                    <a:pt x="2365" y="158"/>
                  </a:lnTo>
                  <a:cubicBezTo>
                    <a:pt x="2146" y="253"/>
                    <a:pt x="1736" y="317"/>
                    <a:pt x="1268" y="317"/>
                  </a:cubicBezTo>
                  <a:lnTo>
                    <a:pt x="1268" y="317"/>
                  </a:lnTo>
                  <a:cubicBezTo>
                    <a:pt x="798" y="317"/>
                    <a:pt x="389" y="253"/>
                    <a:pt x="170" y="158"/>
                  </a:cubicBezTo>
                  <a:lnTo>
                    <a:pt x="170" y="158"/>
                  </a:lnTo>
                  <a:cubicBezTo>
                    <a:pt x="62" y="111"/>
                    <a:pt x="0" y="58"/>
                    <a:pt x="0" y="0"/>
                  </a:cubicBezTo>
                  <a:lnTo>
                    <a:pt x="0" y="317"/>
                  </a:lnTo>
                  <a:lnTo>
                    <a:pt x="0" y="317"/>
                  </a:lnTo>
                  <a:cubicBezTo>
                    <a:pt x="0" y="492"/>
                    <a:pt x="568" y="634"/>
                    <a:pt x="1268" y="634"/>
                  </a:cubicBezTo>
                  <a:lnTo>
                    <a:pt x="1268" y="634"/>
                  </a:lnTo>
                  <a:cubicBezTo>
                    <a:pt x="1968" y="634"/>
                    <a:pt x="2535" y="492"/>
                    <a:pt x="2535" y="317"/>
                  </a:cubicBezTo>
                  <a:lnTo>
                    <a:pt x="2535" y="0"/>
                  </a:lnTo>
                  <a:lnTo>
                    <a:pt x="2535" y="0"/>
                  </a:lnTo>
                  <a:cubicBezTo>
                    <a:pt x="2535" y="58"/>
                    <a:pt x="2473" y="111"/>
                    <a:pt x="2365" y="158"/>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47">
              <a:extLst>
                <a:ext uri="{FF2B5EF4-FFF2-40B4-BE49-F238E27FC236}">
                  <a16:creationId xmlns:a16="http://schemas.microsoft.com/office/drawing/2014/main" id="{D521039D-FCAD-BA47-A125-64A983880C45}"/>
                </a:ext>
              </a:extLst>
            </p:cNvPr>
            <p:cNvSpPr>
              <a:spLocks noChangeArrowheads="1"/>
            </p:cNvSpPr>
            <p:nvPr/>
          </p:nvSpPr>
          <p:spPr bwMode="auto">
            <a:xfrm>
              <a:off x="6981416" y="9813259"/>
              <a:ext cx="3158504" cy="790999"/>
            </a:xfrm>
            <a:custGeom>
              <a:avLst/>
              <a:gdLst>
                <a:gd name="T0" fmla="*/ 2218 w 2536"/>
                <a:gd name="T1" fmla="*/ 107 h 635"/>
                <a:gd name="T2" fmla="*/ 2218 w 2536"/>
                <a:gd name="T3" fmla="*/ 107 h 635"/>
                <a:gd name="T4" fmla="*/ 1268 w 2536"/>
                <a:gd name="T5" fmla="*/ 0 h 635"/>
                <a:gd name="T6" fmla="*/ 1268 w 2536"/>
                <a:gd name="T7" fmla="*/ 0 h 635"/>
                <a:gd name="T8" fmla="*/ 317 w 2536"/>
                <a:gd name="T9" fmla="*/ 107 h 635"/>
                <a:gd name="T10" fmla="*/ 317 w 2536"/>
                <a:gd name="T11" fmla="*/ 107 h 635"/>
                <a:gd name="T12" fmla="*/ 0 w 2536"/>
                <a:gd name="T13" fmla="*/ 317 h 635"/>
                <a:gd name="T14" fmla="*/ 0 w 2536"/>
                <a:gd name="T15" fmla="*/ 317 h 635"/>
                <a:gd name="T16" fmla="*/ 170 w 2536"/>
                <a:gd name="T17" fmla="*/ 475 h 635"/>
                <a:gd name="T18" fmla="*/ 170 w 2536"/>
                <a:gd name="T19" fmla="*/ 475 h 635"/>
                <a:gd name="T20" fmla="*/ 1268 w 2536"/>
                <a:gd name="T21" fmla="*/ 634 h 635"/>
                <a:gd name="T22" fmla="*/ 1268 w 2536"/>
                <a:gd name="T23" fmla="*/ 634 h 635"/>
                <a:gd name="T24" fmla="*/ 2365 w 2536"/>
                <a:gd name="T25" fmla="*/ 475 h 635"/>
                <a:gd name="T26" fmla="*/ 2365 w 2536"/>
                <a:gd name="T27" fmla="*/ 475 h 635"/>
                <a:gd name="T28" fmla="*/ 2535 w 2536"/>
                <a:gd name="T29" fmla="*/ 317 h 635"/>
                <a:gd name="T30" fmla="*/ 2535 w 2536"/>
                <a:gd name="T31" fmla="*/ 317 h 635"/>
                <a:gd name="T32" fmla="*/ 2218 w 2536"/>
                <a:gd name="T33" fmla="*/ 107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36" h="635">
                  <a:moveTo>
                    <a:pt x="2218" y="107"/>
                  </a:moveTo>
                  <a:lnTo>
                    <a:pt x="2218" y="107"/>
                  </a:lnTo>
                  <a:cubicBezTo>
                    <a:pt x="1985" y="41"/>
                    <a:pt x="1646" y="0"/>
                    <a:pt x="1268" y="0"/>
                  </a:cubicBezTo>
                  <a:lnTo>
                    <a:pt x="1268" y="0"/>
                  </a:lnTo>
                  <a:cubicBezTo>
                    <a:pt x="889" y="0"/>
                    <a:pt x="550" y="41"/>
                    <a:pt x="317" y="107"/>
                  </a:cubicBezTo>
                  <a:lnTo>
                    <a:pt x="317" y="107"/>
                  </a:lnTo>
                  <a:cubicBezTo>
                    <a:pt x="120" y="163"/>
                    <a:pt x="0" y="236"/>
                    <a:pt x="0" y="317"/>
                  </a:cubicBezTo>
                  <a:lnTo>
                    <a:pt x="0" y="317"/>
                  </a:lnTo>
                  <a:cubicBezTo>
                    <a:pt x="0" y="375"/>
                    <a:pt x="62" y="428"/>
                    <a:pt x="170" y="475"/>
                  </a:cubicBezTo>
                  <a:lnTo>
                    <a:pt x="170" y="475"/>
                  </a:lnTo>
                  <a:cubicBezTo>
                    <a:pt x="389" y="570"/>
                    <a:pt x="798" y="634"/>
                    <a:pt x="1268" y="634"/>
                  </a:cubicBezTo>
                  <a:lnTo>
                    <a:pt x="1268" y="634"/>
                  </a:lnTo>
                  <a:cubicBezTo>
                    <a:pt x="1736" y="634"/>
                    <a:pt x="2146" y="570"/>
                    <a:pt x="2365" y="475"/>
                  </a:cubicBezTo>
                  <a:lnTo>
                    <a:pt x="2365" y="475"/>
                  </a:lnTo>
                  <a:cubicBezTo>
                    <a:pt x="2473" y="428"/>
                    <a:pt x="2535" y="375"/>
                    <a:pt x="2535" y="317"/>
                  </a:cubicBezTo>
                  <a:lnTo>
                    <a:pt x="2535" y="317"/>
                  </a:lnTo>
                  <a:cubicBezTo>
                    <a:pt x="2535" y="236"/>
                    <a:pt x="2415" y="163"/>
                    <a:pt x="2218" y="107"/>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48">
              <a:extLst>
                <a:ext uri="{FF2B5EF4-FFF2-40B4-BE49-F238E27FC236}">
                  <a16:creationId xmlns:a16="http://schemas.microsoft.com/office/drawing/2014/main" id="{D6D527C0-3686-AD47-A617-AF9079D58C21}"/>
                </a:ext>
              </a:extLst>
            </p:cNvPr>
            <p:cNvSpPr>
              <a:spLocks noChangeArrowheads="1"/>
            </p:cNvSpPr>
            <p:nvPr/>
          </p:nvSpPr>
          <p:spPr bwMode="auto">
            <a:xfrm>
              <a:off x="7140716" y="9895659"/>
              <a:ext cx="2839903" cy="626206"/>
            </a:xfrm>
            <a:custGeom>
              <a:avLst/>
              <a:gdLst>
                <a:gd name="T0" fmla="*/ 1994 w 2280"/>
                <a:gd name="T1" fmla="*/ 85 h 502"/>
                <a:gd name="T2" fmla="*/ 1994 w 2280"/>
                <a:gd name="T3" fmla="*/ 85 h 502"/>
                <a:gd name="T4" fmla="*/ 1140 w 2280"/>
                <a:gd name="T5" fmla="*/ 0 h 502"/>
                <a:gd name="T6" fmla="*/ 1140 w 2280"/>
                <a:gd name="T7" fmla="*/ 0 h 502"/>
                <a:gd name="T8" fmla="*/ 285 w 2280"/>
                <a:gd name="T9" fmla="*/ 85 h 502"/>
                <a:gd name="T10" fmla="*/ 285 w 2280"/>
                <a:gd name="T11" fmla="*/ 85 h 502"/>
                <a:gd name="T12" fmla="*/ 0 w 2280"/>
                <a:gd name="T13" fmla="*/ 251 h 502"/>
                <a:gd name="T14" fmla="*/ 0 w 2280"/>
                <a:gd name="T15" fmla="*/ 251 h 502"/>
                <a:gd name="T16" fmla="*/ 152 w 2280"/>
                <a:gd name="T17" fmla="*/ 376 h 502"/>
                <a:gd name="T18" fmla="*/ 152 w 2280"/>
                <a:gd name="T19" fmla="*/ 376 h 502"/>
                <a:gd name="T20" fmla="*/ 1140 w 2280"/>
                <a:gd name="T21" fmla="*/ 501 h 502"/>
                <a:gd name="T22" fmla="*/ 1140 w 2280"/>
                <a:gd name="T23" fmla="*/ 501 h 502"/>
                <a:gd name="T24" fmla="*/ 2127 w 2280"/>
                <a:gd name="T25" fmla="*/ 376 h 502"/>
                <a:gd name="T26" fmla="*/ 2127 w 2280"/>
                <a:gd name="T27" fmla="*/ 376 h 502"/>
                <a:gd name="T28" fmla="*/ 2279 w 2280"/>
                <a:gd name="T29" fmla="*/ 251 h 502"/>
                <a:gd name="T30" fmla="*/ 2279 w 2280"/>
                <a:gd name="T31" fmla="*/ 251 h 502"/>
                <a:gd name="T32" fmla="*/ 1994 w 2280"/>
                <a:gd name="T33" fmla="*/ 85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80" h="502">
                  <a:moveTo>
                    <a:pt x="1994" y="85"/>
                  </a:moveTo>
                  <a:lnTo>
                    <a:pt x="1994" y="85"/>
                  </a:lnTo>
                  <a:cubicBezTo>
                    <a:pt x="1785" y="33"/>
                    <a:pt x="1480" y="0"/>
                    <a:pt x="1140" y="0"/>
                  </a:cubicBezTo>
                  <a:lnTo>
                    <a:pt x="1140" y="0"/>
                  </a:lnTo>
                  <a:cubicBezTo>
                    <a:pt x="799" y="0"/>
                    <a:pt x="493" y="33"/>
                    <a:pt x="285" y="85"/>
                  </a:cubicBezTo>
                  <a:lnTo>
                    <a:pt x="285" y="85"/>
                  </a:lnTo>
                  <a:cubicBezTo>
                    <a:pt x="108" y="129"/>
                    <a:pt x="0" y="187"/>
                    <a:pt x="0" y="251"/>
                  </a:cubicBezTo>
                  <a:lnTo>
                    <a:pt x="0" y="251"/>
                  </a:lnTo>
                  <a:cubicBezTo>
                    <a:pt x="0" y="296"/>
                    <a:pt x="56" y="339"/>
                    <a:pt x="152" y="376"/>
                  </a:cubicBezTo>
                  <a:lnTo>
                    <a:pt x="152" y="376"/>
                  </a:lnTo>
                  <a:cubicBezTo>
                    <a:pt x="349" y="451"/>
                    <a:pt x="717" y="501"/>
                    <a:pt x="1140" y="501"/>
                  </a:cubicBezTo>
                  <a:lnTo>
                    <a:pt x="1140" y="501"/>
                  </a:lnTo>
                  <a:cubicBezTo>
                    <a:pt x="1561" y="501"/>
                    <a:pt x="1930" y="451"/>
                    <a:pt x="2127" y="376"/>
                  </a:cubicBezTo>
                  <a:lnTo>
                    <a:pt x="2127" y="376"/>
                  </a:lnTo>
                  <a:cubicBezTo>
                    <a:pt x="2224" y="339"/>
                    <a:pt x="2279" y="296"/>
                    <a:pt x="2279" y="251"/>
                  </a:cubicBezTo>
                  <a:lnTo>
                    <a:pt x="2279" y="251"/>
                  </a:lnTo>
                  <a:cubicBezTo>
                    <a:pt x="2279" y="187"/>
                    <a:pt x="2171" y="129"/>
                    <a:pt x="1994" y="85"/>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7" name="Freeform 149">
              <a:extLst>
                <a:ext uri="{FF2B5EF4-FFF2-40B4-BE49-F238E27FC236}">
                  <a16:creationId xmlns:a16="http://schemas.microsoft.com/office/drawing/2014/main" id="{25FDF8E7-36DB-4E4D-8516-FE888BA99BBD}"/>
                </a:ext>
              </a:extLst>
            </p:cNvPr>
            <p:cNvSpPr>
              <a:spLocks noChangeArrowheads="1"/>
            </p:cNvSpPr>
            <p:nvPr/>
          </p:nvSpPr>
          <p:spPr bwMode="auto">
            <a:xfrm>
              <a:off x="6981416" y="10208759"/>
              <a:ext cx="3158504" cy="790999"/>
            </a:xfrm>
            <a:custGeom>
              <a:avLst/>
              <a:gdLst>
                <a:gd name="T0" fmla="*/ 2365 w 2536"/>
                <a:gd name="T1" fmla="*/ 158 h 635"/>
                <a:gd name="T2" fmla="*/ 2365 w 2536"/>
                <a:gd name="T3" fmla="*/ 158 h 635"/>
                <a:gd name="T4" fmla="*/ 1268 w 2536"/>
                <a:gd name="T5" fmla="*/ 317 h 635"/>
                <a:gd name="T6" fmla="*/ 1268 w 2536"/>
                <a:gd name="T7" fmla="*/ 317 h 635"/>
                <a:gd name="T8" fmla="*/ 170 w 2536"/>
                <a:gd name="T9" fmla="*/ 158 h 635"/>
                <a:gd name="T10" fmla="*/ 170 w 2536"/>
                <a:gd name="T11" fmla="*/ 158 h 635"/>
                <a:gd name="T12" fmla="*/ 0 w 2536"/>
                <a:gd name="T13" fmla="*/ 0 h 635"/>
                <a:gd name="T14" fmla="*/ 0 w 2536"/>
                <a:gd name="T15" fmla="*/ 317 h 635"/>
                <a:gd name="T16" fmla="*/ 0 w 2536"/>
                <a:gd name="T17" fmla="*/ 317 h 635"/>
                <a:gd name="T18" fmla="*/ 1268 w 2536"/>
                <a:gd name="T19" fmla="*/ 634 h 635"/>
                <a:gd name="T20" fmla="*/ 1268 w 2536"/>
                <a:gd name="T21" fmla="*/ 634 h 635"/>
                <a:gd name="T22" fmla="*/ 2535 w 2536"/>
                <a:gd name="T23" fmla="*/ 317 h 635"/>
                <a:gd name="T24" fmla="*/ 2535 w 2536"/>
                <a:gd name="T25" fmla="*/ 0 h 635"/>
                <a:gd name="T26" fmla="*/ 2535 w 2536"/>
                <a:gd name="T27" fmla="*/ 0 h 635"/>
                <a:gd name="T28" fmla="*/ 2365 w 2536"/>
                <a:gd name="T29" fmla="*/ 158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6" h="635">
                  <a:moveTo>
                    <a:pt x="2365" y="158"/>
                  </a:moveTo>
                  <a:lnTo>
                    <a:pt x="2365" y="158"/>
                  </a:lnTo>
                  <a:cubicBezTo>
                    <a:pt x="2146" y="253"/>
                    <a:pt x="1736" y="317"/>
                    <a:pt x="1268" y="317"/>
                  </a:cubicBezTo>
                  <a:lnTo>
                    <a:pt x="1268" y="317"/>
                  </a:lnTo>
                  <a:cubicBezTo>
                    <a:pt x="798" y="317"/>
                    <a:pt x="389" y="253"/>
                    <a:pt x="170" y="158"/>
                  </a:cubicBezTo>
                  <a:lnTo>
                    <a:pt x="170" y="158"/>
                  </a:lnTo>
                  <a:cubicBezTo>
                    <a:pt x="62" y="111"/>
                    <a:pt x="0" y="58"/>
                    <a:pt x="0" y="0"/>
                  </a:cubicBezTo>
                  <a:lnTo>
                    <a:pt x="0" y="317"/>
                  </a:lnTo>
                  <a:lnTo>
                    <a:pt x="0" y="317"/>
                  </a:lnTo>
                  <a:cubicBezTo>
                    <a:pt x="0" y="492"/>
                    <a:pt x="568" y="634"/>
                    <a:pt x="1268" y="634"/>
                  </a:cubicBezTo>
                  <a:lnTo>
                    <a:pt x="1268" y="634"/>
                  </a:lnTo>
                  <a:cubicBezTo>
                    <a:pt x="1968" y="634"/>
                    <a:pt x="2535" y="492"/>
                    <a:pt x="2535" y="317"/>
                  </a:cubicBezTo>
                  <a:lnTo>
                    <a:pt x="2535" y="0"/>
                  </a:lnTo>
                  <a:lnTo>
                    <a:pt x="2535" y="0"/>
                  </a:lnTo>
                  <a:cubicBezTo>
                    <a:pt x="2535" y="58"/>
                    <a:pt x="2473" y="111"/>
                    <a:pt x="2365" y="158"/>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68" name="Freeform 67">
              <a:extLst>
                <a:ext uri="{FF2B5EF4-FFF2-40B4-BE49-F238E27FC236}">
                  <a16:creationId xmlns:a16="http://schemas.microsoft.com/office/drawing/2014/main" id="{6292C8CA-FD9E-0F46-B367-1F1B2FE4AFB4}"/>
                </a:ext>
              </a:extLst>
            </p:cNvPr>
            <p:cNvSpPr>
              <a:spLocks noChangeArrowheads="1"/>
            </p:cNvSpPr>
            <p:nvPr/>
          </p:nvSpPr>
          <p:spPr bwMode="auto">
            <a:xfrm>
              <a:off x="6981415" y="10208759"/>
              <a:ext cx="3157250" cy="784269"/>
            </a:xfrm>
            <a:custGeom>
              <a:avLst/>
              <a:gdLst>
                <a:gd name="connsiteX0" fmla="*/ 1745566 w 3157250"/>
                <a:gd name="connsiteY0" fmla="*/ 390009 h 784269"/>
                <a:gd name="connsiteX1" fmla="*/ 1745566 w 3157250"/>
                <a:gd name="connsiteY1" fmla="*/ 783029 h 784269"/>
                <a:gd name="connsiteX2" fmla="*/ 1614954 w 3157250"/>
                <a:gd name="connsiteY2" fmla="*/ 784269 h 784269"/>
                <a:gd name="connsiteX3" fmla="*/ 1614954 w 3157250"/>
                <a:gd name="connsiteY3" fmla="*/ 391249 h 784269"/>
                <a:gd name="connsiteX4" fmla="*/ 1745566 w 3157250"/>
                <a:gd name="connsiteY4" fmla="*/ 390009 h 784269"/>
                <a:gd name="connsiteX5" fmla="*/ 1411713 w 3157250"/>
                <a:gd name="connsiteY5" fmla="*/ 390009 h 784269"/>
                <a:gd name="connsiteX6" fmla="*/ 1542325 w 3157250"/>
                <a:gd name="connsiteY6" fmla="*/ 391249 h 784269"/>
                <a:gd name="connsiteX7" fmla="*/ 1542325 w 3157250"/>
                <a:gd name="connsiteY7" fmla="*/ 784269 h 784269"/>
                <a:gd name="connsiteX8" fmla="*/ 1411713 w 3157250"/>
                <a:gd name="connsiteY8" fmla="*/ 783029 h 784269"/>
                <a:gd name="connsiteX9" fmla="*/ 1954289 w 3157250"/>
                <a:gd name="connsiteY9" fmla="*/ 384514 h 784269"/>
                <a:gd name="connsiteX10" fmla="*/ 1954289 w 3157250"/>
                <a:gd name="connsiteY10" fmla="*/ 776818 h 784269"/>
                <a:gd name="connsiteX11" fmla="*/ 1823688 w 3157250"/>
                <a:gd name="connsiteY11" fmla="*/ 784267 h 784269"/>
                <a:gd name="connsiteX12" fmla="*/ 1823688 w 3157250"/>
                <a:gd name="connsiteY12" fmla="*/ 390721 h 784269"/>
                <a:gd name="connsiteX13" fmla="*/ 1954289 w 3157250"/>
                <a:gd name="connsiteY13" fmla="*/ 384514 h 784269"/>
                <a:gd name="connsiteX14" fmla="*/ 1202976 w 3157250"/>
                <a:gd name="connsiteY14" fmla="*/ 384514 h 784269"/>
                <a:gd name="connsiteX15" fmla="*/ 1333588 w 3157250"/>
                <a:gd name="connsiteY15" fmla="*/ 390721 h 784269"/>
                <a:gd name="connsiteX16" fmla="*/ 1333588 w 3157250"/>
                <a:gd name="connsiteY16" fmla="*/ 784267 h 784269"/>
                <a:gd name="connsiteX17" fmla="*/ 1202976 w 3157250"/>
                <a:gd name="connsiteY17" fmla="*/ 776818 h 784269"/>
                <a:gd name="connsiteX18" fmla="*/ 2157545 w 3157250"/>
                <a:gd name="connsiteY18" fmla="*/ 362543 h 784269"/>
                <a:gd name="connsiteX19" fmla="*/ 2157545 w 3157250"/>
                <a:gd name="connsiteY19" fmla="*/ 756597 h 784269"/>
                <a:gd name="connsiteX20" fmla="*/ 2026933 w 3157250"/>
                <a:gd name="connsiteY20" fmla="*/ 767785 h 784269"/>
                <a:gd name="connsiteX21" fmla="*/ 2026933 w 3157250"/>
                <a:gd name="connsiteY21" fmla="*/ 373731 h 784269"/>
                <a:gd name="connsiteX22" fmla="*/ 2157545 w 3157250"/>
                <a:gd name="connsiteY22" fmla="*/ 362543 h 784269"/>
                <a:gd name="connsiteX23" fmla="*/ 994242 w 3157250"/>
                <a:gd name="connsiteY23" fmla="*/ 362543 h 784269"/>
                <a:gd name="connsiteX24" fmla="*/ 1130307 w 3157250"/>
                <a:gd name="connsiteY24" fmla="*/ 373731 h 784269"/>
                <a:gd name="connsiteX25" fmla="*/ 1130307 w 3157250"/>
                <a:gd name="connsiteY25" fmla="*/ 767785 h 784269"/>
                <a:gd name="connsiteX26" fmla="*/ 994242 w 3157250"/>
                <a:gd name="connsiteY26" fmla="*/ 756597 h 784269"/>
                <a:gd name="connsiteX27" fmla="*/ 2366281 w 3157250"/>
                <a:gd name="connsiteY27" fmla="*/ 340571 h 784269"/>
                <a:gd name="connsiteX28" fmla="*/ 2366281 w 3157250"/>
                <a:gd name="connsiteY28" fmla="*/ 733938 h 784269"/>
                <a:gd name="connsiteX29" fmla="*/ 2235669 w 3157250"/>
                <a:gd name="connsiteY29" fmla="*/ 751311 h 784269"/>
                <a:gd name="connsiteX30" fmla="*/ 2235669 w 3157250"/>
                <a:gd name="connsiteY30" fmla="*/ 357944 h 784269"/>
                <a:gd name="connsiteX31" fmla="*/ 2366281 w 3157250"/>
                <a:gd name="connsiteY31" fmla="*/ 340571 h 784269"/>
                <a:gd name="connsiteX32" fmla="*/ 790995 w 3157250"/>
                <a:gd name="connsiteY32" fmla="*/ 340571 h 784269"/>
                <a:gd name="connsiteX33" fmla="*/ 921607 w 3157250"/>
                <a:gd name="connsiteY33" fmla="*/ 357944 h 784269"/>
                <a:gd name="connsiteX34" fmla="*/ 921607 w 3157250"/>
                <a:gd name="connsiteY34" fmla="*/ 751311 h 784269"/>
                <a:gd name="connsiteX35" fmla="*/ 790995 w 3157250"/>
                <a:gd name="connsiteY35" fmla="*/ 733938 h 784269"/>
                <a:gd name="connsiteX36" fmla="*/ 2575016 w 3157250"/>
                <a:gd name="connsiteY36" fmla="*/ 302122 h 784269"/>
                <a:gd name="connsiteX37" fmla="*/ 2575016 w 3157250"/>
                <a:gd name="connsiteY37" fmla="*/ 700057 h 784269"/>
                <a:gd name="connsiteX38" fmla="*/ 2444404 w 3157250"/>
                <a:gd name="connsiteY38" fmla="*/ 723833 h 784269"/>
                <a:gd name="connsiteX39" fmla="*/ 2444404 w 3157250"/>
                <a:gd name="connsiteY39" fmla="*/ 327149 h 784269"/>
                <a:gd name="connsiteX40" fmla="*/ 2575016 w 3157250"/>
                <a:gd name="connsiteY40" fmla="*/ 302122 h 784269"/>
                <a:gd name="connsiteX41" fmla="*/ 582261 w 3157250"/>
                <a:gd name="connsiteY41" fmla="*/ 302122 h 784269"/>
                <a:gd name="connsiteX42" fmla="*/ 712873 w 3157250"/>
                <a:gd name="connsiteY42" fmla="*/ 327149 h 784269"/>
                <a:gd name="connsiteX43" fmla="*/ 712873 w 3157250"/>
                <a:gd name="connsiteY43" fmla="*/ 723833 h 784269"/>
                <a:gd name="connsiteX44" fmla="*/ 582261 w 3157250"/>
                <a:gd name="connsiteY44" fmla="*/ 700057 h 784269"/>
                <a:gd name="connsiteX45" fmla="*/ 2783714 w 3157250"/>
                <a:gd name="connsiteY45" fmla="*/ 252682 h 784269"/>
                <a:gd name="connsiteX46" fmla="*/ 2783714 w 3157250"/>
                <a:gd name="connsiteY46" fmla="*/ 645229 h 784269"/>
                <a:gd name="connsiteX47" fmla="*/ 2647647 w 3157250"/>
                <a:gd name="connsiteY47" fmla="*/ 679902 h 784269"/>
                <a:gd name="connsiteX48" fmla="*/ 2647647 w 3157250"/>
                <a:gd name="connsiteY48" fmla="*/ 287355 h 784269"/>
                <a:gd name="connsiteX49" fmla="*/ 2783714 w 3157250"/>
                <a:gd name="connsiteY49" fmla="*/ 252682 h 784269"/>
                <a:gd name="connsiteX50" fmla="*/ 379020 w 3157250"/>
                <a:gd name="connsiteY50" fmla="*/ 252682 h 784269"/>
                <a:gd name="connsiteX51" fmla="*/ 515085 w 3157250"/>
                <a:gd name="connsiteY51" fmla="*/ 287355 h 784269"/>
                <a:gd name="connsiteX52" fmla="*/ 515085 w 3157250"/>
                <a:gd name="connsiteY52" fmla="*/ 679902 h 784269"/>
                <a:gd name="connsiteX53" fmla="*/ 379020 w 3157250"/>
                <a:gd name="connsiteY53" fmla="*/ 645229 h 784269"/>
                <a:gd name="connsiteX54" fmla="*/ 2986994 w 3157250"/>
                <a:gd name="connsiteY54" fmla="*/ 175780 h 784269"/>
                <a:gd name="connsiteX55" fmla="*/ 2986994 w 3157250"/>
                <a:gd name="connsiteY55" fmla="*/ 571310 h 784269"/>
                <a:gd name="connsiteX56" fmla="*/ 2856382 w 3157250"/>
                <a:gd name="connsiteY56" fmla="*/ 624962 h 784269"/>
                <a:gd name="connsiteX57" fmla="*/ 2856382 w 3157250"/>
                <a:gd name="connsiteY57" fmla="*/ 230680 h 784269"/>
                <a:gd name="connsiteX58" fmla="*/ 2946712 w 3157250"/>
                <a:gd name="connsiteY58" fmla="*/ 194496 h 784269"/>
                <a:gd name="connsiteX59" fmla="*/ 2986994 w 3157250"/>
                <a:gd name="connsiteY59" fmla="*/ 175780 h 784269"/>
                <a:gd name="connsiteX60" fmla="*/ 170283 w 3157250"/>
                <a:gd name="connsiteY60" fmla="*/ 175780 h 784269"/>
                <a:gd name="connsiteX61" fmla="*/ 210565 w 3157250"/>
                <a:gd name="connsiteY61" fmla="*/ 194496 h 784269"/>
                <a:gd name="connsiteX62" fmla="*/ 300895 w 3157250"/>
                <a:gd name="connsiteY62" fmla="*/ 230680 h 784269"/>
                <a:gd name="connsiteX63" fmla="*/ 300895 w 3157250"/>
                <a:gd name="connsiteY63" fmla="*/ 624962 h 784269"/>
                <a:gd name="connsiteX64" fmla="*/ 170283 w 3157250"/>
                <a:gd name="connsiteY64" fmla="*/ 571310 h 784269"/>
                <a:gd name="connsiteX65" fmla="*/ 3157250 w 3157250"/>
                <a:gd name="connsiteY65" fmla="*/ 0 h 784269"/>
                <a:gd name="connsiteX66" fmla="*/ 3157250 w 3157250"/>
                <a:gd name="connsiteY66" fmla="*/ 395565 h 784269"/>
                <a:gd name="connsiteX67" fmla="*/ 3059628 w 3157250"/>
                <a:gd name="connsiteY67" fmla="*/ 531579 h 784269"/>
                <a:gd name="connsiteX68" fmla="*/ 3059628 w 3157250"/>
                <a:gd name="connsiteY68" fmla="*/ 137262 h 784269"/>
                <a:gd name="connsiteX69" fmla="*/ 3157250 w 3157250"/>
                <a:gd name="connsiteY69" fmla="*/ 0 h 784269"/>
                <a:gd name="connsiteX70" fmla="*/ 0 w 3157250"/>
                <a:gd name="connsiteY70" fmla="*/ 0 h 784269"/>
                <a:gd name="connsiteX71" fmla="*/ 97638 w 3157250"/>
                <a:gd name="connsiteY71" fmla="*/ 137262 h 784269"/>
                <a:gd name="connsiteX72" fmla="*/ 97638 w 3157250"/>
                <a:gd name="connsiteY72" fmla="*/ 531579 h 784269"/>
                <a:gd name="connsiteX73" fmla="*/ 0 w 3157250"/>
                <a:gd name="connsiteY73" fmla="*/ 395565 h 784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157250" h="784269">
                  <a:moveTo>
                    <a:pt x="1745566" y="390009"/>
                  </a:moveTo>
                  <a:lnTo>
                    <a:pt x="1745566" y="783029"/>
                  </a:lnTo>
                  <a:cubicBezTo>
                    <a:pt x="1701622" y="783029"/>
                    <a:pt x="1658898" y="784269"/>
                    <a:pt x="1614954" y="784269"/>
                  </a:cubicBezTo>
                  <a:lnTo>
                    <a:pt x="1614954" y="391249"/>
                  </a:lnTo>
                  <a:cubicBezTo>
                    <a:pt x="1658898" y="391249"/>
                    <a:pt x="1702843" y="391249"/>
                    <a:pt x="1745566" y="390009"/>
                  </a:cubicBezTo>
                  <a:close/>
                  <a:moveTo>
                    <a:pt x="1411713" y="390009"/>
                  </a:moveTo>
                  <a:cubicBezTo>
                    <a:pt x="1454437" y="391249"/>
                    <a:pt x="1498381" y="391249"/>
                    <a:pt x="1542325" y="391249"/>
                  </a:cubicBezTo>
                  <a:lnTo>
                    <a:pt x="1542325" y="784269"/>
                  </a:lnTo>
                  <a:cubicBezTo>
                    <a:pt x="1498381" y="784269"/>
                    <a:pt x="1454437" y="783029"/>
                    <a:pt x="1411713" y="783029"/>
                  </a:cubicBezTo>
                  <a:close/>
                  <a:moveTo>
                    <a:pt x="1954289" y="384514"/>
                  </a:moveTo>
                  <a:lnTo>
                    <a:pt x="1954289" y="776818"/>
                  </a:lnTo>
                  <a:cubicBezTo>
                    <a:pt x="1912398" y="779301"/>
                    <a:pt x="1868043" y="781784"/>
                    <a:pt x="1823688" y="784267"/>
                  </a:cubicBezTo>
                  <a:lnTo>
                    <a:pt x="1823688" y="390721"/>
                  </a:lnTo>
                  <a:cubicBezTo>
                    <a:pt x="1868043" y="388238"/>
                    <a:pt x="1912398" y="385755"/>
                    <a:pt x="1954289" y="384514"/>
                  </a:cubicBezTo>
                  <a:close/>
                  <a:moveTo>
                    <a:pt x="1202976" y="384514"/>
                  </a:moveTo>
                  <a:cubicBezTo>
                    <a:pt x="1246920" y="385755"/>
                    <a:pt x="1289644" y="388238"/>
                    <a:pt x="1333588" y="390721"/>
                  </a:cubicBezTo>
                  <a:lnTo>
                    <a:pt x="1333588" y="784267"/>
                  </a:lnTo>
                  <a:cubicBezTo>
                    <a:pt x="1289644" y="781784"/>
                    <a:pt x="1246920" y="779301"/>
                    <a:pt x="1202976" y="776818"/>
                  </a:cubicBezTo>
                  <a:close/>
                  <a:moveTo>
                    <a:pt x="2157545" y="362543"/>
                  </a:moveTo>
                  <a:lnTo>
                    <a:pt x="2157545" y="756597"/>
                  </a:lnTo>
                  <a:cubicBezTo>
                    <a:pt x="2114822" y="761570"/>
                    <a:pt x="2070877" y="765299"/>
                    <a:pt x="2026933" y="767785"/>
                  </a:cubicBezTo>
                  <a:lnTo>
                    <a:pt x="2026933" y="373731"/>
                  </a:lnTo>
                  <a:cubicBezTo>
                    <a:pt x="2070877" y="371245"/>
                    <a:pt x="2114822" y="367515"/>
                    <a:pt x="2157545" y="362543"/>
                  </a:cubicBezTo>
                  <a:close/>
                  <a:moveTo>
                    <a:pt x="994242" y="362543"/>
                  </a:moveTo>
                  <a:cubicBezTo>
                    <a:pt x="1038337" y="367515"/>
                    <a:pt x="1084952" y="371245"/>
                    <a:pt x="1130307" y="373731"/>
                  </a:cubicBezTo>
                  <a:lnTo>
                    <a:pt x="1130307" y="767785"/>
                  </a:lnTo>
                  <a:cubicBezTo>
                    <a:pt x="1084952" y="765299"/>
                    <a:pt x="1038337" y="761570"/>
                    <a:pt x="994242" y="756597"/>
                  </a:cubicBezTo>
                  <a:close/>
                  <a:moveTo>
                    <a:pt x="2366281" y="340571"/>
                  </a:moveTo>
                  <a:lnTo>
                    <a:pt x="2366281" y="733938"/>
                  </a:lnTo>
                  <a:cubicBezTo>
                    <a:pt x="2323558" y="740143"/>
                    <a:pt x="2280834" y="746347"/>
                    <a:pt x="2235669" y="751311"/>
                  </a:cubicBezTo>
                  <a:lnTo>
                    <a:pt x="2235669" y="357944"/>
                  </a:lnTo>
                  <a:cubicBezTo>
                    <a:pt x="2280834" y="352980"/>
                    <a:pt x="2323558" y="346776"/>
                    <a:pt x="2366281" y="340571"/>
                  </a:cubicBezTo>
                  <a:close/>
                  <a:moveTo>
                    <a:pt x="790995" y="340571"/>
                  </a:moveTo>
                  <a:cubicBezTo>
                    <a:pt x="833718" y="346776"/>
                    <a:pt x="876442" y="352980"/>
                    <a:pt x="921607" y="357944"/>
                  </a:cubicBezTo>
                  <a:lnTo>
                    <a:pt x="921607" y="751311"/>
                  </a:lnTo>
                  <a:cubicBezTo>
                    <a:pt x="876442" y="746347"/>
                    <a:pt x="833718" y="740143"/>
                    <a:pt x="790995" y="733938"/>
                  </a:cubicBezTo>
                  <a:close/>
                  <a:moveTo>
                    <a:pt x="2575016" y="302122"/>
                  </a:moveTo>
                  <a:lnTo>
                    <a:pt x="2575016" y="700057"/>
                  </a:lnTo>
                  <a:cubicBezTo>
                    <a:pt x="2532293" y="707565"/>
                    <a:pt x="2489569" y="716324"/>
                    <a:pt x="2444404" y="723833"/>
                  </a:cubicBezTo>
                  <a:lnTo>
                    <a:pt x="2444404" y="327149"/>
                  </a:lnTo>
                  <a:cubicBezTo>
                    <a:pt x="2489569" y="319641"/>
                    <a:pt x="2532293" y="312133"/>
                    <a:pt x="2575016" y="302122"/>
                  </a:cubicBezTo>
                  <a:close/>
                  <a:moveTo>
                    <a:pt x="582261" y="302122"/>
                  </a:moveTo>
                  <a:cubicBezTo>
                    <a:pt x="623764" y="312133"/>
                    <a:pt x="668929" y="319641"/>
                    <a:pt x="712873" y="327149"/>
                  </a:cubicBezTo>
                  <a:lnTo>
                    <a:pt x="712873" y="723833"/>
                  </a:lnTo>
                  <a:cubicBezTo>
                    <a:pt x="668929" y="716324"/>
                    <a:pt x="623764" y="707565"/>
                    <a:pt x="582261" y="700057"/>
                  </a:cubicBezTo>
                  <a:close/>
                  <a:moveTo>
                    <a:pt x="2783714" y="252682"/>
                  </a:moveTo>
                  <a:lnTo>
                    <a:pt x="2783714" y="645229"/>
                  </a:lnTo>
                  <a:cubicBezTo>
                    <a:pt x="2740878" y="657612"/>
                    <a:pt x="2695522" y="668757"/>
                    <a:pt x="2647647" y="679902"/>
                  </a:cubicBezTo>
                  <a:lnTo>
                    <a:pt x="2647647" y="287355"/>
                  </a:lnTo>
                  <a:cubicBezTo>
                    <a:pt x="2695522" y="276210"/>
                    <a:pt x="2740878" y="265065"/>
                    <a:pt x="2783714" y="252682"/>
                  </a:cubicBezTo>
                  <a:close/>
                  <a:moveTo>
                    <a:pt x="379020" y="252682"/>
                  </a:moveTo>
                  <a:cubicBezTo>
                    <a:pt x="421855" y="265065"/>
                    <a:pt x="467210" y="276210"/>
                    <a:pt x="515085" y="287355"/>
                  </a:cubicBezTo>
                  <a:lnTo>
                    <a:pt x="515085" y="679902"/>
                  </a:lnTo>
                  <a:cubicBezTo>
                    <a:pt x="467210" y="668757"/>
                    <a:pt x="421855" y="657612"/>
                    <a:pt x="379020" y="645229"/>
                  </a:cubicBezTo>
                  <a:close/>
                  <a:moveTo>
                    <a:pt x="2986994" y="175780"/>
                  </a:moveTo>
                  <a:lnTo>
                    <a:pt x="2986994" y="571310"/>
                  </a:lnTo>
                  <a:cubicBezTo>
                    <a:pt x="2949153" y="590026"/>
                    <a:pt x="2905209" y="608742"/>
                    <a:pt x="2856382" y="624962"/>
                  </a:cubicBezTo>
                  <a:lnTo>
                    <a:pt x="2856382" y="230680"/>
                  </a:lnTo>
                  <a:cubicBezTo>
                    <a:pt x="2889340" y="218203"/>
                    <a:pt x="2919857" y="206973"/>
                    <a:pt x="2946712" y="194496"/>
                  </a:cubicBezTo>
                  <a:cubicBezTo>
                    <a:pt x="2961360" y="188257"/>
                    <a:pt x="2974788" y="182019"/>
                    <a:pt x="2986994" y="175780"/>
                  </a:cubicBezTo>
                  <a:close/>
                  <a:moveTo>
                    <a:pt x="170283" y="175780"/>
                  </a:moveTo>
                  <a:cubicBezTo>
                    <a:pt x="182490" y="182019"/>
                    <a:pt x="195917" y="188257"/>
                    <a:pt x="210565" y="194496"/>
                  </a:cubicBezTo>
                  <a:cubicBezTo>
                    <a:pt x="237420" y="206973"/>
                    <a:pt x="267937" y="218203"/>
                    <a:pt x="300895" y="230680"/>
                  </a:cubicBezTo>
                  <a:lnTo>
                    <a:pt x="300895" y="624962"/>
                  </a:lnTo>
                  <a:cubicBezTo>
                    <a:pt x="252068" y="608742"/>
                    <a:pt x="208124" y="590026"/>
                    <a:pt x="170283" y="571310"/>
                  </a:cubicBezTo>
                  <a:close/>
                  <a:moveTo>
                    <a:pt x="3157250" y="0"/>
                  </a:moveTo>
                  <a:lnTo>
                    <a:pt x="3157250" y="395565"/>
                  </a:lnTo>
                  <a:cubicBezTo>
                    <a:pt x="3157250" y="442983"/>
                    <a:pt x="3122206" y="489153"/>
                    <a:pt x="3059628" y="531579"/>
                  </a:cubicBezTo>
                  <a:lnTo>
                    <a:pt x="3059628" y="137262"/>
                  </a:lnTo>
                  <a:cubicBezTo>
                    <a:pt x="3122206" y="93588"/>
                    <a:pt x="3157250" y="48666"/>
                    <a:pt x="3157250" y="0"/>
                  </a:cubicBezTo>
                  <a:close/>
                  <a:moveTo>
                    <a:pt x="0" y="0"/>
                  </a:moveTo>
                  <a:cubicBezTo>
                    <a:pt x="0" y="48666"/>
                    <a:pt x="34606" y="93588"/>
                    <a:pt x="97638" y="137262"/>
                  </a:cubicBezTo>
                  <a:lnTo>
                    <a:pt x="97638" y="531579"/>
                  </a:lnTo>
                  <a:cubicBezTo>
                    <a:pt x="34606" y="489153"/>
                    <a:pt x="0" y="442983"/>
                    <a:pt x="0" y="395565"/>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69" name="Group 68">
            <a:extLst>
              <a:ext uri="{FF2B5EF4-FFF2-40B4-BE49-F238E27FC236}">
                <a16:creationId xmlns:a16="http://schemas.microsoft.com/office/drawing/2014/main" id="{D9CA85FE-51FC-8140-8424-6C163AE9957D}"/>
              </a:ext>
            </a:extLst>
          </p:cNvPr>
          <p:cNvGrpSpPr/>
          <p:nvPr/>
        </p:nvGrpSpPr>
        <p:grpSpPr>
          <a:xfrm>
            <a:off x="7739455" y="8690873"/>
            <a:ext cx="3158504" cy="1190738"/>
            <a:chOff x="7739455" y="9165081"/>
            <a:chExt cx="3158504" cy="1190738"/>
          </a:xfrm>
        </p:grpSpPr>
        <p:sp>
          <p:nvSpPr>
            <p:cNvPr id="70" name="Freeform 166">
              <a:extLst>
                <a:ext uri="{FF2B5EF4-FFF2-40B4-BE49-F238E27FC236}">
                  <a16:creationId xmlns:a16="http://schemas.microsoft.com/office/drawing/2014/main" id="{F0F136D6-748D-CF4C-B775-BC4122C4EF81}"/>
                </a:ext>
              </a:extLst>
            </p:cNvPr>
            <p:cNvSpPr>
              <a:spLocks noChangeArrowheads="1"/>
            </p:cNvSpPr>
            <p:nvPr/>
          </p:nvSpPr>
          <p:spPr bwMode="auto">
            <a:xfrm>
              <a:off x="7739455" y="9560579"/>
              <a:ext cx="3158504" cy="790999"/>
            </a:xfrm>
            <a:custGeom>
              <a:avLst/>
              <a:gdLst>
                <a:gd name="T0" fmla="*/ 2365 w 2535"/>
                <a:gd name="T1" fmla="*/ 159 h 635"/>
                <a:gd name="T2" fmla="*/ 2365 w 2535"/>
                <a:gd name="T3" fmla="*/ 159 h 635"/>
                <a:gd name="T4" fmla="*/ 1267 w 2535"/>
                <a:gd name="T5" fmla="*/ 317 h 635"/>
                <a:gd name="T6" fmla="*/ 1267 w 2535"/>
                <a:gd name="T7" fmla="*/ 317 h 635"/>
                <a:gd name="T8" fmla="*/ 170 w 2535"/>
                <a:gd name="T9" fmla="*/ 159 h 635"/>
                <a:gd name="T10" fmla="*/ 170 w 2535"/>
                <a:gd name="T11" fmla="*/ 159 h 635"/>
                <a:gd name="T12" fmla="*/ 0 w 2535"/>
                <a:gd name="T13" fmla="*/ 0 h 635"/>
                <a:gd name="T14" fmla="*/ 0 w 2535"/>
                <a:gd name="T15" fmla="*/ 317 h 635"/>
                <a:gd name="T16" fmla="*/ 0 w 2535"/>
                <a:gd name="T17" fmla="*/ 317 h 635"/>
                <a:gd name="T18" fmla="*/ 1267 w 2535"/>
                <a:gd name="T19" fmla="*/ 634 h 635"/>
                <a:gd name="T20" fmla="*/ 1267 w 2535"/>
                <a:gd name="T21" fmla="*/ 634 h 635"/>
                <a:gd name="T22" fmla="*/ 2534 w 2535"/>
                <a:gd name="T23" fmla="*/ 317 h 635"/>
                <a:gd name="T24" fmla="*/ 2534 w 2535"/>
                <a:gd name="T25" fmla="*/ 0 h 635"/>
                <a:gd name="T26" fmla="*/ 2534 w 2535"/>
                <a:gd name="T27" fmla="*/ 0 h 635"/>
                <a:gd name="T28" fmla="*/ 2365 w 2535"/>
                <a:gd name="T29" fmla="*/ 159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5" h="635">
                  <a:moveTo>
                    <a:pt x="2365" y="159"/>
                  </a:moveTo>
                  <a:lnTo>
                    <a:pt x="2365" y="159"/>
                  </a:lnTo>
                  <a:cubicBezTo>
                    <a:pt x="2146" y="253"/>
                    <a:pt x="1736" y="317"/>
                    <a:pt x="1267" y="317"/>
                  </a:cubicBezTo>
                  <a:lnTo>
                    <a:pt x="1267" y="317"/>
                  </a:lnTo>
                  <a:cubicBezTo>
                    <a:pt x="798" y="317"/>
                    <a:pt x="389" y="253"/>
                    <a:pt x="170" y="159"/>
                  </a:cubicBezTo>
                  <a:lnTo>
                    <a:pt x="170" y="159"/>
                  </a:lnTo>
                  <a:cubicBezTo>
                    <a:pt x="62" y="112"/>
                    <a:pt x="0" y="58"/>
                    <a:pt x="0" y="0"/>
                  </a:cubicBezTo>
                  <a:lnTo>
                    <a:pt x="0" y="317"/>
                  </a:lnTo>
                  <a:lnTo>
                    <a:pt x="0" y="317"/>
                  </a:lnTo>
                  <a:cubicBezTo>
                    <a:pt x="0" y="492"/>
                    <a:pt x="567" y="634"/>
                    <a:pt x="1267" y="634"/>
                  </a:cubicBezTo>
                  <a:lnTo>
                    <a:pt x="1267" y="634"/>
                  </a:lnTo>
                  <a:cubicBezTo>
                    <a:pt x="1967" y="634"/>
                    <a:pt x="2534" y="492"/>
                    <a:pt x="2534" y="317"/>
                  </a:cubicBezTo>
                  <a:lnTo>
                    <a:pt x="2534" y="0"/>
                  </a:lnTo>
                  <a:lnTo>
                    <a:pt x="2534" y="0"/>
                  </a:lnTo>
                  <a:cubicBezTo>
                    <a:pt x="2534" y="58"/>
                    <a:pt x="2473" y="112"/>
                    <a:pt x="2365" y="159"/>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67">
              <a:extLst>
                <a:ext uri="{FF2B5EF4-FFF2-40B4-BE49-F238E27FC236}">
                  <a16:creationId xmlns:a16="http://schemas.microsoft.com/office/drawing/2014/main" id="{195DE85D-2B4E-CA48-82F4-2F491B2B4BC8}"/>
                </a:ext>
              </a:extLst>
            </p:cNvPr>
            <p:cNvSpPr>
              <a:spLocks noChangeArrowheads="1"/>
            </p:cNvSpPr>
            <p:nvPr/>
          </p:nvSpPr>
          <p:spPr bwMode="auto">
            <a:xfrm>
              <a:off x="7739455" y="9165081"/>
              <a:ext cx="3158504" cy="790999"/>
            </a:xfrm>
            <a:custGeom>
              <a:avLst/>
              <a:gdLst>
                <a:gd name="T0" fmla="*/ 2217 w 2535"/>
                <a:gd name="T1" fmla="*/ 108 h 635"/>
                <a:gd name="T2" fmla="*/ 2217 w 2535"/>
                <a:gd name="T3" fmla="*/ 108 h 635"/>
                <a:gd name="T4" fmla="*/ 1267 w 2535"/>
                <a:gd name="T5" fmla="*/ 0 h 635"/>
                <a:gd name="T6" fmla="*/ 1267 w 2535"/>
                <a:gd name="T7" fmla="*/ 0 h 635"/>
                <a:gd name="T8" fmla="*/ 317 w 2535"/>
                <a:gd name="T9" fmla="*/ 108 h 635"/>
                <a:gd name="T10" fmla="*/ 317 w 2535"/>
                <a:gd name="T11" fmla="*/ 108 h 635"/>
                <a:gd name="T12" fmla="*/ 0 w 2535"/>
                <a:gd name="T13" fmla="*/ 317 h 635"/>
                <a:gd name="T14" fmla="*/ 0 w 2535"/>
                <a:gd name="T15" fmla="*/ 317 h 635"/>
                <a:gd name="T16" fmla="*/ 170 w 2535"/>
                <a:gd name="T17" fmla="*/ 476 h 635"/>
                <a:gd name="T18" fmla="*/ 170 w 2535"/>
                <a:gd name="T19" fmla="*/ 476 h 635"/>
                <a:gd name="T20" fmla="*/ 1267 w 2535"/>
                <a:gd name="T21" fmla="*/ 634 h 635"/>
                <a:gd name="T22" fmla="*/ 1267 w 2535"/>
                <a:gd name="T23" fmla="*/ 634 h 635"/>
                <a:gd name="T24" fmla="*/ 2365 w 2535"/>
                <a:gd name="T25" fmla="*/ 476 h 635"/>
                <a:gd name="T26" fmla="*/ 2365 w 2535"/>
                <a:gd name="T27" fmla="*/ 476 h 635"/>
                <a:gd name="T28" fmla="*/ 2534 w 2535"/>
                <a:gd name="T29" fmla="*/ 317 h 635"/>
                <a:gd name="T30" fmla="*/ 2534 w 2535"/>
                <a:gd name="T31" fmla="*/ 317 h 635"/>
                <a:gd name="T32" fmla="*/ 2217 w 2535"/>
                <a:gd name="T33" fmla="*/ 108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35" h="635">
                  <a:moveTo>
                    <a:pt x="2217" y="108"/>
                  </a:moveTo>
                  <a:lnTo>
                    <a:pt x="2217" y="108"/>
                  </a:lnTo>
                  <a:cubicBezTo>
                    <a:pt x="1985" y="42"/>
                    <a:pt x="1646" y="0"/>
                    <a:pt x="1267" y="0"/>
                  </a:cubicBezTo>
                  <a:lnTo>
                    <a:pt x="1267" y="0"/>
                  </a:lnTo>
                  <a:cubicBezTo>
                    <a:pt x="889" y="0"/>
                    <a:pt x="549" y="42"/>
                    <a:pt x="317" y="108"/>
                  </a:cubicBezTo>
                  <a:lnTo>
                    <a:pt x="317" y="108"/>
                  </a:lnTo>
                  <a:cubicBezTo>
                    <a:pt x="120" y="164"/>
                    <a:pt x="0" y="237"/>
                    <a:pt x="0" y="317"/>
                  </a:cubicBezTo>
                  <a:lnTo>
                    <a:pt x="0" y="317"/>
                  </a:lnTo>
                  <a:cubicBezTo>
                    <a:pt x="0" y="375"/>
                    <a:pt x="62" y="429"/>
                    <a:pt x="170" y="476"/>
                  </a:cubicBezTo>
                  <a:lnTo>
                    <a:pt x="170" y="476"/>
                  </a:lnTo>
                  <a:cubicBezTo>
                    <a:pt x="389" y="570"/>
                    <a:pt x="798" y="634"/>
                    <a:pt x="1267" y="634"/>
                  </a:cubicBezTo>
                  <a:lnTo>
                    <a:pt x="1267" y="634"/>
                  </a:lnTo>
                  <a:cubicBezTo>
                    <a:pt x="1736" y="634"/>
                    <a:pt x="2146" y="570"/>
                    <a:pt x="2365" y="476"/>
                  </a:cubicBezTo>
                  <a:lnTo>
                    <a:pt x="2365" y="476"/>
                  </a:lnTo>
                  <a:cubicBezTo>
                    <a:pt x="2473" y="429"/>
                    <a:pt x="2534" y="375"/>
                    <a:pt x="2534" y="317"/>
                  </a:cubicBezTo>
                  <a:lnTo>
                    <a:pt x="2534" y="317"/>
                  </a:lnTo>
                  <a:cubicBezTo>
                    <a:pt x="2534" y="237"/>
                    <a:pt x="2415" y="164"/>
                    <a:pt x="2217" y="108"/>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68">
              <a:extLst>
                <a:ext uri="{FF2B5EF4-FFF2-40B4-BE49-F238E27FC236}">
                  <a16:creationId xmlns:a16="http://schemas.microsoft.com/office/drawing/2014/main" id="{02309C07-40D0-1648-9380-F6AA7C2FE68B}"/>
                </a:ext>
              </a:extLst>
            </p:cNvPr>
            <p:cNvSpPr>
              <a:spLocks noChangeArrowheads="1"/>
            </p:cNvSpPr>
            <p:nvPr/>
          </p:nvSpPr>
          <p:spPr bwMode="auto">
            <a:xfrm>
              <a:off x="7898755" y="9252972"/>
              <a:ext cx="2839903" cy="626206"/>
            </a:xfrm>
            <a:custGeom>
              <a:avLst/>
              <a:gdLst>
                <a:gd name="T0" fmla="*/ 1995 w 2281"/>
                <a:gd name="T1" fmla="*/ 84 h 502"/>
                <a:gd name="T2" fmla="*/ 1995 w 2281"/>
                <a:gd name="T3" fmla="*/ 84 h 502"/>
                <a:gd name="T4" fmla="*/ 1140 w 2281"/>
                <a:gd name="T5" fmla="*/ 0 h 502"/>
                <a:gd name="T6" fmla="*/ 1140 w 2281"/>
                <a:gd name="T7" fmla="*/ 0 h 502"/>
                <a:gd name="T8" fmla="*/ 286 w 2281"/>
                <a:gd name="T9" fmla="*/ 84 h 502"/>
                <a:gd name="T10" fmla="*/ 286 w 2281"/>
                <a:gd name="T11" fmla="*/ 84 h 502"/>
                <a:gd name="T12" fmla="*/ 0 w 2281"/>
                <a:gd name="T13" fmla="*/ 250 h 502"/>
                <a:gd name="T14" fmla="*/ 0 w 2281"/>
                <a:gd name="T15" fmla="*/ 250 h 502"/>
                <a:gd name="T16" fmla="*/ 153 w 2281"/>
                <a:gd name="T17" fmla="*/ 375 h 502"/>
                <a:gd name="T18" fmla="*/ 153 w 2281"/>
                <a:gd name="T19" fmla="*/ 375 h 502"/>
                <a:gd name="T20" fmla="*/ 1140 w 2281"/>
                <a:gd name="T21" fmla="*/ 501 h 502"/>
                <a:gd name="T22" fmla="*/ 1140 w 2281"/>
                <a:gd name="T23" fmla="*/ 501 h 502"/>
                <a:gd name="T24" fmla="*/ 2127 w 2281"/>
                <a:gd name="T25" fmla="*/ 375 h 502"/>
                <a:gd name="T26" fmla="*/ 2127 w 2281"/>
                <a:gd name="T27" fmla="*/ 375 h 502"/>
                <a:gd name="T28" fmla="*/ 2280 w 2281"/>
                <a:gd name="T29" fmla="*/ 250 h 502"/>
                <a:gd name="T30" fmla="*/ 2280 w 2281"/>
                <a:gd name="T31" fmla="*/ 250 h 502"/>
                <a:gd name="T32" fmla="*/ 1995 w 2281"/>
                <a:gd name="T33" fmla="*/ 84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81" h="502">
                  <a:moveTo>
                    <a:pt x="1995" y="84"/>
                  </a:moveTo>
                  <a:lnTo>
                    <a:pt x="1995" y="84"/>
                  </a:lnTo>
                  <a:cubicBezTo>
                    <a:pt x="1786" y="32"/>
                    <a:pt x="1480" y="0"/>
                    <a:pt x="1140" y="0"/>
                  </a:cubicBezTo>
                  <a:lnTo>
                    <a:pt x="1140" y="0"/>
                  </a:lnTo>
                  <a:cubicBezTo>
                    <a:pt x="800" y="0"/>
                    <a:pt x="494" y="32"/>
                    <a:pt x="286" y="84"/>
                  </a:cubicBezTo>
                  <a:lnTo>
                    <a:pt x="286" y="84"/>
                  </a:lnTo>
                  <a:cubicBezTo>
                    <a:pt x="109" y="129"/>
                    <a:pt x="0" y="186"/>
                    <a:pt x="0" y="250"/>
                  </a:cubicBezTo>
                  <a:lnTo>
                    <a:pt x="0" y="250"/>
                  </a:lnTo>
                  <a:cubicBezTo>
                    <a:pt x="0" y="296"/>
                    <a:pt x="56" y="339"/>
                    <a:pt x="153" y="375"/>
                  </a:cubicBezTo>
                  <a:lnTo>
                    <a:pt x="153" y="375"/>
                  </a:lnTo>
                  <a:cubicBezTo>
                    <a:pt x="350" y="451"/>
                    <a:pt x="718" y="501"/>
                    <a:pt x="1140" y="501"/>
                  </a:cubicBezTo>
                  <a:lnTo>
                    <a:pt x="1140" y="501"/>
                  </a:lnTo>
                  <a:cubicBezTo>
                    <a:pt x="1562" y="501"/>
                    <a:pt x="1930" y="451"/>
                    <a:pt x="2127" y="375"/>
                  </a:cubicBezTo>
                  <a:lnTo>
                    <a:pt x="2127" y="375"/>
                  </a:lnTo>
                  <a:cubicBezTo>
                    <a:pt x="2224" y="339"/>
                    <a:pt x="2280" y="296"/>
                    <a:pt x="2280" y="250"/>
                  </a:cubicBezTo>
                  <a:lnTo>
                    <a:pt x="2280" y="250"/>
                  </a:lnTo>
                  <a:cubicBezTo>
                    <a:pt x="2280" y="186"/>
                    <a:pt x="2172" y="129"/>
                    <a:pt x="1995" y="84"/>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73" name="Freeform 169">
              <a:extLst>
                <a:ext uri="{FF2B5EF4-FFF2-40B4-BE49-F238E27FC236}">
                  <a16:creationId xmlns:a16="http://schemas.microsoft.com/office/drawing/2014/main" id="{8F34E0EE-60E3-8A41-A554-0475D9F3CC10}"/>
                </a:ext>
              </a:extLst>
            </p:cNvPr>
            <p:cNvSpPr>
              <a:spLocks noChangeArrowheads="1"/>
            </p:cNvSpPr>
            <p:nvPr/>
          </p:nvSpPr>
          <p:spPr bwMode="auto">
            <a:xfrm>
              <a:off x="7739455" y="9560579"/>
              <a:ext cx="3158504" cy="790999"/>
            </a:xfrm>
            <a:custGeom>
              <a:avLst/>
              <a:gdLst>
                <a:gd name="T0" fmla="*/ 2365 w 2535"/>
                <a:gd name="T1" fmla="*/ 159 h 635"/>
                <a:gd name="T2" fmla="*/ 2365 w 2535"/>
                <a:gd name="T3" fmla="*/ 159 h 635"/>
                <a:gd name="T4" fmla="*/ 1267 w 2535"/>
                <a:gd name="T5" fmla="*/ 317 h 635"/>
                <a:gd name="T6" fmla="*/ 1267 w 2535"/>
                <a:gd name="T7" fmla="*/ 317 h 635"/>
                <a:gd name="T8" fmla="*/ 170 w 2535"/>
                <a:gd name="T9" fmla="*/ 159 h 635"/>
                <a:gd name="T10" fmla="*/ 170 w 2535"/>
                <a:gd name="T11" fmla="*/ 159 h 635"/>
                <a:gd name="T12" fmla="*/ 0 w 2535"/>
                <a:gd name="T13" fmla="*/ 0 h 635"/>
                <a:gd name="T14" fmla="*/ 0 w 2535"/>
                <a:gd name="T15" fmla="*/ 317 h 635"/>
                <a:gd name="T16" fmla="*/ 0 w 2535"/>
                <a:gd name="T17" fmla="*/ 317 h 635"/>
                <a:gd name="T18" fmla="*/ 1267 w 2535"/>
                <a:gd name="T19" fmla="*/ 634 h 635"/>
                <a:gd name="T20" fmla="*/ 1267 w 2535"/>
                <a:gd name="T21" fmla="*/ 634 h 635"/>
                <a:gd name="T22" fmla="*/ 2534 w 2535"/>
                <a:gd name="T23" fmla="*/ 317 h 635"/>
                <a:gd name="T24" fmla="*/ 2534 w 2535"/>
                <a:gd name="T25" fmla="*/ 0 h 635"/>
                <a:gd name="T26" fmla="*/ 2534 w 2535"/>
                <a:gd name="T27" fmla="*/ 0 h 635"/>
                <a:gd name="T28" fmla="*/ 2365 w 2535"/>
                <a:gd name="T29" fmla="*/ 159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5" h="635">
                  <a:moveTo>
                    <a:pt x="2365" y="159"/>
                  </a:moveTo>
                  <a:lnTo>
                    <a:pt x="2365" y="159"/>
                  </a:lnTo>
                  <a:cubicBezTo>
                    <a:pt x="2146" y="253"/>
                    <a:pt x="1736" y="317"/>
                    <a:pt x="1267" y="317"/>
                  </a:cubicBezTo>
                  <a:lnTo>
                    <a:pt x="1267" y="317"/>
                  </a:lnTo>
                  <a:cubicBezTo>
                    <a:pt x="798" y="317"/>
                    <a:pt x="389" y="253"/>
                    <a:pt x="170" y="159"/>
                  </a:cubicBezTo>
                  <a:lnTo>
                    <a:pt x="170" y="159"/>
                  </a:lnTo>
                  <a:cubicBezTo>
                    <a:pt x="62" y="112"/>
                    <a:pt x="0" y="58"/>
                    <a:pt x="0" y="0"/>
                  </a:cubicBezTo>
                  <a:lnTo>
                    <a:pt x="0" y="317"/>
                  </a:lnTo>
                  <a:lnTo>
                    <a:pt x="0" y="317"/>
                  </a:lnTo>
                  <a:cubicBezTo>
                    <a:pt x="0" y="492"/>
                    <a:pt x="567" y="634"/>
                    <a:pt x="1267" y="634"/>
                  </a:cubicBezTo>
                  <a:lnTo>
                    <a:pt x="1267" y="634"/>
                  </a:lnTo>
                  <a:cubicBezTo>
                    <a:pt x="1967" y="634"/>
                    <a:pt x="2534" y="492"/>
                    <a:pt x="2534" y="317"/>
                  </a:cubicBezTo>
                  <a:lnTo>
                    <a:pt x="2534" y="0"/>
                  </a:lnTo>
                  <a:lnTo>
                    <a:pt x="2534" y="0"/>
                  </a:lnTo>
                  <a:cubicBezTo>
                    <a:pt x="2534" y="58"/>
                    <a:pt x="2473" y="112"/>
                    <a:pt x="2365" y="159"/>
                  </a:cubicBezTo>
                </a:path>
              </a:pathLst>
            </a:custGeom>
            <a:solidFill>
              <a:srgbClr val="111340">
                <a:alpha val="10000"/>
              </a:srgbClr>
            </a:solidFill>
            <a:ln>
              <a:noFill/>
            </a:ln>
            <a:effectLst/>
          </p:spPr>
          <p:txBody>
            <a:bodyPr wrap="none" anchor="ctr"/>
            <a:lstStyle/>
            <a:p>
              <a:endParaRPr lang="en-US" sz="3599" dirty="0">
                <a:latin typeface="Poppins" pitchFamily="2" charset="77"/>
              </a:endParaRPr>
            </a:p>
          </p:txBody>
        </p:sp>
        <p:sp>
          <p:nvSpPr>
            <p:cNvPr id="74" name="Freeform 73">
              <a:extLst>
                <a:ext uri="{FF2B5EF4-FFF2-40B4-BE49-F238E27FC236}">
                  <a16:creationId xmlns:a16="http://schemas.microsoft.com/office/drawing/2014/main" id="{D8C47861-A97D-CA4D-8352-3176AB44F800}"/>
                </a:ext>
              </a:extLst>
            </p:cNvPr>
            <p:cNvSpPr>
              <a:spLocks noChangeArrowheads="1"/>
            </p:cNvSpPr>
            <p:nvPr/>
          </p:nvSpPr>
          <p:spPr bwMode="auto">
            <a:xfrm>
              <a:off x="7739456" y="9560580"/>
              <a:ext cx="3157250" cy="795239"/>
            </a:xfrm>
            <a:custGeom>
              <a:avLst/>
              <a:gdLst>
                <a:gd name="connsiteX0" fmla="*/ 1745566 w 3157250"/>
                <a:gd name="connsiteY0" fmla="*/ 395498 h 795239"/>
                <a:gd name="connsiteX1" fmla="*/ 1745566 w 3157250"/>
                <a:gd name="connsiteY1" fmla="*/ 792733 h 795239"/>
                <a:gd name="connsiteX2" fmla="*/ 1614954 w 3157250"/>
                <a:gd name="connsiteY2" fmla="*/ 795239 h 795239"/>
                <a:gd name="connsiteX3" fmla="*/ 1614954 w 3157250"/>
                <a:gd name="connsiteY3" fmla="*/ 398004 h 795239"/>
                <a:gd name="connsiteX4" fmla="*/ 1745566 w 3157250"/>
                <a:gd name="connsiteY4" fmla="*/ 395498 h 795239"/>
                <a:gd name="connsiteX5" fmla="*/ 1411711 w 3157250"/>
                <a:gd name="connsiteY5" fmla="*/ 395498 h 795239"/>
                <a:gd name="connsiteX6" fmla="*/ 1542323 w 3157250"/>
                <a:gd name="connsiteY6" fmla="*/ 398004 h 795239"/>
                <a:gd name="connsiteX7" fmla="*/ 1542323 w 3157250"/>
                <a:gd name="connsiteY7" fmla="*/ 795239 h 795239"/>
                <a:gd name="connsiteX8" fmla="*/ 1411711 w 3157250"/>
                <a:gd name="connsiteY8" fmla="*/ 792733 h 795239"/>
                <a:gd name="connsiteX9" fmla="*/ 1954289 w 3157250"/>
                <a:gd name="connsiteY9" fmla="*/ 384513 h 795239"/>
                <a:gd name="connsiteX10" fmla="*/ 1954289 w 3157250"/>
                <a:gd name="connsiteY10" fmla="*/ 778058 h 795239"/>
                <a:gd name="connsiteX11" fmla="*/ 1823688 w 3157250"/>
                <a:gd name="connsiteY11" fmla="*/ 784266 h 795239"/>
                <a:gd name="connsiteX12" fmla="*/ 1823688 w 3157250"/>
                <a:gd name="connsiteY12" fmla="*/ 390720 h 795239"/>
                <a:gd name="connsiteX13" fmla="*/ 1954289 w 3157250"/>
                <a:gd name="connsiteY13" fmla="*/ 384513 h 795239"/>
                <a:gd name="connsiteX14" fmla="*/ 1202976 w 3157250"/>
                <a:gd name="connsiteY14" fmla="*/ 384513 h 795239"/>
                <a:gd name="connsiteX15" fmla="*/ 1333588 w 3157250"/>
                <a:gd name="connsiteY15" fmla="*/ 390720 h 795239"/>
                <a:gd name="connsiteX16" fmla="*/ 1333588 w 3157250"/>
                <a:gd name="connsiteY16" fmla="*/ 784266 h 795239"/>
                <a:gd name="connsiteX17" fmla="*/ 1202976 w 3157250"/>
                <a:gd name="connsiteY17" fmla="*/ 778058 h 795239"/>
                <a:gd name="connsiteX18" fmla="*/ 2157545 w 3157250"/>
                <a:gd name="connsiteY18" fmla="*/ 368038 h 795239"/>
                <a:gd name="connsiteX19" fmla="*/ 2157545 w 3157250"/>
                <a:gd name="connsiteY19" fmla="*/ 762092 h 795239"/>
                <a:gd name="connsiteX20" fmla="*/ 2026933 w 3157250"/>
                <a:gd name="connsiteY20" fmla="*/ 773280 h 795239"/>
                <a:gd name="connsiteX21" fmla="*/ 2026933 w 3157250"/>
                <a:gd name="connsiteY21" fmla="*/ 379226 h 795239"/>
                <a:gd name="connsiteX22" fmla="*/ 2157545 w 3157250"/>
                <a:gd name="connsiteY22" fmla="*/ 368038 h 795239"/>
                <a:gd name="connsiteX23" fmla="*/ 994242 w 3157250"/>
                <a:gd name="connsiteY23" fmla="*/ 368038 h 795239"/>
                <a:gd name="connsiteX24" fmla="*/ 1130307 w 3157250"/>
                <a:gd name="connsiteY24" fmla="*/ 379226 h 795239"/>
                <a:gd name="connsiteX25" fmla="*/ 1130307 w 3157250"/>
                <a:gd name="connsiteY25" fmla="*/ 773280 h 795239"/>
                <a:gd name="connsiteX26" fmla="*/ 994242 w 3157250"/>
                <a:gd name="connsiteY26" fmla="*/ 762092 h 795239"/>
                <a:gd name="connsiteX27" fmla="*/ 2371734 w 3157250"/>
                <a:gd name="connsiteY27" fmla="*/ 346064 h 795239"/>
                <a:gd name="connsiteX28" fmla="*/ 2371734 w 3157250"/>
                <a:gd name="connsiteY28" fmla="*/ 738187 h 795239"/>
                <a:gd name="connsiteX29" fmla="*/ 2235669 w 3157250"/>
                <a:gd name="connsiteY29" fmla="*/ 756800 h 795239"/>
                <a:gd name="connsiteX30" fmla="*/ 2235669 w 3157250"/>
                <a:gd name="connsiteY30" fmla="*/ 363437 h 795239"/>
                <a:gd name="connsiteX31" fmla="*/ 2371734 w 3157250"/>
                <a:gd name="connsiteY31" fmla="*/ 346064 h 795239"/>
                <a:gd name="connsiteX32" fmla="*/ 790995 w 3157250"/>
                <a:gd name="connsiteY32" fmla="*/ 346064 h 795239"/>
                <a:gd name="connsiteX33" fmla="*/ 921607 w 3157250"/>
                <a:gd name="connsiteY33" fmla="*/ 363437 h 795239"/>
                <a:gd name="connsiteX34" fmla="*/ 921607 w 3157250"/>
                <a:gd name="connsiteY34" fmla="*/ 756800 h 795239"/>
                <a:gd name="connsiteX35" fmla="*/ 790995 w 3157250"/>
                <a:gd name="connsiteY35" fmla="*/ 738187 h 795239"/>
                <a:gd name="connsiteX36" fmla="*/ 2574977 w 3157250"/>
                <a:gd name="connsiteY36" fmla="*/ 307611 h 795239"/>
                <a:gd name="connsiteX37" fmla="*/ 2574977 w 3157250"/>
                <a:gd name="connsiteY37" fmla="*/ 700307 h 795239"/>
                <a:gd name="connsiteX38" fmla="*/ 2438910 w 3157250"/>
                <a:gd name="connsiteY38" fmla="*/ 723844 h 795239"/>
                <a:gd name="connsiteX39" fmla="*/ 2438910 w 3157250"/>
                <a:gd name="connsiteY39" fmla="*/ 331148 h 795239"/>
                <a:gd name="connsiteX40" fmla="*/ 2574977 w 3157250"/>
                <a:gd name="connsiteY40" fmla="*/ 307611 h 795239"/>
                <a:gd name="connsiteX41" fmla="*/ 582261 w 3157250"/>
                <a:gd name="connsiteY41" fmla="*/ 307611 h 795239"/>
                <a:gd name="connsiteX42" fmla="*/ 712873 w 3157250"/>
                <a:gd name="connsiteY42" fmla="*/ 331148 h 795239"/>
                <a:gd name="connsiteX43" fmla="*/ 712873 w 3157250"/>
                <a:gd name="connsiteY43" fmla="*/ 723844 h 795239"/>
                <a:gd name="connsiteX44" fmla="*/ 582261 w 3157250"/>
                <a:gd name="connsiteY44" fmla="*/ 700307 h 795239"/>
                <a:gd name="connsiteX45" fmla="*/ 2778257 w 3157250"/>
                <a:gd name="connsiteY45" fmla="*/ 258175 h 795239"/>
                <a:gd name="connsiteX46" fmla="*/ 2778257 w 3157250"/>
                <a:gd name="connsiteY46" fmla="*/ 650618 h 795239"/>
                <a:gd name="connsiteX47" fmla="*/ 2647645 w 3157250"/>
                <a:gd name="connsiteY47" fmla="*/ 685391 h 795239"/>
                <a:gd name="connsiteX48" fmla="*/ 2647645 w 3157250"/>
                <a:gd name="connsiteY48" fmla="*/ 292948 h 795239"/>
                <a:gd name="connsiteX49" fmla="*/ 2778257 w 3157250"/>
                <a:gd name="connsiteY49" fmla="*/ 258175 h 795239"/>
                <a:gd name="connsiteX50" fmla="*/ 379018 w 3157250"/>
                <a:gd name="connsiteY50" fmla="*/ 258175 h 795239"/>
                <a:gd name="connsiteX51" fmla="*/ 509630 w 3157250"/>
                <a:gd name="connsiteY51" fmla="*/ 292948 h 795239"/>
                <a:gd name="connsiteX52" fmla="*/ 509630 w 3157250"/>
                <a:gd name="connsiteY52" fmla="*/ 685391 h 795239"/>
                <a:gd name="connsiteX53" fmla="*/ 379018 w 3157250"/>
                <a:gd name="connsiteY53" fmla="*/ 650618 h 795239"/>
                <a:gd name="connsiteX54" fmla="*/ 2986993 w 3157250"/>
                <a:gd name="connsiteY54" fmla="*/ 181273 h 795239"/>
                <a:gd name="connsiteX55" fmla="*/ 2986993 w 3157250"/>
                <a:gd name="connsiteY55" fmla="*/ 575710 h 795239"/>
                <a:gd name="connsiteX56" fmla="*/ 2856381 w 3157250"/>
                <a:gd name="connsiteY56" fmla="*/ 630459 h 795239"/>
                <a:gd name="connsiteX57" fmla="*/ 2856381 w 3157250"/>
                <a:gd name="connsiteY57" fmla="*/ 236021 h 795239"/>
                <a:gd name="connsiteX58" fmla="*/ 2946711 w 3157250"/>
                <a:gd name="connsiteY58" fmla="*/ 201182 h 795239"/>
                <a:gd name="connsiteX59" fmla="*/ 2986993 w 3157250"/>
                <a:gd name="connsiteY59" fmla="*/ 181273 h 795239"/>
                <a:gd name="connsiteX60" fmla="*/ 170283 w 3157250"/>
                <a:gd name="connsiteY60" fmla="*/ 181273 h 795239"/>
                <a:gd name="connsiteX61" fmla="*/ 210942 w 3157250"/>
                <a:gd name="connsiteY61" fmla="*/ 201182 h 795239"/>
                <a:gd name="connsiteX62" fmla="*/ 300884 w 3157250"/>
                <a:gd name="connsiteY62" fmla="*/ 236021 h 795239"/>
                <a:gd name="connsiteX63" fmla="*/ 300884 w 3157250"/>
                <a:gd name="connsiteY63" fmla="*/ 630459 h 795239"/>
                <a:gd name="connsiteX64" fmla="*/ 170283 w 3157250"/>
                <a:gd name="connsiteY64" fmla="*/ 575710 h 795239"/>
                <a:gd name="connsiteX65" fmla="*/ 3157250 w 3157250"/>
                <a:gd name="connsiteY65" fmla="*/ 0 h 795239"/>
                <a:gd name="connsiteX66" fmla="*/ 3157250 w 3157250"/>
                <a:gd name="connsiteY66" fmla="*/ 394641 h 795239"/>
                <a:gd name="connsiteX67" fmla="*/ 3059628 w 3157250"/>
                <a:gd name="connsiteY67" fmla="*/ 531582 h 795239"/>
                <a:gd name="connsiteX68" fmla="*/ 3059628 w 3157250"/>
                <a:gd name="connsiteY68" fmla="*/ 135697 h 795239"/>
                <a:gd name="connsiteX69" fmla="*/ 3157250 w 3157250"/>
                <a:gd name="connsiteY69" fmla="*/ 0 h 795239"/>
                <a:gd name="connsiteX70" fmla="*/ 0 w 3157250"/>
                <a:gd name="connsiteY70" fmla="*/ 0 h 795239"/>
                <a:gd name="connsiteX71" fmla="*/ 97622 w 3157250"/>
                <a:gd name="connsiteY71" fmla="*/ 135697 h 795239"/>
                <a:gd name="connsiteX72" fmla="*/ 97622 w 3157250"/>
                <a:gd name="connsiteY72" fmla="*/ 531582 h 795239"/>
                <a:gd name="connsiteX73" fmla="*/ 0 w 3157250"/>
                <a:gd name="connsiteY73" fmla="*/ 394641 h 795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157250" h="795239">
                  <a:moveTo>
                    <a:pt x="1745566" y="395498"/>
                  </a:moveTo>
                  <a:lnTo>
                    <a:pt x="1745566" y="792733"/>
                  </a:lnTo>
                  <a:cubicBezTo>
                    <a:pt x="1701622" y="793986"/>
                    <a:pt x="1658898" y="795239"/>
                    <a:pt x="1614954" y="795239"/>
                  </a:cubicBezTo>
                  <a:lnTo>
                    <a:pt x="1614954" y="398004"/>
                  </a:lnTo>
                  <a:cubicBezTo>
                    <a:pt x="1658898" y="398004"/>
                    <a:pt x="1701622" y="396751"/>
                    <a:pt x="1745566" y="395498"/>
                  </a:cubicBezTo>
                  <a:close/>
                  <a:moveTo>
                    <a:pt x="1411711" y="395498"/>
                  </a:moveTo>
                  <a:cubicBezTo>
                    <a:pt x="1454435" y="396751"/>
                    <a:pt x="1498379" y="398004"/>
                    <a:pt x="1542323" y="398004"/>
                  </a:cubicBezTo>
                  <a:lnTo>
                    <a:pt x="1542323" y="795239"/>
                  </a:lnTo>
                  <a:cubicBezTo>
                    <a:pt x="1498379" y="795239"/>
                    <a:pt x="1454435" y="793986"/>
                    <a:pt x="1411711" y="792733"/>
                  </a:cubicBezTo>
                  <a:close/>
                  <a:moveTo>
                    <a:pt x="1954289" y="384513"/>
                  </a:moveTo>
                  <a:lnTo>
                    <a:pt x="1954289" y="778058"/>
                  </a:lnTo>
                  <a:cubicBezTo>
                    <a:pt x="1911166" y="780541"/>
                    <a:pt x="1868043" y="783024"/>
                    <a:pt x="1823688" y="784266"/>
                  </a:cubicBezTo>
                  <a:lnTo>
                    <a:pt x="1823688" y="390720"/>
                  </a:lnTo>
                  <a:cubicBezTo>
                    <a:pt x="1868043" y="389479"/>
                    <a:pt x="1911166" y="386996"/>
                    <a:pt x="1954289" y="384513"/>
                  </a:cubicBezTo>
                  <a:close/>
                  <a:moveTo>
                    <a:pt x="1202976" y="384513"/>
                  </a:moveTo>
                  <a:cubicBezTo>
                    <a:pt x="1245700" y="386996"/>
                    <a:pt x="1289644" y="389479"/>
                    <a:pt x="1333588" y="390720"/>
                  </a:cubicBezTo>
                  <a:lnTo>
                    <a:pt x="1333588" y="784266"/>
                  </a:lnTo>
                  <a:cubicBezTo>
                    <a:pt x="1289644" y="783024"/>
                    <a:pt x="1245700" y="780541"/>
                    <a:pt x="1202976" y="778058"/>
                  </a:cubicBezTo>
                  <a:close/>
                  <a:moveTo>
                    <a:pt x="2157545" y="368038"/>
                  </a:moveTo>
                  <a:lnTo>
                    <a:pt x="2157545" y="762092"/>
                  </a:lnTo>
                  <a:cubicBezTo>
                    <a:pt x="2114822" y="765822"/>
                    <a:pt x="2070877" y="769551"/>
                    <a:pt x="2026933" y="773280"/>
                  </a:cubicBezTo>
                  <a:lnTo>
                    <a:pt x="2026933" y="379226"/>
                  </a:lnTo>
                  <a:cubicBezTo>
                    <a:pt x="2070877" y="376740"/>
                    <a:pt x="2114822" y="371767"/>
                    <a:pt x="2157545" y="368038"/>
                  </a:cubicBezTo>
                  <a:close/>
                  <a:moveTo>
                    <a:pt x="994242" y="368038"/>
                  </a:moveTo>
                  <a:cubicBezTo>
                    <a:pt x="1038337" y="371767"/>
                    <a:pt x="1083692" y="376740"/>
                    <a:pt x="1130307" y="379226"/>
                  </a:cubicBezTo>
                  <a:lnTo>
                    <a:pt x="1130307" y="773280"/>
                  </a:lnTo>
                  <a:cubicBezTo>
                    <a:pt x="1083692" y="769551"/>
                    <a:pt x="1038337" y="765822"/>
                    <a:pt x="994242" y="762092"/>
                  </a:cubicBezTo>
                  <a:close/>
                  <a:moveTo>
                    <a:pt x="2371734" y="346064"/>
                  </a:moveTo>
                  <a:lnTo>
                    <a:pt x="2371734" y="738187"/>
                  </a:lnTo>
                  <a:cubicBezTo>
                    <a:pt x="2327639" y="744391"/>
                    <a:pt x="2283544" y="750596"/>
                    <a:pt x="2235669" y="756800"/>
                  </a:cubicBezTo>
                  <a:lnTo>
                    <a:pt x="2235669" y="363437"/>
                  </a:lnTo>
                  <a:cubicBezTo>
                    <a:pt x="2283544" y="358473"/>
                    <a:pt x="2327639" y="352268"/>
                    <a:pt x="2371734" y="346064"/>
                  </a:cubicBezTo>
                  <a:close/>
                  <a:moveTo>
                    <a:pt x="790995" y="346064"/>
                  </a:moveTo>
                  <a:cubicBezTo>
                    <a:pt x="833719" y="352268"/>
                    <a:pt x="876442" y="358473"/>
                    <a:pt x="921607" y="363437"/>
                  </a:cubicBezTo>
                  <a:lnTo>
                    <a:pt x="921607" y="756800"/>
                  </a:lnTo>
                  <a:cubicBezTo>
                    <a:pt x="876442" y="750596"/>
                    <a:pt x="833719" y="744391"/>
                    <a:pt x="790995" y="738187"/>
                  </a:cubicBezTo>
                  <a:close/>
                  <a:moveTo>
                    <a:pt x="2574977" y="307611"/>
                  </a:moveTo>
                  <a:lnTo>
                    <a:pt x="2574977" y="700307"/>
                  </a:lnTo>
                  <a:cubicBezTo>
                    <a:pt x="2530881" y="708979"/>
                    <a:pt x="2485526" y="716411"/>
                    <a:pt x="2438910" y="723844"/>
                  </a:cubicBezTo>
                  <a:lnTo>
                    <a:pt x="2438910" y="331148"/>
                  </a:lnTo>
                  <a:cubicBezTo>
                    <a:pt x="2485526" y="323715"/>
                    <a:pt x="2530881" y="316283"/>
                    <a:pt x="2574977" y="307611"/>
                  </a:cubicBezTo>
                  <a:close/>
                  <a:moveTo>
                    <a:pt x="582261" y="307611"/>
                  </a:moveTo>
                  <a:cubicBezTo>
                    <a:pt x="623764" y="316283"/>
                    <a:pt x="667708" y="323715"/>
                    <a:pt x="712873" y="331148"/>
                  </a:cubicBezTo>
                  <a:lnTo>
                    <a:pt x="712873" y="723844"/>
                  </a:lnTo>
                  <a:cubicBezTo>
                    <a:pt x="667708" y="716411"/>
                    <a:pt x="623764" y="708979"/>
                    <a:pt x="582261" y="700307"/>
                  </a:cubicBezTo>
                  <a:close/>
                  <a:moveTo>
                    <a:pt x="2778257" y="258175"/>
                  </a:moveTo>
                  <a:lnTo>
                    <a:pt x="2778257" y="650618"/>
                  </a:lnTo>
                  <a:cubicBezTo>
                    <a:pt x="2737975" y="663037"/>
                    <a:pt x="2694031" y="674214"/>
                    <a:pt x="2647645" y="685391"/>
                  </a:cubicBezTo>
                  <a:lnTo>
                    <a:pt x="2647645" y="292948"/>
                  </a:lnTo>
                  <a:cubicBezTo>
                    <a:pt x="2694031" y="280529"/>
                    <a:pt x="2737975" y="269352"/>
                    <a:pt x="2778257" y="258175"/>
                  </a:cubicBezTo>
                  <a:close/>
                  <a:moveTo>
                    <a:pt x="379018" y="258175"/>
                  </a:moveTo>
                  <a:cubicBezTo>
                    <a:pt x="420521" y="269352"/>
                    <a:pt x="463244" y="280529"/>
                    <a:pt x="509630" y="292948"/>
                  </a:cubicBezTo>
                  <a:lnTo>
                    <a:pt x="509630" y="685391"/>
                  </a:lnTo>
                  <a:cubicBezTo>
                    <a:pt x="463244" y="674214"/>
                    <a:pt x="420521" y="663037"/>
                    <a:pt x="379018" y="650618"/>
                  </a:cubicBezTo>
                  <a:close/>
                  <a:moveTo>
                    <a:pt x="2986993" y="181273"/>
                  </a:moveTo>
                  <a:lnTo>
                    <a:pt x="2986993" y="575710"/>
                  </a:lnTo>
                  <a:cubicBezTo>
                    <a:pt x="2949152" y="594375"/>
                    <a:pt x="2905208" y="613039"/>
                    <a:pt x="2856381" y="630459"/>
                  </a:cubicBezTo>
                  <a:lnTo>
                    <a:pt x="2856381" y="236021"/>
                  </a:lnTo>
                  <a:cubicBezTo>
                    <a:pt x="2888119" y="224823"/>
                    <a:pt x="2918635" y="212380"/>
                    <a:pt x="2946711" y="201182"/>
                  </a:cubicBezTo>
                  <a:cubicBezTo>
                    <a:pt x="2961359" y="194960"/>
                    <a:pt x="2973566" y="188739"/>
                    <a:pt x="2986993" y="181273"/>
                  </a:cubicBezTo>
                  <a:close/>
                  <a:moveTo>
                    <a:pt x="170283" y="181273"/>
                  </a:moveTo>
                  <a:cubicBezTo>
                    <a:pt x="182604" y="188739"/>
                    <a:pt x="196157" y="194960"/>
                    <a:pt x="210942" y="201182"/>
                  </a:cubicBezTo>
                  <a:cubicBezTo>
                    <a:pt x="238047" y="212380"/>
                    <a:pt x="268849" y="224823"/>
                    <a:pt x="300884" y="236021"/>
                  </a:cubicBezTo>
                  <a:lnTo>
                    <a:pt x="300884" y="630459"/>
                  </a:lnTo>
                  <a:cubicBezTo>
                    <a:pt x="251600" y="613039"/>
                    <a:pt x="208477" y="594375"/>
                    <a:pt x="170283" y="575710"/>
                  </a:cubicBezTo>
                  <a:close/>
                  <a:moveTo>
                    <a:pt x="3157250" y="0"/>
                  </a:moveTo>
                  <a:lnTo>
                    <a:pt x="3157250" y="394641"/>
                  </a:lnTo>
                  <a:cubicBezTo>
                    <a:pt x="3157250" y="441948"/>
                    <a:pt x="3123458" y="489255"/>
                    <a:pt x="3059628" y="531582"/>
                  </a:cubicBezTo>
                  <a:lnTo>
                    <a:pt x="3059628" y="135697"/>
                  </a:lnTo>
                  <a:cubicBezTo>
                    <a:pt x="3123458" y="94614"/>
                    <a:pt x="3157250" y="48552"/>
                    <a:pt x="3157250" y="0"/>
                  </a:cubicBezTo>
                  <a:close/>
                  <a:moveTo>
                    <a:pt x="0" y="0"/>
                  </a:moveTo>
                  <a:cubicBezTo>
                    <a:pt x="0" y="48552"/>
                    <a:pt x="35044" y="94614"/>
                    <a:pt x="97622" y="135697"/>
                  </a:cubicBezTo>
                  <a:lnTo>
                    <a:pt x="97622" y="531582"/>
                  </a:lnTo>
                  <a:cubicBezTo>
                    <a:pt x="35044" y="489255"/>
                    <a:pt x="0" y="441948"/>
                    <a:pt x="0" y="394641"/>
                  </a:cubicBezTo>
                  <a:close/>
                </a:path>
              </a:pathLst>
            </a:custGeom>
            <a:solidFill>
              <a:srgbClr val="111340">
                <a:alpha val="10000"/>
              </a:srgbClr>
            </a:solidFill>
            <a:ln>
              <a:noFill/>
            </a:ln>
            <a:effectLst/>
          </p:spPr>
          <p:txBody>
            <a:bodyPr wrap="square" anchor="ctr">
              <a:noAutofit/>
            </a:bodyPr>
            <a:lstStyle/>
            <a:p>
              <a:endParaRPr lang="en-US" sz="3599" dirty="0">
                <a:latin typeface="Poppins" pitchFamily="2" charset="77"/>
              </a:endParaRPr>
            </a:p>
          </p:txBody>
        </p:sp>
      </p:grpSp>
      <p:grpSp>
        <p:nvGrpSpPr>
          <p:cNvPr id="75" name="Group 74">
            <a:extLst>
              <a:ext uri="{FF2B5EF4-FFF2-40B4-BE49-F238E27FC236}">
                <a16:creationId xmlns:a16="http://schemas.microsoft.com/office/drawing/2014/main" id="{5B9A8DD2-761B-B745-8296-9A6EEEEC2BED}"/>
              </a:ext>
            </a:extLst>
          </p:cNvPr>
          <p:cNvGrpSpPr/>
          <p:nvPr/>
        </p:nvGrpSpPr>
        <p:grpSpPr>
          <a:xfrm>
            <a:off x="1938798" y="3126418"/>
            <a:ext cx="9821568" cy="6745462"/>
            <a:chOff x="1938798" y="3600626"/>
            <a:chExt cx="9821568" cy="6745462"/>
          </a:xfrm>
        </p:grpSpPr>
        <p:sp>
          <p:nvSpPr>
            <p:cNvPr id="76" name="Freeform 186">
              <a:extLst>
                <a:ext uri="{FF2B5EF4-FFF2-40B4-BE49-F238E27FC236}">
                  <a16:creationId xmlns:a16="http://schemas.microsoft.com/office/drawing/2014/main" id="{0C1D311B-7BD3-2744-A2ED-B07D4D2F1039}"/>
                </a:ext>
              </a:extLst>
            </p:cNvPr>
            <p:cNvSpPr>
              <a:spLocks noChangeArrowheads="1"/>
            </p:cNvSpPr>
            <p:nvPr/>
          </p:nvSpPr>
          <p:spPr bwMode="auto">
            <a:xfrm>
              <a:off x="7404380" y="3666543"/>
              <a:ext cx="675642" cy="983253"/>
            </a:xfrm>
            <a:custGeom>
              <a:avLst/>
              <a:gdLst>
                <a:gd name="T0" fmla="*/ 259 w 543"/>
                <a:gd name="T1" fmla="*/ 12 h 789"/>
                <a:gd name="T2" fmla="*/ 259 w 543"/>
                <a:gd name="T3" fmla="*/ 12 h 789"/>
                <a:gd name="T4" fmla="*/ 10 w 543"/>
                <a:gd name="T5" fmla="*/ 382 h 789"/>
                <a:gd name="T6" fmla="*/ 10 w 543"/>
                <a:gd name="T7" fmla="*/ 382 h 789"/>
                <a:gd name="T8" fmla="*/ 10 w 543"/>
                <a:gd name="T9" fmla="*/ 405 h 789"/>
                <a:gd name="T10" fmla="*/ 10 w 543"/>
                <a:gd name="T11" fmla="*/ 405 h 789"/>
                <a:gd name="T12" fmla="*/ 259 w 543"/>
                <a:gd name="T13" fmla="*/ 776 h 789"/>
                <a:gd name="T14" fmla="*/ 259 w 543"/>
                <a:gd name="T15" fmla="*/ 776 h 789"/>
                <a:gd name="T16" fmla="*/ 283 w 543"/>
                <a:gd name="T17" fmla="*/ 776 h 789"/>
                <a:gd name="T18" fmla="*/ 283 w 543"/>
                <a:gd name="T19" fmla="*/ 776 h 789"/>
                <a:gd name="T20" fmla="*/ 533 w 543"/>
                <a:gd name="T21" fmla="*/ 405 h 789"/>
                <a:gd name="T22" fmla="*/ 533 w 543"/>
                <a:gd name="T23" fmla="*/ 405 h 789"/>
                <a:gd name="T24" fmla="*/ 533 w 543"/>
                <a:gd name="T25" fmla="*/ 382 h 789"/>
                <a:gd name="T26" fmla="*/ 533 w 543"/>
                <a:gd name="T27" fmla="*/ 382 h 789"/>
                <a:gd name="T28" fmla="*/ 283 w 543"/>
                <a:gd name="T29" fmla="*/ 12 h 789"/>
                <a:gd name="T30" fmla="*/ 283 w 543"/>
                <a:gd name="T31" fmla="*/ 12 h 789"/>
                <a:gd name="T32" fmla="*/ 259 w 543"/>
                <a:gd name="T33" fmla="*/ 12 h 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3" h="789">
                  <a:moveTo>
                    <a:pt x="259" y="12"/>
                  </a:moveTo>
                  <a:lnTo>
                    <a:pt x="259" y="12"/>
                  </a:lnTo>
                  <a:cubicBezTo>
                    <a:pt x="226" y="98"/>
                    <a:pt x="132" y="322"/>
                    <a:pt x="10" y="382"/>
                  </a:cubicBezTo>
                  <a:lnTo>
                    <a:pt x="10" y="382"/>
                  </a:lnTo>
                  <a:cubicBezTo>
                    <a:pt x="0" y="387"/>
                    <a:pt x="0" y="401"/>
                    <a:pt x="10" y="405"/>
                  </a:cubicBezTo>
                  <a:lnTo>
                    <a:pt x="10" y="405"/>
                  </a:lnTo>
                  <a:cubicBezTo>
                    <a:pt x="132" y="465"/>
                    <a:pt x="226" y="690"/>
                    <a:pt x="259" y="776"/>
                  </a:cubicBezTo>
                  <a:lnTo>
                    <a:pt x="259" y="776"/>
                  </a:lnTo>
                  <a:cubicBezTo>
                    <a:pt x="263" y="788"/>
                    <a:pt x="279" y="788"/>
                    <a:pt x="283" y="776"/>
                  </a:cubicBezTo>
                  <a:lnTo>
                    <a:pt x="283" y="776"/>
                  </a:lnTo>
                  <a:cubicBezTo>
                    <a:pt x="316" y="690"/>
                    <a:pt x="410" y="465"/>
                    <a:pt x="533" y="405"/>
                  </a:cubicBezTo>
                  <a:lnTo>
                    <a:pt x="533" y="405"/>
                  </a:lnTo>
                  <a:cubicBezTo>
                    <a:pt x="542" y="401"/>
                    <a:pt x="542" y="387"/>
                    <a:pt x="533" y="382"/>
                  </a:cubicBezTo>
                  <a:lnTo>
                    <a:pt x="533" y="382"/>
                  </a:lnTo>
                  <a:cubicBezTo>
                    <a:pt x="410" y="322"/>
                    <a:pt x="316" y="98"/>
                    <a:pt x="283" y="12"/>
                  </a:cubicBezTo>
                  <a:lnTo>
                    <a:pt x="283" y="12"/>
                  </a:lnTo>
                  <a:cubicBezTo>
                    <a:pt x="279" y="0"/>
                    <a:pt x="263" y="0"/>
                    <a:pt x="259" y="12"/>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87">
              <a:extLst>
                <a:ext uri="{FF2B5EF4-FFF2-40B4-BE49-F238E27FC236}">
                  <a16:creationId xmlns:a16="http://schemas.microsoft.com/office/drawing/2014/main" id="{7BA16F49-0204-E04E-A32B-0CB52C40971F}"/>
                </a:ext>
              </a:extLst>
            </p:cNvPr>
            <p:cNvSpPr>
              <a:spLocks noChangeArrowheads="1"/>
            </p:cNvSpPr>
            <p:nvPr/>
          </p:nvSpPr>
          <p:spPr bwMode="auto">
            <a:xfrm>
              <a:off x="11139652" y="9187054"/>
              <a:ext cx="357047" cy="521842"/>
            </a:xfrm>
            <a:custGeom>
              <a:avLst/>
              <a:gdLst>
                <a:gd name="T0" fmla="*/ 137 w 288"/>
                <a:gd name="T1" fmla="*/ 6 h 418"/>
                <a:gd name="T2" fmla="*/ 137 w 288"/>
                <a:gd name="T3" fmla="*/ 6 h 418"/>
                <a:gd name="T4" fmla="*/ 6 w 288"/>
                <a:gd name="T5" fmla="*/ 203 h 418"/>
                <a:gd name="T6" fmla="*/ 6 w 288"/>
                <a:gd name="T7" fmla="*/ 203 h 418"/>
                <a:gd name="T8" fmla="*/ 6 w 288"/>
                <a:gd name="T9" fmla="*/ 215 h 418"/>
                <a:gd name="T10" fmla="*/ 6 w 288"/>
                <a:gd name="T11" fmla="*/ 215 h 418"/>
                <a:gd name="T12" fmla="*/ 137 w 288"/>
                <a:gd name="T13" fmla="*/ 411 h 418"/>
                <a:gd name="T14" fmla="*/ 137 w 288"/>
                <a:gd name="T15" fmla="*/ 411 h 418"/>
                <a:gd name="T16" fmla="*/ 150 w 288"/>
                <a:gd name="T17" fmla="*/ 411 h 418"/>
                <a:gd name="T18" fmla="*/ 150 w 288"/>
                <a:gd name="T19" fmla="*/ 411 h 418"/>
                <a:gd name="T20" fmla="*/ 282 w 288"/>
                <a:gd name="T21" fmla="*/ 215 h 418"/>
                <a:gd name="T22" fmla="*/ 282 w 288"/>
                <a:gd name="T23" fmla="*/ 215 h 418"/>
                <a:gd name="T24" fmla="*/ 282 w 288"/>
                <a:gd name="T25" fmla="*/ 203 h 418"/>
                <a:gd name="T26" fmla="*/ 282 w 288"/>
                <a:gd name="T27" fmla="*/ 203 h 418"/>
                <a:gd name="T28" fmla="*/ 150 w 288"/>
                <a:gd name="T29" fmla="*/ 6 h 418"/>
                <a:gd name="T30" fmla="*/ 150 w 288"/>
                <a:gd name="T31" fmla="*/ 6 h 418"/>
                <a:gd name="T32" fmla="*/ 137 w 288"/>
                <a:gd name="T33" fmla="*/ 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8" h="418">
                  <a:moveTo>
                    <a:pt x="137" y="6"/>
                  </a:moveTo>
                  <a:lnTo>
                    <a:pt x="137" y="6"/>
                  </a:lnTo>
                  <a:cubicBezTo>
                    <a:pt x="120" y="52"/>
                    <a:pt x="70" y="171"/>
                    <a:pt x="6" y="203"/>
                  </a:cubicBezTo>
                  <a:lnTo>
                    <a:pt x="6" y="203"/>
                  </a:lnTo>
                  <a:cubicBezTo>
                    <a:pt x="0" y="205"/>
                    <a:pt x="0" y="212"/>
                    <a:pt x="6" y="215"/>
                  </a:cubicBezTo>
                  <a:lnTo>
                    <a:pt x="6" y="215"/>
                  </a:lnTo>
                  <a:cubicBezTo>
                    <a:pt x="70" y="247"/>
                    <a:pt x="120" y="365"/>
                    <a:pt x="137" y="411"/>
                  </a:cubicBezTo>
                  <a:lnTo>
                    <a:pt x="137" y="411"/>
                  </a:lnTo>
                  <a:cubicBezTo>
                    <a:pt x="140" y="417"/>
                    <a:pt x="148" y="417"/>
                    <a:pt x="150" y="411"/>
                  </a:cubicBezTo>
                  <a:lnTo>
                    <a:pt x="150" y="411"/>
                  </a:lnTo>
                  <a:cubicBezTo>
                    <a:pt x="167" y="365"/>
                    <a:pt x="217" y="247"/>
                    <a:pt x="282" y="215"/>
                  </a:cubicBezTo>
                  <a:lnTo>
                    <a:pt x="282" y="215"/>
                  </a:lnTo>
                  <a:cubicBezTo>
                    <a:pt x="287" y="212"/>
                    <a:pt x="287" y="205"/>
                    <a:pt x="282" y="203"/>
                  </a:cubicBezTo>
                  <a:lnTo>
                    <a:pt x="282" y="203"/>
                  </a:lnTo>
                  <a:cubicBezTo>
                    <a:pt x="217" y="171"/>
                    <a:pt x="167" y="52"/>
                    <a:pt x="150" y="6"/>
                  </a:cubicBezTo>
                  <a:lnTo>
                    <a:pt x="150" y="6"/>
                  </a:lnTo>
                  <a:cubicBezTo>
                    <a:pt x="148" y="0"/>
                    <a:pt x="140" y="0"/>
                    <a:pt x="137" y="6"/>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88">
              <a:extLst>
                <a:ext uri="{FF2B5EF4-FFF2-40B4-BE49-F238E27FC236}">
                  <a16:creationId xmlns:a16="http://schemas.microsoft.com/office/drawing/2014/main" id="{2451D09A-E8CF-E44D-9EC8-F74CA03B7B92}"/>
                </a:ext>
              </a:extLst>
            </p:cNvPr>
            <p:cNvSpPr>
              <a:spLocks noChangeArrowheads="1"/>
            </p:cNvSpPr>
            <p:nvPr/>
          </p:nvSpPr>
          <p:spPr bwMode="auto">
            <a:xfrm>
              <a:off x="8195379" y="3600626"/>
              <a:ext cx="357047" cy="521838"/>
            </a:xfrm>
            <a:custGeom>
              <a:avLst/>
              <a:gdLst>
                <a:gd name="T0" fmla="*/ 137 w 288"/>
                <a:gd name="T1" fmla="*/ 6 h 418"/>
                <a:gd name="T2" fmla="*/ 137 w 288"/>
                <a:gd name="T3" fmla="*/ 6 h 418"/>
                <a:gd name="T4" fmla="*/ 6 w 288"/>
                <a:gd name="T5" fmla="*/ 202 h 418"/>
                <a:gd name="T6" fmla="*/ 6 w 288"/>
                <a:gd name="T7" fmla="*/ 202 h 418"/>
                <a:gd name="T8" fmla="*/ 6 w 288"/>
                <a:gd name="T9" fmla="*/ 214 h 418"/>
                <a:gd name="T10" fmla="*/ 6 w 288"/>
                <a:gd name="T11" fmla="*/ 214 h 418"/>
                <a:gd name="T12" fmla="*/ 137 w 288"/>
                <a:gd name="T13" fmla="*/ 411 h 418"/>
                <a:gd name="T14" fmla="*/ 137 w 288"/>
                <a:gd name="T15" fmla="*/ 411 h 418"/>
                <a:gd name="T16" fmla="*/ 150 w 288"/>
                <a:gd name="T17" fmla="*/ 411 h 418"/>
                <a:gd name="T18" fmla="*/ 150 w 288"/>
                <a:gd name="T19" fmla="*/ 411 h 418"/>
                <a:gd name="T20" fmla="*/ 282 w 288"/>
                <a:gd name="T21" fmla="*/ 214 h 418"/>
                <a:gd name="T22" fmla="*/ 282 w 288"/>
                <a:gd name="T23" fmla="*/ 214 h 418"/>
                <a:gd name="T24" fmla="*/ 282 w 288"/>
                <a:gd name="T25" fmla="*/ 202 h 418"/>
                <a:gd name="T26" fmla="*/ 282 w 288"/>
                <a:gd name="T27" fmla="*/ 202 h 418"/>
                <a:gd name="T28" fmla="*/ 150 w 288"/>
                <a:gd name="T29" fmla="*/ 6 h 418"/>
                <a:gd name="T30" fmla="*/ 150 w 288"/>
                <a:gd name="T31" fmla="*/ 6 h 418"/>
                <a:gd name="T32" fmla="*/ 137 w 288"/>
                <a:gd name="T33" fmla="*/ 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8" h="418">
                  <a:moveTo>
                    <a:pt x="137" y="6"/>
                  </a:moveTo>
                  <a:lnTo>
                    <a:pt x="137" y="6"/>
                  </a:lnTo>
                  <a:cubicBezTo>
                    <a:pt x="120" y="52"/>
                    <a:pt x="70" y="171"/>
                    <a:pt x="6" y="202"/>
                  </a:cubicBezTo>
                  <a:lnTo>
                    <a:pt x="6" y="202"/>
                  </a:lnTo>
                  <a:cubicBezTo>
                    <a:pt x="0" y="205"/>
                    <a:pt x="0" y="212"/>
                    <a:pt x="6" y="214"/>
                  </a:cubicBezTo>
                  <a:lnTo>
                    <a:pt x="6" y="214"/>
                  </a:lnTo>
                  <a:cubicBezTo>
                    <a:pt x="70" y="246"/>
                    <a:pt x="120" y="365"/>
                    <a:pt x="137" y="411"/>
                  </a:cubicBezTo>
                  <a:lnTo>
                    <a:pt x="137" y="411"/>
                  </a:lnTo>
                  <a:cubicBezTo>
                    <a:pt x="140" y="417"/>
                    <a:pt x="148" y="417"/>
                    <a:pt x="150" y="411"/>
                  </a:cubicBezTo>
                  <a:lnTo>
                    <a:pt x="150" y="411"/>
                  </a:lnTo>
                  <a:cubicBezTo>
                    <a:pt x="167" y="365"/>
                    <a:pt x="217" y="246"/>
                    <a:pt x="282" y="214"/>
                  </a:cubicBezTo>
                  <a:lnTo>
                    <a:pt x="282" y="214"/>
                  </a:lnTo>
                  <a:cubicBezTo>
                    <a:pt x="287" y="212"/>
                    <a:pt x="287" y="205"/>
                    <a:pt x="282" y="202"/>
                  </a:cubicBezTo>
                  <a:lnTo>
                    <a:pt x="282" y="202"/>
                  </a:lnTo>
                  <a:cubicBezTo>
                    <a:pt x="217" y="171"/>
                    <a:pt x="167" y="52"/>
                    <a:pt x="150" y="6"/>
                  </a:cubicBezTo>
                  <a:lnTo>
                    <a:pt x="150" y="6"/>
                  </a:lnTo>
                  <a:cubicBezTo>
                    <a:pt x="148" y="0"/>
                    <a:pt x="140" y="0"/>
                    <a:pt x="137" y="6"/>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89">
              <a:extLst>
                <a:ext uri="{FF2B5EF4-FFF2-40B4-BE49-F238E27FC236}">
                  <a16:creationId xmlns:a16="http://schemas.microsoft.com/office/drawing/2014/main" id="{B6A4052F-E29C-8745-8234-6696A7C3DA53}"/>
                </a:ext>
              </a:extLst>
            </p:cNvPr>
            <p:cNvSpPr>
              <a:spLocks noChangeArrowheads="1"/>
            </p:cNvSpPr>
            <p:nvPr/>
          </p:nvSpPr>
          <p:spPr bwMode="auto">
            <a:xfrm>
              <a:off x="1938798" y="5918692"/>
              <a:ext cx="675646" cy="983253"/>
            </a:xfrm>
            <a:custGeom>
              <a:avLst/>
              <a:gdLst>
                <a:gd name="T0" fmla="*/ 259 w 543"/>
                <a:gd name="T1" fmla="*/ 12 h 788"/>
                <a:gd name="T2" fmla="*/ 259 w 543"/>
                <a:gd name="T3" fmla="*/ 12 h 788"/>
                <a:gd name="T4" fmla="*/ 9 w 543"/>
                <a:gd name="T5" fmla="*/ 382 h 788"/>
                <a:gd name="T6" fmla="*/ 9 w 543"/>
                <a:gd name="T7" fmla="*/ 382 h 788"/>
                <a:gd name="T8" fmla="*/ 9 w 543"/>
                <a:gd name="T9" fmla="*/ 406 h 788"/>
                <a:gd name="T10" fmla="*/ 9 w 543"/>
                <a:gd name="T11" fmla="*/ 406 h 788"/>
                <a:gd name="T12" fmla="*/ 259 w 543"/>
                <a:gd name="T13" fmla="*/ 776 h 788"/>
                <a:gd name="T14" fmla="*/ 259 w 543"/>
                <a:gd name="T15" fmla="*/ 776 h 788"/>
                <a:gd name="T16" fmla="*/ 283 w 543"/>
                <a:gd name="T17" fmla="*/ 776 h 788"/>
                <a:gd name="T18" fmla="*/ 283 w 543"/>
                <a:gd name="T19" fmla="*/ 776 h 788"/>
                <a:gd name="T20" fmla="*/ 532 w 543"/>
                <a:gd name="T21" fmla="*/ 406 h 788"/>
                <a:gd name="T22" fmla="*/ 532 w 543"/>
                <a:gd name="T23" fmla="*/ 406 h 788"/>
                <a:gd name="T24" fmla="*/ 532 w 543"/>
                <a:gd name="T25" fmla="*/ 382 h 788"/>
                <a:gd name="T26" fmla="*/ 532 w 543"/>
                <a:gd name="T27" fmla="*/ 382 h 788"/>
                <a:gd name="T28" fmla="*/ 283 w 543"/>
                <a:gd name="T29" fmla="*/ 12 h 788"/>
                <a:gd name="T30" fmla="*/ 283 w 543"/>
                <a:gd name="T31" fmla="*/ 12 h 788"/>
                <a:gd name="T32" fmla="*/ 259 w 543"/>
                <a:gd name="T33" fmla="*/ 12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3" h="788">
                  <a:moveTo>
                    <a:pt x="259" y="12"/>
                  </a:moveTo>
                  <a:lnTo>
                    <a:pt x="259" y="12"/>
                  </a:lnTo>
                  <a:cubicBezTo>
                    <a:pt x="226" y="98"/>
                    <a:pt x="132" y="322"/>
                    <a:pt x="9" y="382"/>
                  </a:cubicBezTo>
                  <a:lnTo>
                    <a:pt x="9" y="382"/>
                  </a:lnTo>
                  <a:cubicBezTo>
                    <a:pt x="0" y="387"/>
                    <a:pt x="0" y="401"/>
                    <a:pt x="9" y="406"/>
                  </a:cubicBezTo>
                  <a:lnTo>
                    <a:pt x="9" y="406"/>
                  </a:lnTo>
                  <a:cubicBezTo>
                    <a:pt x="132" y="466"/>
                    <a:pt x="226" y="691"/>
                    <a:pt x="259" y="776"/>
                  </a:cubicBezTo>
                  <a:lnTo>
                    <a:pt x="259" y="776"/>
                  </a:lnTo>
                  <a:cubicBezTo>
                    <a:pt x="262" y="787"/>
                    <a:pt x="279" y="787"/>
                    <a:pt x="283" y="776"/>
                  </a:cubicBezTo>
                  <a:lnTo>
                    <a:pt x="283" y="776"/>
                  </a:lnTo>
                  <a:cubicBezTo>
                    <a:pt x="316" y="691"/>
                    <a:pt x="410" y="466"/>
                    <a:pt x="532" y="406"/>
                  </a:cubicBezTo>
                  <a:lnTo>
                    <a:pt x="532" y="406"/>
                  </a:lnTo>
                  <a:cubicBezTo>
                    <a:pt x="542" y="401"/>
                    <a:pt x="542" y="387"/>
                    <a:pt x="532" y="382"/>
                  </a:cubicBezTo>
                  <a:lnTo>
                    <a:pt x="532" y="382"/>
                  </a:lnTo>
                  <a:cubicBezTo>
                    <a:pt x="410" y="322"/>
                    <a:pt x="316" y="98"/>
                    <a:pt x="283" y="12"/>
                  </a:cubicBezTo>
                  <a:lnTo>
                    <a:pt x="283" y="12"/>
                  </a:lnTo>
                  <a:cubicBezTo>
                    <a:pt x="279" y="0"/>
                    <a:pt x="262" y="0"/>
                    <a:pt x="259" y="12"/>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90">
              <a:extLst>
                <a:ext uri="{FF2B5EF4-FFF2-40B4-BE49-F238E27FC236}">
                  <a16:creationId xmlns:a16="http://schemas.microsoft.com/office/drawing/2014/main" id="{844F2062-F832-1E43-83AE-31BBE8EDFC00}"/>
                </a:ext>
              </a:extLst>
            </p:cNvPr>
            <p:cNvSpPr>
              <a:spLocks noChangeArrowheads="1"/>
            </p:cNvSpPr>
            <p:nvPr/>
          </p:nvSpPr>
          <p:spPr bwMode="auto">
            <a:xfrm>
              <a:off x="11315430" y="9703400"/>
              <a:ext cx="444936" cy="642688"/>
            </a:xfrm>
            <a:custGeom>
              <a:avLst/>
              <a:gdLst>
                <a:gd name="T0" fmla="*/ 170 w 356"/>
                <a:gd name="T1" fmla="*/ 7 h 517"/>
                <a:gd name="T2" fmla="*/ 170 w 356"/>
                <a:gd name="T3" fmla="*/ 7 h 517"/>
                <a:gd name="T4" fmla="*/ 7 w 356"/>
                <a:gd name="T5" fmla="*/ 250 h 517"/>
                <a:gd name="T6" fmla="*/ 7 w 356"/>
                <a:gd name="T7" fmla="*/ 250 h 517"/>
                <a:gd name="T8" fmla="*/ 7 w 356"/>
                <a:gd name="T9" fmla="*/ 265 h 517"/>
                <a:gd name="T10" fmla="*/ 7 w 356"/>
                <a:gd name="T11" fmla="*/ 265 h 517"/>
                <a:gd name="T12" fmla="*/ 170 w 356"/>
                <a:gd name="T13" fmla="*/ 508 h 517"/>
                <a:gd name="T14" fmla="*/ 170 w 356"/>
                <a:gd name="T15" fmla="*/ 508 h 517"/>
                <a:gd name="T16" fmla="*/ 186 w 356"/>
                <a:gd name="T17" fmla="*/ 508 h 517"/>
                <a:gd name="T18" fmla="*/ 186 w 356"/>
                <a:gd name="T19" fmla="*/ 508 h 517"/>
                <a:gd name="T20" fmla="*/ 349 w 356"/>
                <a:gd name="T21" fmla="*/ 265 h 517"/>
                <a:gd name="T22" fmla="*/ 349 w 356"/>
                <a:gd name="T23" fmla="*/ 265 h 517"/>
                <a:gd name="T24" fmla="*/ 349 w 356"/>
                <a:gd name="T25" fmla="*/ 250 h 517"/>
                <a:gd name="T26" fmla="*/ 349 w 356"/>
                <a:gd name="T27" fmla="*/ 250 h 517"/>
                <a:gd name="T28" fmla="*/ 186 w 356"/>
                <a:gd name="T29" fmla="*/ 7 h 517"/>
                <a:gd name="T30" fmla="*/ 186 w 356"/>
                <a:gd name="T31" fmla="*/ 7 h 517"/>
                <a:gd name="T32" fmla="*/ 170 w 356"/>
                <a:gd name="T33" fmla="*/ 7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6" h="517">
                  <a:moveTo>
                    <a:pt x="170" y="7"/>
                  </a:moveTo>
                  <a:lnTo>
                    <a:pt x="170" y="7"/>
                  </a:lnTo>
                  <a:cubicBezTo>
                    <a:pt x="149" y="64"/>
                    <a:pt x="86" y="211"/>
                    <a:pt x="7" y="250"/>
                  </a:cubicBezTo>
                  <a:lnTo>
                    <a:pt x="7" y="250"/>
                  </a:lnTo>
                  <a:cubicBezTo>
                    <a:pt x="0" y="253"/>
                    <a:pt x="0" y="262"/>
                    <a:pt x="7" y="265"/>
                  </a:cubicBezTo>
                  <a:lnTo>
                    <a:pt x="7" y="265"/>
                  </a:lnTo>
                  <a:cubicBezTo>
                    <a:pt x="86" y="304"/>
                    <a:pt x="149" y="452"/>
                    <a:pt x="170" y="508"/>
                  </a:cubicBezTo>
                  <a:lnTo>
                    <a:pt x="170" y="508"/>
                  </a:lnTo>
                  <a:cubicBezTo>
                    <a:pt x="172" y="516"/>
                    <a:pt x="183" y="516"/>
                    <a:pt x="186" y="508"/>
                  </a:cubicBezTo>
                  <a:lnTo>
                    <a:pt x="186" y="508"/>
                  </a:lnTo>
                  <a:cubicBezTo>
                    <a:pt x="207" y="452"/>
                    <a:pt x="269" y="304"/>
                    <a:pt x="349" y="265"/>
                  </a:cubicBezTo>
                  <a:lnTo>
                    <a:pt x="349" y="265"/>
                  </a:lnTo>
                  <a:cubicBezTo>
                    <a:pt x="355" y="262"/>
                    <a:pt x="355" y="253"/>
                    <a:pt x="349" y="250"/>
                  </a:cubicBezTo>
                  <a:lnTo>
                    <a:pt x="349" y="250"/>
                  </a:lnTo>
                  <a:cubicBezTo>
                    <a:pt x="269" y="211"/>
                    <a:pt x="207" y="64"/>
                    <a:pt x="186" y="7"/>
                  </a:cubicBezTo>
                  <a:lnTo>
                    <a:pt x="186" y="7"/>
                  </a:lnTo>
                  <a:cubicBezTo>
                    <a:pt x="183" y="0"/>
                    <a:pt x="172" y="0"/>
                    <a:pt x="170" y="7"/>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91">
              <a:extLst>
                <a:ext uri="{FF2B5EF4-FFF2-40B4-BE49-F238E27FC236}">
                  <a16:creationId xmlns:a16="http://schemas.microsoft.com/office/drawing/2014/main" id="{519DB4A1-D9D5-E245-8CD9-5137613A54E1}"/>
                </a:ext>
              </a:extLst>
            </p:cNvPr>
            <p:cNvSpPr>
              <a:spLocks noChangeArrowheads="1"/>
            </p:cNvSpPr>
            <p:nvPr/>
          </p:nvSpPr>
          <p:spPr bwMode="auto">
            <a:xfrm>
              <a:off x="2729796" y="5852775"/>
              <a:ext cx="357051" cy="521838"/>
            </a:xfrm>
            <a:custGeom>
              <a:avLst/>
              <a:gdLst>
                <a:gd name="T0" fmla="*/ 137 w 288"/>
                <a:gd name="T1" fmla="*/ 5 h 417"/>
                <a:gd name="T2" fmla="*/ 137 w 288"/>
                <a:gd name="T3" fmla="*/ 5 h 417"/>
                <a:gd name="T4" fmla="*/ 5 w 288"/>
                <a:gd name="T5" fmla="*/ 201 h 417"/>
                <a:gd name="T6" fmla="*/ 5 w 288"/>
                <a:gd name="T7" fmla="*/ 201 h 417"/>
                <a:gd name="T8" fmla="*/ 5 w 288"/>
                <a:gd name="T9" fmla="*/ 214 h 417"/>
                <a:gd name="T10" fmla="*/ 5 w 288"/>
                <a:gd name="T11" fmla="*/ 214 h 417"/>
                <a:gd name="T12" fmla="*/ 137 w 288"/>
                <a:gd name="T13" fmla="*/ 410 h 417"/>
                <a:gd name="T14" fmla="*/ 137 w 288"/>
                <a:gd name="T15" fmla="*/ 410 h 417"/>
                <a:gd name="T16" fmla="*/ 150 w 288"/>
                <a:gd name="T17" fmla="*/ 410 h 417"/>
                <a:gd name="T18" fmla="*/ 150 w 288"/>
                <a:gd name="T19" fmla="*/ 410 h 417"/>
                <a:gd name="T20" fmla="*/ 282 w 288"/>
                <a:gd name="T21" fmla="*/ 214 h 417"/>
                <a:gd name="T22" fmla="*/ 282 w 288"/>
                <a:gd name="T23" fmla="*/ 214 h 417"/>
                <a:gd name="T24" fmla="*/ 282 w 288"/>
                <a:gd name="T25" fmla="*/ 201 h 417"/>
                <a:gd name="T26" fmla="*/ 282 w 288"/>
                <a:gd name="T27" fmla="*/ 201 h 417"/>
                <a:gd name="T28" fmla="*/ 150 w 288"/>
                <a:gd name="T29" fmla="*/ 5 h 417"/>
                <a:gd name="T30" fmla="*/ 150 w 288"/>
                <a:gd name="T31" fmla="*/ 5 h 417"/>
                <a:gd name="T32" fmla="*/ 137 w 288"/>
                <a:gd name="T33" fmla="*/ 5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8" h="417">
                  <a:moveTo>
                    <a:pt x="137" y="5"/>
                  </a:moveTo>
                  <a:lnTo>
                    <a:pt x="137" y="5"/>
                  </a:lnTo>
                  <a:cubicBezTo>
                    <a:pt x="120" y="51"/>
                    <a:pt x="70" y="169"/>
                    <a:pt x="5" y="201"/>
                  </a:cubicBezTo>
                  <a:lnTo>
                    <a:pt x="5" y="201"/>
                  </a:lnTo>
                  <a:cubicBezTo>
                    <a:pt x="0" y="204"/>
                    <a:pt x="0" y="211"/>
                    <a:pt x="5" y="214"/>
                  </a:cubicBezTo>
                  <a:lnTo>
                    <a:pt x="5" y="214"/>
                  </a:lnTo>
                  <a:cubicBezTo>
                    <a:pt x="70" y="245"/>
                    <a:pt x="120" y="365"/>
                    <a:pt x="137" y="410"/>
                  </a:cubicBezTo>
                  <a:lnTo>
                    <a:pt x="137" y="410"/>
                  </a:lnTo>
                  <a:cubicBezTo>
                    <a:pt x="139" y="416"/>
                    <a:pt x="148" y="416"/>
                    <a:pt x="150" y="410"/>
                  </a:cubicBezTo>
                  <a:lnTo>
                    <a:pt x="150" y="410"/>
                  </a:lnTo>
                  <a:cubicBezTo>
                    <a:pt x="167" y="365"/>
                    <a:pt x="217" y="245"/>
                    <a:pt x="282" y="214"/>
                  </a:cubicBezTo>
                  <a:lnTo>
                    <a:pt x="282" y="214"/>
                  </a:lnTo>
                  <a:cubicBezTo>
                    <a:pt x="287" y="211"/>
                    <a:pt x="287" y="204"/>
                    <a:pt x="282" y="201"/>
                  </a:cubicBezTo>
                  <a:lnTo>
                    <a:pt x="282" y="201"/>
                  </a:lnTo>
                  <a:cubicBezTo>
                    <a:pt x="217" y="169"/>
                    <a:pt x="167" y="51"/>
                    <a:pt x="150" y="5"/>
                  </a:cubicBezTo>
                  <a:lnTo>
                    <a:pt x="150" y="5"/>
                  </a:lnTo>
                  <a:cubicBezTo>
                    <a:pt x="148" y="0"/>
                    <a:pt x="139" y="0"/>
                    <a:pt x="137" y="5"/>
                  </a:cubicBezTo>
                </a:path>
              </a:pathLst>
            </a:custGeom>
            <a:solidFill>
              <a:srgbClr val="F7B237"/>
            </a:solidFill>
            <a:ln>
              <a:noFill/>
            </a:ln>
            <a:effectLst/>
            <a:extLst>
              <a:ext uri="{91240B29-F687-4F45-9708-019B960494DF}">
                <a14:hiddenLine xmlns:a14="http://schemas.microsoft.com/office/drawing/2010/main" w="9525" cap="flat">
                  <a:solidFill>
                    <a:srgbClr val="1113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82" name="Freeform 265">
            <a:extLst>
              <a:ext uri="{FF2B5EF4-FFF2-40B4-BE49-F238E27FC236}">
                <a16:creationId xmlns:a16="http://schemas.microsoft.com/office/drawing/2014/main" id="{CFBF2CD4-5A84-5343-945F-38323B029C18}"/>
              </a:ext>
            </a:extLst>
          </p:cNvPr>
          <p:cNvSpPr>
            <a:spLocks noChangeArrowheads="1"/>
          </p:cNvSpPr>
          <p:nvPr/>
        </p:nvSpPr>
        <p:spPr bwMode="auto">
          <a:xfrm>
            <a:off x="13726874" y="1950907"/>
            <a:ext cx="1823691" cy="1823690"/>
          </a:xfrm>
          <a:custGeom>
            <a:avLst/>
            <a:gdLst>
              <a:gd name="T0" fmla="*/ 1464 w 1465"/>
              <a:gd name="T1" fmla="*/ 732 h 1465"/>
              <a:gd name="T2" fmla="*/ 1464 w 1465"/>
              <a:gd name="T3" fmla="*/ 732 h 1465"/>
              <a:gd name="T4" fmla="*/ 732 w 1465"/>
              <a:gd name="T5" fmla="*/ 1464 h 1465"/>
              <a:gd name="T6" fmla="*/ 732 w 1465"/>
              <a:gd name="T7" fmla="*/ 1464 h 1465"/>
              <a:gd name="T8" fmla="*/ 0 w 1465"/>
              <a:gd name="T9" fmla="*/ 732 h 1465"/>
              <a:gd name="T10" fmla="*/ 0 w 1465"/>
              <a:gd name="T11" fmla="*/ 732 h 1465"/>
              <a:gd name="T12" fmla="*/ 732 w 1465"/>
              <a:gd name="T13" fmla="*/ 0 h 1465"/>
              <a:gd name="T14" fmla="*/ 732 w 1465"/>
              <a:gd name="T15" fmla="*/ 0 h 1465"/>
              <a:gd name="T16" fmla="*/ 1464 w 1465"/>
              <a:gd name="T17" fmla="*/ 732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5">
                <a:moveTo>
                  <a:pt x="1464" y="732"/>
                </a:moveTo>
                <a:lnTo>
                  <a:pt x="1464" y="732"/>
                </a:lnTo>
                <a:cubicBezTo>
                  <a:pt x="1464" y="1136"/>
                  <a:pt x="1136" y="1464"/>
                  <a:pt x="732" y="1464"/>
                </a:cubicBezTo>
                <a:lnTo>
                  <a:pt x="732" y="1464"/>
                </a:lnTo>
                <a:cubicBezTo>
                  <a:pt x="327" y="1464"/>
                  <a:pt x="0" y="1136"/>
                  <a:pt x="0" y="732"/>
                </a:cubicBezTo>
                <a:lnTo>
                  <a:pt x="0" y="732"/>
                </a:lnTo>
                <a:cubicBezTo>
                  <a:pt x="0" y="328"/>
                  <a:pt x="327" y="0"/>
                  <a:pt x="732" y="0"/>
                </a:cubicBezTo>
                <a:lnTo>
                  <a:pt x="732" y="0"/>
                </a:lnTo>
                <a:cubicBezTo>
                  <a:pt x="1136" y="0"/>
                  <a:pt x="1464" y="328"/>
                  <a:pt x="1464" y="732"/>
                </a:cubicBezTo>
              </a:path>
            </a:pathLst>
          </a:custGeom>
          <a:noFill/>
          <a:ln w="25400" cap="flat">
            <a:solidFill>
              <a:schemeClr val="accent2">
                <a:lumMod val="40000"/>
                <a:lumOff val="6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266">
            <a:extLst>
              <a:ext uri="{FF2B5EF4-FFF2-40B4-BE49-F238E27FC236}">
                <a16:creationId xmlns:a16="http://schemas.microsoft.com/office/drawing/2014/main" id="{6F783687-2CB5-3542-8000-049D4BCCC586}"/>
              </a:ext>
            </a:extLst>
          </p:cNvPr>
          <p:cNvSpPr>
            <a:spLocks noChangeArrowheads="1"/>
          </p:cNvSpPr>
          <p:nvPr/>
        </p:nvSpPr>
        <p:spPr bwMode="auto">
          <a:xfrm>
            <a:off x="13825750" y="2060768"/>
            <a:ext cx="1614956" cy="1614956"/>
          </a:xfrm>
          <a:custGeom>
            <a:avLst/>
            <a:gdLst>
              <a:gd name="T0" fmla="*/ 1297 w 1298"/>
              <a:gd name="T1" fmla="*/ 648 h 1297"/>
              <a:gd name="T2" fmla="*/ 1297 w 1298"/>
              <a:gd name="T3" fmla="*/ 648 h 1297"/>
              <a:gd name="T4" fmla="*/ 649 w 1298"/>
              <a:gd name="T5" fmla="*/ 1296 h 1297"/>
              <a:gd name="T6" fmla="*/ 649 w 1298"/>
              <a:gd name="T7" fmla="*/ 1296 h 1297"/>
              <a:gd name="T8" fmla="*/ 0 w 1298"/>
              <a:gd name="T9" fmla="*/ 648 h 1297"/>
              <a:gd name="T10" fmla="*/ 0 w 1298"/>
              <a:gd name="T11" fmla="*/ 648 h 1297"/>
              <a:gd name="T12" fmla="*/ 649 w 1298"/>
              <a:gd name="T13" fmla="*/ 0 h 1297"/>
              <a:gd name="T14" fmla="*/ 649 w 1298"/>
              <a:gd name="T15" fmla="*/ 0 h 1297"/>
              <a:gd name="T16" fmla="*/ 1297 w 1298"/>
              <a:gd name="T17" fmla="*/ 648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7">
                <a:moveTo>
                  <a:pt x="1297" y="648"/>
                </a:moveTo>
                <a:lnTo>
                  <a:pt x="1297" y="648"/>
                </a:lnTo>
                <a:cubicBezTo>
                  <a:pt x="1297" y="1006"/>
                  <a:pt x="1007" y="1296"/>
                  <a:pt x="649" y="1296"/>
                </a:cubicBezTo>
                <a:lnTo>
                  <a:pt x="649" y="1296"/>
                </a:lnTo>
                <a:cubicBezTo>
                  <a:pt x="290" y="1296"/>
                  <a:pt x="0" y="1006"/>
                  <a:pt x="0" y="648"/>
                </a:cubicBezTo>
                <a:lnTo>
                  <a:pt x="0" y="648"/>
                </a:lnTo>
                <a:cubicBezTo>
                  <a:pt x="0" y="290"/>
                  <a:pt x="290" y="0"/>
                  <a:pt x="649" y="0"/>
                </a:cubicBezTo>
                <a:lnTo>
                  <a:pt x="649" y="0"/>
                </a:lnTo>
                <a:cubicBezTo>
                  <a:pt x="1007" y="0"/>
                  <a:pt x="1297" y="290"/>
                  <a:pt x="1297" y="648"/>
                </a:cubicBezTo>
              </a:path>
            </a:pathLst>
          </a:custGeom>
          <a:noFill/>
          <a:ln w="25400" cap="flat">
            <a:solidFill>
              <a:schemeClr val="accent2">
                <a:lumMod val="40000"/>
                <a:lumOff val="6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340">
            <a:extLst>
              <a:ext uri="{FF2B5EF4-FFF2-40B4-BE49-F238E27FC236}">
                <a16:creationId xmlns:a16="http://schemas.microsoft.com/office/drawing/2014/main" id="{12264530-BD95-B14A-BAE7-635068F076C3}"/>
              </a:ext>
            </a:extLst>
          </p:cNvPr>
          <p:cNvSpPr>
            <a:spLocks noChangeArrowheads="1"/>
          </p:cNvSpPr>
          <p:nvPr/>
        </p:nvSpPr>
        <p:spPr bwMode="auto">
          <a:xfrm>
            <a:off x="13726874" y="4466721"/>
            <a:ext cx="1823691" cy="1823690"/>
          </a:xfrm>
          <a:custGeom>
            <a:avLst/>
            <a:gdLst>
              <a:gd name="T0" fmla="*/ 1464 w 1465"/>
              <a:gd name="T1" fmla="*/ 731 h 1464"/>
              <a:gd name="T2" fmla="*/ 1464 w 1465"/>
              <a:gd name="T3" fmla="*/ 731 h 1464"/>
              <a:gd name="T4" fmla="*/ 732 w 1465"/>
              <a:gd name="T5" fmla="*/ 1463 h 1464"/>
              <a:gd name="T6" fmla="*/ 732 w 1465"/>
              <a:gd name="T7" fmla="*/ 1463 h 1464"/>
              <a:gd name="T8" fmla="*/ 0 w 1465"/>
              <a:gd name="T9" fmla="*/ 731 h 1464"/>
              <a:gd name="T10" fmla="*/ 0 w 1465"/>
              <a:gd name="T11" fmla="*/ 731 h 1464"/>
              <a:gd name="T12" fmla="*/ 732 w 1465"/>
              <a:gd name="T13" fmla="*/ 0 h 1464"/>
              <a:gd name="T14" fmla="*/ 732 w 1465"/>
              <a:gd name="T15" fmla="*/ 0 h 1464"/>
              <a:gd name="T16" fmla="*/ 1464 w 1465"/>
              <a:gd name="T17" fmla="*/ 731 h 1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4">
                <a:moveTo>
                  <a:pt x="1464" y="731"/>
                </a:moveTo>
                <a:lnTo>
                  <a:pt x="1464" y="731"/>
                </a:lnTo>
                <a:cubicBezTo>
                  <a:pt x="1464" y="1136"/>
                  <a:pt x="1136" y="1463"/>
                  <a:pt x="732" y="1463"/>
                </a:cubicBezTo>
                <a:lnTo>
                  <a:pt x="732" y="1463"/>
                </a:lnTo>
                <a:cubicBezTo>
                  <a:pt x="327" y="1463"/>
                  <a:pt x="0" y="1136"/>
                  <a:pt x="0" y="731"/>
                </a:cubicBezTo>
                <a:lnTo>
                  <a:pt x="0" y="731"/>
                </a:lnTo>
                <a:cubicBezTo>
                  <a:pt x="0" y="328"/>
                  <a:pt x="327" y="0"/>
                  <a:pt x="732" y="0"/>
                </a:cubicBezTo>
                <a:lnTo>
                  <a:pt x="732" y="0"/>
                </a:lnTo>
                <a:cubicBezTo>
                  <a:pt x="1136" y="0"/>
                  <a:pt x="1464" y="328"/>
                  <a:pt x="1464" y="731"/>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341">
            <a:extLst>
              <a:ext uri="{FF2B5EF4-FFF2-40B4-BE49-F238E27FC236}">
                <a16:creationId xmlns:a16="http://schemas.microsoft.com/office/drawing/2014/main" id="{730709A9-851B-8842-919C-5D4DB5EDA035}"/>
              </a:ext>
            </a:extLst>
          </p:cNvPr>
          <p:cNvSpPr>
            <a:spLocks noChangeArrowheads="1"/>
          </p:cNvSpPr>
          <p:nvPr/>
        </p:nvSpPr>
        <p:spPr bwMode="auto">
          <a:xfrm>
            <a:off x="13825750" y="4571091"/>
            <a:ext cx="1614956" cy="1614956"/>
          </a:xfrm>
          <a:custGeom>
            <a:avLst/>
            <a:gdLst>
              <a:gd name="T0" fmla="*/ 1297 w 1298"/>
              <a:gd name="T1" fmla="*/ 647 h 1296"/>
              <a:gd name="T2" fmla="*/ 1297 w 1298"/>
              <a:gd name="T3" fmla="*/ 647 h 1296"/>
              <a:gd name="T4" fmla="*/ 649 w 1298"/>
              <a:gd name="T5" fmla="*/ 1295 h 1296"/>
              <a:gd name="T6" fmla="*/ 649 w 1298"/>
              <a:gd name="T7" fmla="*/ 1295 h 1296"/>
              <a:gd name="T8" fmla="*/ 0 w 1298"/>
              <a:gd name="T9" fmla="*/ 647 h 1296"/>
              <a:gd name="T10" fmla="*/ 0 w 1298"/>
              <a:gd name="T11" fmla="*/ 647 h 1296"/>
              <a:gd name="T12" fmla="*/ 649 w 1298"/>
              <a:gd name="T13" fmla="*/ 0 h 1296"/>
              <a:gd name="T14" fmla="*/ 649 w 1298"/>
              <a:gd name="T15" fmla="*/ 0 h 1296"/>
              <a:gd name="T16" fmla="*/ 1297 w 1298"/>
              <a:gd name="T17" fmla="*/ 647 h 1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6">
                <a:moveTo>
                  <a:pt x="1297" y="647"/>
                </a:moveTo>
                <a:lnTo>
                  <a:pt x="1297" y="647"/>
                </a:lnTo>
                <a:cubicBezTo>
                  <a:pt x="1297" y="1006"/>
                  <a:pt x="1007" y="1295"/>
                  <a:pt x="649" y="1295"/>
                </a:cubicBezTo>
                <a:lnTo>
                  <a:pt x="649" y="1295"/>
                </a:lnTo>
                <a:cubicBezTo>
                  <a:pt x="290" y="1295"/>
                  <a:pt x="0" y="1006"/>
                  <a:pt x="0" y="647"/>
                </a:cubicBezTo>
                <a:lnTo>
                  <a:pt x="0" y="647"/>
                </a:lnTo>
                <a:cubicBezTo>
                  <a:pt x="0" y="290"/>
                  <a:pt x="290" y="0"/>
                  <a:pt x="649" y="0"/>
                </a:cubicBezTo>
                <a:lnTo>
                  <a:pt x="649" y="0"/>
                </a:lnTo>
                <a:cubicBezTo>
                  <a:pt x="1007" y="0"/>
                  <a:pt x="1297" y="290"/>
                  <a:pt x="1297" y="647"/>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415">
            <a:extLst>
              <a:ext uri="{FF2B5EF4-FFF2-40B4-BE49-F238E27FC236}">
                <a16:creationId xmlns:a16="http://schemas.microsoft.com/office/drawing/2014/main" id="{33B6C87E-D2A1-CA46-BACA-781A2E5DDAD4}"/>
              </a:ext>
            </a:extLst>
          </p:cNvPr>
          <p:cNvSpPr>
            <a:spLocks noChangeArrowheads="1"/>
          </p:cNvSpPr>
          <p:nvPr/>
        </p:nvSpPr>
        <p:spPr bwMode="auto">
          <a:xfrm>
            <a:off x="13726874" y="6977045"/>
            <a:ext cx="1823691" cy="1823690"/>
          </a:xfrm>
          <a:custGeom>
            <a:avLst/>
            <a:gdLst>
              <a:gd name="T0" fmla="*/ 1464 w 1465"/>
              <a:gd name="T1" fmla="*/ 732 h 1465"/>
              <a:gd name="T2" fmla="*/ 1464 w 1465"/>
              <a:gd name="T3" fmla="*/ 732 h 1465"/>
              <a:gd name="T4" fmla="*/ 732 w 1465"/>
              <a:gd name="T5" fmla="*/ 1464 h 1465"/>
              <a:gd name="T6" fmla="*/ 732 w 1465"/>
              <a:gd name="T7" fmla="*/ 1464 h 1465"/>
              <a:gd name="T8" fmla="*/ 0 w 1465"/>
              <a:gd name="T9" fmla="*/ 732 h 1465"/>
              <a:gd name="T10" fmla="*/ 0 w 1465"/>
              <a:gd name="T11" fmla="*/ 732 h 1465"/>
              <a:gd name="T12" fmla="*/ 732 w 1465"/>
              <a:gd name="T13" fmla="*/ 0 h 1465"/>
              <a:gd name="T14" fmla="*/ 732 w 1465"/>
              <a:gd name="T15" fmla="*/ 0 h 1465"/>
              <a:gd name="T16" fmla="*/ 1464 w 1465"/>
              <a:gd name="T17" fmla="*/ 732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5">
                <a:moveTo>
                  <a:pt x="1464" y="732"/>
                </a:moveTo>
                <a:lnTo>
                  <a:pt x="1464" y="732"/>
                </a:lnTo>
                <a:cubicBezTo>
                  <a:pt x="1464" y="1137"/>
                  <a:pt x="1136" y="1464"/>
                  <a:pt x="732" y="1464"/>
                </a:cubicBezTo>
                <a:lnTo>
                  <a:pt x="732" y="1464"/>
                </a:lnTo>
                <a:cubicBezTo>
                  <a:pt x="327" y="1464"/>
                  <a:pt x="0" y="1137"/>
                  <a:pt x="0" y="732"/>
                </a:cubicBezTo>
                <a:lnTo>
                  <a:pt x="0" y="732"/>
                </a:lnTo>
                <a:cubicBezTo>
                  <a:pt x="0" y="328"/>
                  <a:pt x="327" y="0"/>
                  <a:pt x="732" y="0"/>
                </a:cubicBezTo>
                <a:lnTo>
                  <a:pt x="732" y="0"/>
                </a:lnTo>
                <a:cubicBezTo>
                  <a:pt x="1136" y="0"/>
                  <a:pt x="1464" y="328"/>
                  <a:pt x="1464" y="732"/>
                </a:cubicBezTo>
              </a:path>
            </a:pathLst>
          </a:custGeom>
          <a:noFill/>
          <a:ln w="25400" cap="flat">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416">
            <a:extLst>
              <a:ext uri="{FF2B5EF4-FFF2-40B4-BE49-F238E27FC236}">
                <a16:creationId xmlns:a16="http://schemas.microsoft.com/office/drawing/2014/main" id="{B46BD7E3-FA13-E647-8934-F41330E209E5}"/>
              </a:ext>
            </a:extLst>
          </p:cNvPr>
          <p:cNvSpPr>
            <a:spLocks noChangeArrowheads="1"/>
          </p:cNvSpPr>
          <p:nvPr/>
        </p:nvSpPr>
        <p:spPr bwMode="auto">
          <a:xfrm>
            <a:off x="13825750" y="7086907"/>
            <a:ext cx="1614956" cy="1614956"/>
          </a:xfrm>
          <a:custGeom>
            <a:avLst/>
            <a:gdLst>
              <a:gd name="T0" fmla="*/ 1297 w 1298"/>
              <a:gd name="T1" fmla="*/ 648 h 1298"/>
              <a:gd name="T2" fmla="*/ 1297 w 1298"/>
              <a:gd name="T3" fmla="*/ 648 h 1298"/>
              <a:gd name="T4" fmla="*/ 649 w 1298"/>
              <a:gd name="T5" fmla="*/ 1297 h 1298"/>
              <a:gd name="T6" fmla="*/ 649 w 1298"/>
              <a:gd name="T7" fmla="*/ 1297 h 1298"/>
              <a:gd name="T8" fmla="*/ 0 w 1298"/>
              <a:gd name="T9" fmla="*/ 648 h 1298"/>
              <a:gd name="T10" fmla="*/ 0 w 1298"/>
              <a:gd name="T11" fmla="*/ 648 h 1298"/>
              <a:gd name="T12" fmla="*/ 649 w 1298"/>
              <a:gd name="T13" fmla="*/ 0 h 1298"/>
              <a:gd name="T14" fmla="*/ 649 w 1298"/>
              <a:gd name="T15" fmla="*/ 0 h 1298"/>
              <a:gd name="T16" fmla="*/ 1297 w 1298"/>
              <a:gd name="T17" fmla="*/ 648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8">
                <a:moveTo>
                  <a:pt x="1297" y="648"/>
                </a:moveTo>
                <a:lnTo>
                  <a:pt x="1297" y="648"/>
                </a:lnTo>
                <a:cubicBezTo>
                  <a:pt x="1297" y="1007"/>
                  <a:pt x="1007" y="1297"/>
                  <a:pt x="649" y="1297"/>
                </a:cubicBezTo>
                <a:lnTo>
                  <a:pt x="649" y="1297"/>
                </a:lnTo>
                <a:cubicBezTo>
                  <a:pt x="290" y="1297"/>
                  <a:pt x="0" y="1007"/>
                  <a:pt x="0" y="648"/>
                </a:cubicBezTo>
                <a:lnTo>
                  <a:pt x="0" y="648"/>
                </a:lnTo>
                <a:cubicBezTo>
                  <a:pt x="0" y="290"/>
                  <a:pt x="290" y="0"/>
                  <a:pt x="649" y="0"/>
                </a:cubicBezTo>
                <a:lnTo>
                  <a:pt x="649" y="0"/>
                </a:lnTo>
                <a:cubicBezTo>
                  <a:pt x="1007" y="0"/>
                  <a:pt x="1297" y="290"/>
                  <a:pt x="1297" y="648"/>
                </a:cubicBezTo>
              </a:path>
            </a:pathLst>
          </a:custGeom>
          <a:noFill/>
          <a:ln w="25400" cap="flat">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490">
            <a:extLst>
              <a:ext uri="{FF2B5EF4-FFF2-40B4-BE49-F238E27FC236}">
                <a16:creationId xmlns:a16="http://schemas.microsoft.com/office/drawing/2014/main" id="{B93B0B21-24C4-CB49-AF07-CD42D29CF497}"/>
              </a:ext>
            </a:extLst>
          </p:cNvPr>
          <p:cNvSpPr>
            <a:spLocks noChangeArrowheads="1"/>
          </p:cNvSpPr>
          <p:nvPr/>
        </p:nvSpPr>
        <p:spPr bwMode="auto">
          <a:xfrm>
            <a:off x="13726874" y="9492860"/>
            <a:ext cx="1823691" cy="1823690"/>
          </a:xfrm>
          <a:custGeom>
            <a:avLst/>
            <a:gdLst>
              <a:gd name="T0" fmla="*/ 1464 w 1465"/>
              <a:gd name="T1" fmla="*/ 733 h 1465"/>
              <a:gd name="T2" fmla="*/ 1464 w 1465"/>
              <a:gd name="T3" fmla="*/ 733 h 1465"/>
              <a:gd name="T4" fmla="*/ 732 w 1465"/>
              <a:gd name="T5" fmla="*/ 1464 h 1465"/>
              <a:gd name="T6" fmla="*/ 732 w 1465"/>
              <a:gd name="T7" fmla="*/ 1464 h 1465"/>
              <a:gd name="T8" fmla="*/ 0 w 1465"/>
              <a:gd name="T9" fmla="*/ 733 h 1465"/>
              <a:gd name="T10" fmla="*/ 0 w 1465"/>
              <a:gd name="T11" fmla="*/ 733 h 1465"/>
              <a:gd name="T12" fmla="*/ 732 w 1465"/>
              <a:gd name="T13" fmla="*/ 0 h 1465"/>
              <a:gd name="T14" fmla="*/ 732 w 1465"/>
              <a:gd name="T15" fmla="*/ 0 h 1465"/>
              <a:gd name="T16" fmla="*/ 1464 w 1465"/>
              <a:gd name="T17" fmla="*/ 733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5" h="1465">
                <a:moveTo>
                  <a:pt x="1464" y="733"/>
                </a:moveTo>
                <a:lnTo>
                  <a:pt x="1464" y="733"/>
                </a:lnTo>
                <a:cubicBezTo>
                  <a:pt x="1464" y="1137"/>
                  <a:pt x="1136" y="1464"/>
                  <a:pt x="732" y="1464"/>
                </a:cubicBezTo>
                <a:lnTo>
                  <a:pt x="732" y="1464"/>
                </a:lnTo>
                <a:cubicBezTo>
                  <a:pt x="327" y="1464"/>
                  <a:pt x="0" y="1137"/>
                  <a:pt x="0" y="733"/>
                </a:cubicBezTo>
                <a:lnTo>
                  <a:pt x="0" y="733"/>
                </a:lnTo>
                <a:cubicBezTo>
                  <a:pt x="0" y="328"/>
                  <a:pt x="327" y="0"/>
                  <a:pt x="732" y="0"/>
                </a:cubicBezTo>
                <a:lnTo>
                  <a:pt x="732" y="0"/>
                </a:lnTo>
                <a:cubicBezTo>
                  <a:pt x="1136" y="0"/>
                  <a:pt x="1464" y="328"/>
                  <a:pt x="1464" y="733"/>
                </a:cubicBezTo>
              </a:path>
            </a:pathLst>
          </a:custGeom>
          <a:noFill/>
          <a:ln w="254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491">
            <a:extLst>
              <a:ext uri="{FF2B5EF4-FFF2-40B4-BE49-F238E27FC236}">
                <a16:creationId xmlns:a16="http://schemas.microsoft.com/office/drawing/2014/main" id="{F4A21C29-78E6-3041-AD56-9EAEF8A19179}"/>
              </a:ext>
            </a:extLst>
          </p:cNvPr>
          <p:cNvSpPr>
            <a:spLocks noChangeArrowheads="1"/>
          </p:cNvSpPr>
          <p:nvPr/>
        </p:nvSpPr>
        <p:spPr bwMode="auto">
          <a:xfrm>
            <a:off x="13825750" y="9597227"/>
            <a:ext cx="1614956" cy="1614956"/>
          </a:xfrm>
          <a:custGeom>
            <a:avLst/>
            <a:gdLst>
              <a:gd name="T0" fmla="*/ 1297 w 1298"/>
              <a:gd name="T1" fmla="*/ 649 h 1298"/>
              <a:gd name="T2" fmla="*/ 1297 w 1298"/>
              <a:gd name="T3" fmla="*/ 649 h 1298"/>
              <a:gd name="T4" fmla="*/ 649 w 1298"/>
              <a:gd name="T5" fmla="*/ 1297 h 1298"/>
              <a:gd name="T6" fmla="*/ 649 w 1298"/>
              <a:gd name="T7" fmla="*/ 1297 h 1298"/>
              <a:gd name="T8" fmla="*/ 0 w 1298"/>
              <a:gd name="T9" fmla="*/ 649 h 1298"/>
              <a:gd name="T10" fmla="*/ 0 w 1298"/>
              <a:gd name="T11" fmla="*/ 649 h 1298"/>
              <a:gd name="T12" fmla="*/ 649 w 1298"/>
              <a:gd name="T13" fmla="*/ 0 h 1298"/>
              <a:gd name="T14" fmla="*/ 649 w 1298"/>
              <a:gd name="T15" fmla="*/ 0 h 1298"/>
              <a:gd name="T16" fmla="*/ 1297 w 1298"/>
              <a:gd name="T17" fmla="*/ 649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8" h="1298">
                <a:moveTo>
                  <a:pt x="1297" y="649"/>
                </a:moveTo>
                <a:lnTo>
                  <a:pt x="1297" y="649"/>
                </a:lnTo>
                <a:cubicBezTo>
                  <a:pt x="1297" y="1007"/>
                  <a:pt x="1007" y="1297"/>
                  <a:pt x="649" y="1297"/>
                </a:cubicBezTo>
                <a:lnTo>
                  <a:pt x="649" y="1297"/>
                </a:lnTo>
                <a:cubicBezTo>
                  <a:pt x="290" y="1297"/>
                  <a:pt x="0" y="1007"/>
                  <a:pt x="0" y="649"/>
                </a:cubicBezTo>
                <a:lnTo>
                  <a:pt x="0" y="649"/>
                </a:lnTo>
                <a:cubicBezTo>
                  <a:pt x="0" y="291"/>
                  <a:pt x="290" y="0"/>
                  <a:pt x="649" y="0"/>
                </a:cubicBezTo>
                <a:lnTo>
                  <a:pt x="649" y="0"/>
                </a:lnTo>
                <a:cubicBezTo>
                  <a:pt x="1007" y="0"/>
                  <a:pt x="1297" y="291"/>
                  <a:pt x="1297" y="649"/>
                </a:cubicBezTo>
              </a:path>
            </a:pathLst>
          </a:custGeom>
          <a:noFill/>
          <a:ln w="254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 name="TextBox 11">
            <a:extLst>
              <a:ext uri="{FF2B5EF4-FFF2-40B4-BE49-F238E27FC236}">
                <a16:creationId xmlns:a16="http://schemas.microsoft.com/office/drawing/2014/main" id="{96E8AA70-3524-B24E-A3E2-CAB3E8211E4D}"/>
              </a:ext>
            </a:extLst>
          </p:cNvPr>
          <p:cNvSpPr txBox="1"/>
          <p:nvPr/>
        </p:nvSpPr>
        <p:spPr>
          <a:xfrm>
            <a:off x="15913242" y="2024837"/>
            <a:ext cx="6691261" cy="615553"/>
          </a:xfrm>
          <a:prstGeom prst="rect">
            <a:avLst/>
          </a:prstGeom>
          <a:noFill/>
        </p:spPr>
        <p:txBody>
          <a:bodyPr wrap="square" rtlCol="0" anchor="b">
            <a:spAutoFit/>
          </a:bodyPr>
          <a:lstStyle/>
          <a:p>
            <a:r>
              <a:rPr lang="en-US" sz="3400" b="1" spc="-30" dirty="0">
                <a:solidFill>
                  <a:schemeClr val="bg1"/>
                </a:solidFill>
                <a:latin typeface="Lato Black" panose="020F0502020204030203" pitchFamily="34" charset="77"/>
                <a:cs typeface="Poppins" pitchFamily="2" charset="77"/>
              </a:rPr>
              <a:t>TITLE 01</a:t>
            </a:r>
          </a:p>
        </p:txBody>
      </p:sp>
      <p:sp>
        <p:nvSpPr>
          <p:cNvPr id="13" name="TextBox 12">
            <a:extLst>
              <a:ext uri="{FF2B5EF4-FFF2-40B4-BE49-F238E27FC236}">
                <a16:creationId xmlns:a16="http://schemas.microsoft.com/office/drawing/2014/main" id="{FF4E5D9B-43BE-2C4C-BA6B-CE25975E41EF}"/>
              </a:ext>
            </a:extLst>
          </p:cNvPr>
          <p:cNvSpPr txBox="1"/>
          <p:nvPr/>
        </p:nvSpPr>
        <p:spPr>
          <a:xfrm>
            <a:off x="15913243" y="2683167"/>
            <a:ext cx="6691263" cy="1438855"/>
          </a:xfrm>
          <a:prstGeom prst="rect">
            <a:avLst/>
          </a:prstGeom>
          <a:noFill/>
        </p:spPr>
        <p:txBody>
          <a:bodyPr wrap="square" rtlCol="0">
            <a:spAutoFit/>
          </a:bodyPr>
          <a:lstStyle/>
          <a:p>
            <a:pPr>
              <a:lnSpc>
                <a:spcPts val="3500"/>
              </a:lnSpc>
            </a:pPr>
            <a:r>
              <a:rPr lang="en-US" sz="2800" dirty="0">
                <a:solidFill>
                  <a:schemeClr val="bg1"/>
                </a:solidFill>
                <a:latin typeface="Lato Light" panose="020F0502020204030203" pitchFamily="34" charset="0"/>
              </a:rPr>
              <a:t>You can do whatever you want, go a impress your audience with an amazing presentation</a:t>
            </a:r>
            <a:r>
              <a:rPr lang="en-US" sz="28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6" name="TextBox 15">
            <a:extLst>
              <a:ext uri="{FF2B5EF4-FFF2-40B4-BE49-F238E27FC236}">
                <a16:creationId xmlns:a16="http://schemas.microsoft.com/office/drawing/2014/main" id="{AB5B4141-7060-BA4B-B14B-42C263AEB97E}"/>
              </a:ext>
            </a:extLst>
          </p:cNvPr>
          <p:cNvSpPr txBox="1"/>
          <p:nvPr/>
        </p:nvSpPr>
        <p:spPr>
          <a:xfrm>
            <a:off x="13897910" y="2286879"/>
            <a:ext cx="1445184" cy="1231106"/>
          </a:xfrm>
          <a:prstGeom prst="rect">
            <a:avLst/>
          </a:prstGeom>
          <a:noFill/>
        </p:spPr>
        <p:txBody>
          <a:bodyPr wrap="square" rtlCol="0" anchor="ctr">
            <a:spAutoFit/>
          </a:bodyPr>
          <a:lstStyle/>
          <a:p>
            <a:pPr algn="ctr"/>
            <a:r>
              <a:rPr lang="en-US" sz="7400" b="1" spc="-290" dirty="0">
                <a:solidFill>
                  <a:schemeClr val="accent2">
                    <a:lumMod val="20000"/>
                    <a:lumOff val="80000"/>
                  </a:schemeClr>
                </a:solidFill>
                <a:latin typeface="Poppins" pitchFamily="2" charset="77"/>
                <a:cs typeface="Poppins" pitchFamily="2" charset="77"/>
              </a:rPr>
              <a:t>01</a:t>
            </a:r>
          </a:p>
        </p:txBody>
      </p:sp>
      <p:sp>
        <p:nvSpPr>
          <p:cNvPr id="17" name="TextBox 16">
            <a:extLst>
              <a:ext uri="{FF2B5EF4-FFF2-40B4-BE49-F238E27FC236}">
                <a16:creationId xmlns:a16="http://schemas.microsoft.com/office/drawing/2014/main" id="{F8561BA2-DF5C-F642-B3EA-8476C001E088}"/>
              </a:ext>
            </a:extLst>
          </p:cNvPr>
          <p:cNvSpPr txBox="1"/>
          <p:nvPr/>
        </p:nvSpPr>
        <p:spPr>
          <a:xfrm>
            <a:off x="15913242" y="4539437"/>
            <a:ext cx="6691261" cy="615553"/>
          </a:xfrm>
          <a:prstGeom prst="rect">
            <a:avLst/>
          </a:prstGeom>
          <a:noFill/>
        </p:spPr>
        <p:txBody>
          <a:bodyPr wrap="square" rtlCol="0" anchor="b">
            <a:spAutoFit/>
          </a:bodyPr>
          <a:lstStyle/>
          <a:p>
            <a:r>
              <a:rPr lang="en-US" sz="3400" b="1" spc="-30" dirty="0">
                <a:solidFill>
                  <a:schemeClr val="bg1"/>
                </a:solidFill>
                <a:latin typeface="Lato Black" panose="020F0502020204030203" pitchFamily="34" charset="77"/>
                <a:cs typeface="Poppins" pitchFamily="2" charset="77"/>
              </a:rPr>
              <a:t>TITLE 02</a:t>
            </a:r>
          </a:p>
        </p:txBody>
      </p:sp>
      <p:sp>
        <p:nvSpPr>
          <p:cNvPr id="18" name="TextBox 17">
            <a:extLst>
              <a:ext uri="{FF2B5EF4-FFF2-40B4-BE49-F238E27FC236}">
                <a16:creationId xmlns:a16="http://schemas.microsoft.com/office/drawing/2014/main" id="{E92D187A-6347-3441-B6F7-26448004123D}"/>
              </a:ext>
            </a:extLst>
          </p:cNvPr>
          <p:cNvSpPr txBox="1"/>
          <p:nvPr/>
        </p:nvSpPr>
        <p:spPr>
          <a:xfrm>
            <a:off x="15913243" y="5197767"/>
            <a:ext cx="6691263" cy="1438855"/>
          </a:xfrm>
          <a:prstGeom prst="rect">
            <a:avLst/>
          </a:prstGeom>
          <a:noFill/>
        </p:spPr>
        <p:txBody>
          <a:bodyPr wrap="square" rtlCol="0">
            <a:spAutoFit/>
          </a:bodyPr>
          <a:lstStyle/>
          <a:p>
            <a:pPr>
              <a:lnSpc>
                <a:spcPts val="3500"/>
              </a:lnSpc>
            </a:pPr>
            <a:r>
              <a:rPr lang="en-US" sz="2800" dirty="0">
                <a:solidFill>
                  <a:schemeClr val="bg1"/>
                </a:solidFill>
                <a:latin typeface="Lato Light" panose="020F0502020204030203" pitchFamily="34" charset="0"/>
              </a:rPr>
              <a:t>You can do whatever you want, go a impress your audience with an amazing presentation</a:t>
            </a:r>
            <a:r>
              <a:rPr lang="en-US" sz="28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9" name="TextBox 18">
            <a:extLst>
              <a:ext uri="{FF2B5EF4-FFF2-40B4-BE49-F238E27FC236}">
                <a16:creationId xmlns:a16="http://schemas.microsoft.com/office/drawing/2014/main" id="{06051A30-5AA4-DD42-ADE6-01058BB330E5}"/>
              </a:ext>
            </a:extLst>
          </p:cNvPr>
          <p:cNvSpPr txBox="1"/>
          <p:nvPr/>
        </p:nvSpPr>
        <p:spPr>
          <a:xfrm>
            <a:off x="13897910" y="4801479"/>
            <a:ext cx="1445184" cy="1231106"/>
          </a:xfrm>
          <a:prstGeom prst="rect">
            <a:avLst/>
          </a:prstGeom>
          <a:noFill/>
        </p:spPr>
        <p:txBody>
          <a:bodyPr wrap="square" rtlCol="0" anchor="ctr">
            <a:spAutoFit/>
          </a:bodyPr>
          <a:lstStyle/>
          <a:p>
            <a:pPr algn="ctr"/>
            <a:r>
              <a:rPr lang="en-US" sz="7400" b="1" spc="-290" dirty="0">
                <a:solidFill>
                  <a:schemeClr val="accent2"/>
                </a:solidFill>
                <a:latin typeface="Poppins" pitchFamily="2" charset="77"/>
                <a:cs typeface="Poppins" pitchFamily="2" charset="77"/>
              </a:rPr>
              <a:t>02</a:t>
            </a:r>
          </a:p>
        </p:txBody>
      </p:sp>
      <p:sp>
        <p:nvSpPr>
          <p:cNvPr id="20" name="TextBox 19">
            <a:extLst>
              <a:ext uri="{FF2B5EF4-FFF2-40B4-BE49-F238E27FC236}">
                <a16:creationId xmlns:a16="http://schemas.microsoft.com/office/drawing/2014/main" id="{430FC7D8-309D-A149-90E7-E142750133FB}"/>
              </a:ext>
            </a:extLst>
          </p:cNvPr>
          <p:cNvSpPr txBox="1"/>
          <p:nvPr/>
        </p:nvSpPr>
        <p:spPr>
          <a:xfrm>
            <a:off x="15913242" y="7050889"/>
            <a:ext cx="6691261" cy="615553"/>
          </a:xfrm>
          <a:prstGeom prst="rect">
            <a:avLst/>
          </a:prstGeom>
          <a:noFill/>
        </p:spPr>
        <p:txBody>
          <a:bodyPr wrap="square" rtlCol="0" anchor="b">
            <a:spAutoFit/>
          </a:bodyPr>
          <a:lstStyle/>
          <a:p>
            <a:r>
              <a:rPr lang="en-US" sz="3400" b="1" spc="-30" dirty="0">
                <a:solidFill>
                  <a:schemeClr val="bg1"/>
                </a:solidFill>
                <a:latin typeface="Lato Black" panose="020F0502020204030203" pitchFamily="34" charset="77"/>
                <a:cs typeface="Poppins" pitchFamily="2" charset="77"/>
              </a:rPr>
              <a:t>TITLE 03</a:t>
            </a:r>
          </a:p>
        </p:txBody>
      </p:sp>
      <p:sp>
        <p:nvSpPr>
          <p:cNvPr id="21" name="TextBox 20">
            <a:extLst>
              <a:ext uri="{FF2B5EF4-FFF2-40B4-BE49-F238E27FC236}">
                <a16:creationId xmlns:a16="http://schemas.microsoft.com/office/drawing/2014/main" id="{33506A7C-650C-1B42-AEEA-6B3125AAF4F8}"/>
              </a:ext>
            </a:extLst>
          </p:cNvPr>
          <p:cNvSpPr txBox="1"/>
          <p:nvPr/>
        </p:nvSpPr>
        <p:spPr>
          <a:xfrm>
            <a:off x="15913243" y="7709219"/>
            <a:ext cx="6691263" cy="1438855"/>
          </a:xfrm>
          <a:prstGeom prst="rect">
            <a:avLst/>
          </a:prstGeom>
          <a:noFill/>
        </p:spPr>
        <p:txBody>
          <a:bodyPr wrap="square" rtlCol="0">
            <a:spAutoFit/>
          </a:bodyPr>
          <a:lstStyle/>
          <a:p>
            <a:pPr>
              <a:lnSpc>
                <a:spcPts val="3500"/>
              </a:lnSpc>
            </a:pPr>
            <a:r>
              <a:rPr lang="en-US" sz="2800" dirty="0">
                <a:solidFill>
                  <a:schemeClr val="bg1"/>
                </a:solidFill>
                <a:latin typeface="Lato Light" panose="020F0502020204030203" pitchFamily="34" charset="0"/>
              </a:rPr>
              <a:t>You can do whatever you want, go a impress your audience with an amazing presentation</a:t>
            </a:r>
            <a:r>
              <a:rPr lang="en-US" sz="28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2" name="TextBox 21">
            <a:extLst>
              <a:ext uri="{FF2B5EF4-FFF2-40B4-BE49-F238E27FC236}">
                <a16:creationId xmlns:a16="http://schemas.microsoft.com/office/drawing/2014/main" id="{4E27471B-C861-BD47-B182-601C15D5DAF6}"/>
              </a:ext>
            </a:extLst>
          </p:cNvPr>
          <p:cNvSpPr txBox="1"/>
          <p:nvPr/>
        </p:nvSpPr>
        <p:spPr>
          <a:xfrm>
            <a:off x="13897910" y="7312931"/>
            <a:ext cx="1445184" cy="1231106"/>
          </a:xfrm>
          <a:prstGeom prst="rect">
            <a:avLst/>
          </a:prstGeom>
          <a:noFill/>
        </p:spPr>
        <p:txBody>
          <a:bodyPr wrap="square" rtlCol="0" anchor="ctr">
            <a:spAutoFit/>
          </a:bodyPr>
          <a:lstStyle/>
          <a:p>
            <a:pPr algn="ctr"/>
            <a:r>
              <a:rPr lang="en-US" sz="7400" b="1" spc="-290" dirty="0">
                <a:solidFill>
                  <a:schemeClr val="accent3"/>
                </a:solidFill>
                <a:latin typeface="Poppins" pitchFamily="2" charset="77"/>
                <a:cs typeface="Poppins" pitchFamily="2" charset="77"/>
              </a:rPr>
              <a:t>03</a:t>
            </a:r>
          </a:p>
        </p:txBody>
      </p:sp>
      <p:sp>
        <p:nvSpPr>
          <p:cNvPr id="23" name="TextBox 22">
            <a:extLst>
              <a:ext uri="{FF2B5EF4-FFF2-40B4-BE49-F238E27FC236}">
                <a16:creationId xmlns:a16="http://schemas.microsoft.com/office/drawing/2014/main" id="{1A6E9DB4-F0CC-C44A-B7B9-340931C13132}"/>
              </a:ext>
            </a:extLst>
          </p:cNvPr>
          <p:cNvSpPr txBox="1"/>
          <p:nvPr/>
        </p:nvSpPr>
        <p:spPr>
          <a:xfrm>
            <a:off x="15913242" y="9565489"/>
            <a:ext cx="6691261" cy="615553"/>
          </a:xfrm>
          <a:prstGeom prst="rect">
            <a:avLst/>
          </a:prstGeom>
          <a:noFill/>
        </p:spPr>
        <p:txBody>
          <a:bodyPr wrap="square" rtlCol="0" anchor="b">
            <a:spAutoFit/>
          </a:bodyPr>
          <a:lstStyle/>
          <a:p>
            <a:r>
              <a:rPr lang="en-US" sz="3400" b="1" spc="-30" dirty="0">
                <a:solidFill>
                  <a:schemeClr val="bg1"/>
                </a:solidFill>
                <a:latin typeface="Lato Black" panose="020F0502020204030203" pitchFamily="34" charset="77"/>
                <a:cs typeface="Poppins" pitchFamily="2" charset="77"/>
              </a:rPr>
              <a:t>TITLE 04</a:t>
            </a:r>
          </a:p>
        </p:txBody>
      </p:sp>
      <p:sp>
        <p:nvSpPr>
          <p:cNvPr id="24" name="TextBox 23">
            <a:extLst>
              <a:ext uri="{FF2B5EF4-FFF2-40B4-BE49-F238E27FC236}">
                <a16:creationId xmlns:a16="http://schemas.microsoft.com/office/drawing/2014/main" id="{B9B58FE8-484E-E54B-85E9-EC60D575C578}"/>
              </a:ext>
            </a:extLst>
          </p:cNvPr>
          <p:cNvSpPr txBox="1"/>
          <p:nvPr/>
        </p:nvSpPr>
        <p:spPr>
          <a:xfrm>
            <a:off x="15913243" y="10223819"/>
            <a:ext cx="6691263" cy="1438855"/>
          </a:xfrm>
          <a:prstGeom prst="rect">
            <a:avLst/>
          </a:prstGeom>
          <a:noFill/>
        </p:spPr>
        <p:txBody>
          <a:bodyPr wrap="square" rtlCol="0">
            <a:spAutoFit/>
          </a:bodyPr>
          <a:lstStyle/>
          <a:p>
            <a:pPr>
              <a:lnSpc>
                <a:spcPts val="3500"/>
              </a:lnSpc>
            </a:pPr>
            <a:r>
              <a:rPr lang="en-US" sz="2800" dirty="0">
                <a:solidFill>
                  <a:schemeClr val="bg1"/>
                </a:solidFill>
                <a:latin typeface="Lato Light" panose="020F0502020204030203" pitchFamily="34" charset="0"/>
              </a:rPr>
              <a:t>You can do whatever you want, go a impress your audience with an amazing presentation</a:t>
            </a:r>
            <a:r>
              <a:rPr lang="en-US" sz="28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5" name="TextBox 24">
            <a:extLst>
              <a:ext uri="{FF2B5EF4-FFF2-40B4-BE49-F238E27FC236}">
                <a16:creationId xmlns:a16="http://schemas.microsoft.com/office/drawing/2014/main" id="{81D66CD2-CF32-1244-A3BF-B6622ADE2CBC}"/>
              </a:ext>
            </a:extLst>
          </p:cNvPr>
          <p:cNvSpPr txBox="1"/>
          <p:nvPr/>
        </p:nvSpPr>
        <p:spPr>
          <a:xfrm>
            <a:off x="13897910" y="9827531"/>
            <a:ext cx="1445184" cy="1231106"/>
          </a:xfrm>
          <a:prstGeom prst="rect">
            <a:avLst/>
          </a:prstGeom>
          <a:noFill/>
        </p:spPr>
        <p:txBody>
          <a:bodyPr wrap="square" rtlCol="0" anchor="ctr">
            <a:spAutoFit/>
          </a:bodyPr>
          <a:lstStyle/>
          <a:p>
            <a:pPr algn="ctr"/>
            <a:r>
              <a:rPr lang="en-US" sz="7400" b="1" spc="-290" dirty="0">
                <a:solidFill>
                  <a:schemeClr val="accent4"/>
                </a:solidFill>
                <a:latin typeface="Poppins" pitchFamily="2" charset="77"/>
                <a:cs typeface="Poppins" pitchFamily="2" charset="77"/>
              </a:rPr>
              <a:t>04</a:t>
            </a:r>
          </a:p>
        </p:txBody>
      </p:sp>
      <p:sp>
        <p:nvSpPr>
          <p:cNvPr id="90" name="Arco de bloque 89">
            <a:extLst>
              <a:ext uri="{FF2B5EF4-FFF2-40B4-BE49-F238E27FC236}">
                <a16:creationId xmlns:a16="http://schemas.microsoft.com/office/drawing/2014/main" id="{8375E3EB-AFB2-9A48-8C4F-544FC3048CF0}"/>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1" name="Arco de bloque 90">
            <a:extLst>
              <a:ext uri="{FF2B5EF4-FFF2-40B4-BE49-F238E27FC236}">
                <a16:creationId xmlns:a16="http://schemas.microsoft.com/office/drawing/2014/main" id="{3CEADD1A-2862-F442-A72E-52D44799366A}"/>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2" name="Rectangle 2">
            <a:extLst>
              <a:ext uri="{FF2B5EF4-FFF2-40B4-BE49-F238E27FC236}">
                <a16:creationId xmlns:a16="http://schemas.microsoft.com/office/drawing/2014/main" id="{F70F6868-CC35-D24C-9630-7C706E7F1E51}"/>
              </a:ext>
            </a:extLst>
          </p:cNvPr>
          <p:cNvSpPr>
            <a:spLocks/>
          </p:cNvSpPr>
          <p:nvPr/>
        </p:nvSpPr>
        <p:spPr bwMode="auto">
          <a:xfrm>
            <a:off x="1185675" y="751743"/>
            <a:ext cx="1001235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MONEY </a:t>
            </a:r>
            <a:r>
              <a:rPr lang="en-US" sz="7200" b="1" dirty="0">
                <a:solidFill>
                  <a:schemeClr val="accent4"/>
                </a:solidFill>
                <a:latin typeface="Lato Black" panose="020F0A02020204030203" pitchFamily="34" charset="0"/>
                <a:cs typeface="Poppins" pitchFamily="2" charset="77"/>
                <a:sym typeface="Bebas Neue" charset="0"/>
              </a:rPr>
              <a:t>INFOGRAPHIC</a:t>
            </a:r>
          </a:p>
        </p:txBody>
      </p:sp>
      <p:grpSp>
        <p:nvGrpSpPr>
          <p:cNvPr id="93" name="Grupo 92">
            <a:extLst>
              <a:ext uri="{FF2B5EF4-FFF2-40B4-BE49-F238E27FC236}">
                <a16:creationId xmlns:a16="http://schemas.microsoft.com/office/drawing/2014/main" id="{50CB57CB-268F-4149-B8E3-024806C5E3E3}"/>
              </a:ext>
            </a:extLst>
          </p:cNvPr>
          <p:cNvGrpSpPr/>
          <p:nvPr/>
        </p:nvGrpSpPr>
        <p:grpSpPr>
          <a:xfrm>
            <a:off x="1206737" y="1765744"/>
            <a:ext cx="1030307" cy="187989"/>
            <a:chOff x="2053135" y="2686981"/>
            <a:chExt cx="2312732" cy="421979"/>
          </a:xfrm>
        </p:grpSpPr>
        <p:sp>
          <p:nvSpPr>
            <p:cNvPr id="94" name="Elipse 93">
              <a:extLst>
                <a:ext uri="{FF2B5EF4-FFF2-40B4-BE49-F238E27FC236}">
                  <a16:creationId xmlns:a16="http://schemas.microsoft.com/office/drawing/2014/main" id="{FE83C539-7FFF-E448-8904-A4F23A8AD8E1}"/>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Elipse 94">
              <a:extLst>
                <a:ext uri="{FF2B5EF4-FFF2-40B4-BE49-F238E27FC236}">
                  <a16:creationId xmlns:a16="http://schemas.microsoft.com/office/drawing/2014/main" id="{3C4DFA78-832C-F841-BD70-022276B74264}"/>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Elipse 95">
              <a:extLst>
                <a:ext uri="{FF2B5EF4-FFF2-40B4-BE49-F238E27FC236}">
                  <a16:creationId xmlns:a16="http://schemas.microsoft.com/office/drawing/2014/main" id="{30161518-26A0-B040-8264-BC560AD733F0}"/>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Elipse 96">
              <a:extLst>
                <a:ext uri="{FF2B5EF4-FFF2-40B4-BE49-F238E27FC236}">
                  <a16:creationId xmlns:a16="http://schemas.microsoft.com/office/drawing/2014/main" id="{7671D27A-FC46-7545-91EC-D6E4F2DE3914}"/>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Elipse 97">
              <a:extLst>
                <a:ext uri="{FF2B5EF4-FFF2-40B4-BE49-F238E27FC236}">
                  <a16:creationId xmlns:a16="http://schemas.microsoft.com/office/drawing/2014/main" id="{FE7BB387-15B5-CE41-B908-9561D43911A4}"/>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7770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1F9FE06-3A2A-4B18-83D4-FE3B9A3B7673}"/>
              </a:ext>
            </a:extLst>
          </p:cNvPr>
          <p:cNvPicPr>
            <a:picLocks noChangeAspect="1"/>
          </p:cNvPicPr>
          <p:nvPr/>
        </p:nvPicPr>
        <p:blipFill>
          <a:blip r:embed="rId2"/>
          <a:stretch>
            <a:fillRect/>
          </a:stretch>
        </p:blipFill>
        <p:spPr>
          <a:xfrm>
            <a:off x="-4259379" y="1757557"/>
            <a:ext cx="17116523" cy="11956657"/>
          </a:xfrm>
          <a:prstGeom prst="rect">
            <a:avLst/>
          </a:prstGeom>
        </p:spPr>
      </p:pic>
      <p:sp>
        <p:nvSpPr>
          <p:cNvPr id="31" name="TextBox 157">
            <a:extLst>
              <a:ext uri="{FF2B5EF4-FFF2-40B4-BE49-F238E27FC236}">
                <a16:creationId xmlns:a16="http://schemas.microsoft.com/office/drawing/2014/main" id="{7B897CB4-F69A-4F04-BAA1-968FBF348A47}"/>
              </a:ext>
            </a:extLst>
          </p:cNvPr>
          <p:cNvSpPr txBox="1">
            <a:spLocks noChangeArrowheads="1"/>
          </p:cNvSpPr>
          <p:nvPr/>
        </p:nvSpPr>
        <p:spPr bwMode="auto">
          <a:xfrm>
            <a:off x="11568339" y="5035501"/>
            <a:ext cx="10516037" cy="328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796" tIns="91398" rIns="182796" bIns="91398">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a:p>
            <a:pPr>
              <a:lnSpc>
                <a:spcPts val="3499"/>
              </a:lnSpc>
            </a:pPr>
            <a:endParaRPr lang="en-US" altLang="es-MX" sz="2699" dirty="0">
              <a:ea typeface="Open Sans Light" panose="020B0306030504020204" pitchFamily="34" charset="0"/>
              <a:cs typeface="Open Sans Light" panose="020B0306030504020204" pitchFamily="34" charset="0"/>
            </a:endParaRPr>
          </a:p>
          <a:p>
            <a:pPr>
              <a:lnSpc>
                <a:spcPts val="3499"/>
              </a:lnSpc>
            </a:pPr>
            <a:r>
              <a:rPr lang="pt-BR" altLang="es-MX" sz="2699" dirty="0">
                <a:ea typeface="Open Sans Light" panose="020B0306030504020204" pitchFamily="34" charset="0"/>
                <a:cs typeface="Open Sans Light" panose="020B0306030504020204" pitchFamily="34" charset="0"/>
              </a:rPr>
              <a:t>Lorem ipsum </a:t>
            </a:r>
            <a:r>
              <a:rPr lang="pt-BR" altLang="es-MX" sz="2699" dirty="0" err="1">
                <a:ea typeface="Open Sans Light" panose="020B0306030504020204" pitchFamily="34" charset="0"/>
                <a:cs typeface="Open Sans Light" panose="020B0306030504020204" pitchFamily="34" charset="0"/>
              </a:rPr>
              <a:t>dolor</a:t>
            </a:r>
            <a:r>
              <a:rPr lang="pt-BR" altLang="es-MX" sz="2699" dirty="0">
                <a:ea typeface="Open Sans Light" panose="020B0306030504020204" pitchFamily="34" charset="0"/>
                <a:cs typeface="Open Sans Light" panose="020B0306030504020204" pitchFamily="34" charset="0"/>
              </a:rPr>
              <a:t> sit amet, consectetur adipiscing elit. Aliquam tincidunt ante nec sem congue convallis. Pellentesque vel mauris quis nisl ornare rutrum in id risus. Proin vehicula ut sem et tempus. Interdum et malesuada fames ac ante ipsum primis in </a:t>
            </a:r>
            <a:r>
              <a:rPr lang="pt-BR" altLang="es-MX" sz="2699" dirty="0" err="1">
                <a:ea typeface="Open Sans Light" panose="020B0306030504020204" pitchFamily="34" charset="0"/>
                <a:cs typeface="Open Sans Light" panose="020B0306030504020204" pitchFamily="34" charset="0"/>
              </a:rPr>
              <a:t>faucibus</a:t>
            </a:r>
            <a:r>
              <a:rPr lang="pt-BR" altLang="es-MX" sz="2699" dirty="0">
                <a:ea typeface="Open Sans Light" panose="020B0306030504020204" pitchFamily="34" charset="0"/>
                <a:cs typeface="Open Sans Light" panose="020B0306030504020204" pitchFamily="34" charset="0"/>
              </a:rPr>
              <a:t>.</a:t>
            </a:r>
            <a:endParaRPr lang="en-US" altLang="es-MX" sz="2699" dirty="0">
              <a:ea typeface="Open Sans Light" panose="020B0306030504020204" pitchFamily="34" charset="0"/>
              <a:cs typeface="Open Sans Light" panose="020B0306030504020204" pitchFamily="34" charset="0"/>
            </a:endParaRPr>
          </a:p>
        </p:txBody>
      </p:sp>
      <p:sp>
        <p:nvSpPr>
          <p:cNvPr id="15" name="Arco de bloque 14">
            <a:extLst>
              <a:ext uri="{FF2B5EF4-FFF2-40B4-BE49-F238E27FC236}">
                <a16:creationId xmlns:a16="http://schemas.microsoft.com/office/drawing/2014/main" id="{3581DA36-7E05-F243-8CEA-FB4DFD8E00DA}"/>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Arco de bloque 15">
            <a:extLst>
              <a:ext uri="{FF2B5EF4-FFF2-40B4-BE49-F238E27FC236}">
                <a16:creationId xmlns:a16="http://schemas.microsoft.com/office/drawing/2014/main" id="{EE07F154-AE10-0E44-9939-813549BD28C8}"/>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2">
            <a:extLst>
              <a:ext uri="{FF2B5EF4-FFF2-40B4-BE49-F238E27FC236}">
                <a16:creationId xmlns:a16="http://schemas.microsoft.com/office/drawing/2014/main" id="{1E11A5AB-728A-5146-AAD3-84FB198E063F}"/>
              </a:ext>
            </a:extLst>
          </p:cNvPr>
          <p:cNvSpPr>
            <a:spLocks/>
          </p:cNvSpPr>
          <p:nvPr/>
        </p:nvSpPr>
        <p:spPr bwMode="auto">
          <a:xfrm>
            <a:off x="11597230" y="3454973"/>
            <a:ext cx="1035379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YOUR TITLE </a:t>
            </a:r>
            <a:r>
              <a:rPr lang="en-US" sz="7200" b="1" dirty="0">
                <a:solidFill>
                  <a:schemeClr val="accent4"/>
                </a:solidFill>
                <a:latin typeface="Lato Black" panose="020F0A02020204030203" pitchFamily="34" charset="0"/>
                <a:cs typeface="Poppins" pitchFamily="2" charset="77"/>
                <a:sym typeface="Bebas Neue" charset="0"/>
              </a:rPr>
              <a:t>GOES HERE</a:t>
            </a:r>
          </a:p>
        </p:txBody>
      </p:sp>
      <p:grpSp>
        <p:nvGrpSpPr>
          <p:cNvPr id="11" name="Grupo 10">
            <a:extLst>
              <a:ext uri="{FF2B5EF4-FFF2-40B4-BE49-F238E27FC236}">
                <a16:creationId xmlns:a16="http://schemas.microsoft.com/office/drawing/2014/main" id="{2C5C423F-66EB-D44B-A108-347E4677B7C3}"/>
              </a:ext>
            </a:extLst>
          </p:cNvPr>
          <p:cNvGrpSpPr/>
          <p:nvPr/>
        </p:nvGrpSpPr>
        <p:grpSpPr>
          <a:xfrm>
            <a:off x="11618292" y="4468974"/>
            <a:ext cx="1030307" cy="187989"/>
            <a:chOff x="2053135" y="2686981"/>
            <a:chExt cx="2312732" cy="421979"/>
          </a:xfrm>
        </p:grpSpPr>
        <p:sp>
          <p:nvSpPr>
            <p:cNvPr id="12" name="Elipse 11">
              <a:extLst>
                <a:ext uri="{FF2B5EF4-FFF2-40B4-BE49-F238E27FC236}">
                  <a16:creationId xmlns:a16="http://schemas.microsoft.com/office/drawing/2014/main" id="{3482D489-61BA-FC4D-BBF2-F6F6B444EA79}"/>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Elipse 12">
              <a:extLst>
                <a:ext uri="{FF2B5EF4-FFF2-40B4-BE49-F238E27FC236}">
                  <a16:creationId xmlns:a16="http://schemas.microsoft.com/office/drawing/2014/main" id="{2FCEA428-298C-B643-8C3D-793004128C47}"/>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a:extLst>
                <a:ext uri="{FF2B5EF4-FFF2-40B4-BE49-F238E27FC236}">
                  <a16:creationId xmlns:a16="http://schemas.microsoft.com/office/drawing/2014/main" id="{21ED6E9E-066B-D64E-A384-38A06C4BAF0D}"/>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Elipse 16">
              <a:extLst>
                <a:ext uri="{FF2B5EF4-FFF2-40B4-BE49-F238E27FC236}">
                  <a16:creationId xmlns:a16="http://schemas.microsoft.com/office/drawing/2014/main" id="{2F4BFA57-4E69-734B-99E5-2AE858EAE80F}"/>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158CEC0A-168A-264A-B070-074BD911F0D0}"/>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Marcador de posición de imagen 5">
            <a:extLst>
              <a:ext uri="{FF2B5EF4-FFF2-40B4-BE49-F238E27FC236}">
                <a16:creationId xmlns:a16="http://schemas.microsoft.com/office/drawing/2014/main" id="{D0A04C5B-65CC-444C-919D-9D8DD9CDBEAD}"/>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A45DA94E-0830-3346-ADE0-4B7CD25B1130}"/>
              </a:ext>
            </a:extLst>
          </p:cNvPr>
          <p:cNvSpPr/>
          <p:nvPr/>
        </p:nvSpPr>
        <p:spPr>
          <a:xfrm>
            <a:off x="12188825" y="2783945"/>
            <a:ext cx="2359941" cy="733534"/>
          </a:xfrm>
          <a:prstGeom prst="rect">
            <a:avLst/>
          </a:prstGeom>
        </p:spPr>
        <p:txBody>
          <a:bodyPr wrap="none" anchor="ctr">
            <a:spAutoFit/>
          </a:bodyPr>
          <a:lstStyle/>
          <a:p>
            <a:pPr>
              <a:lnSpc>
                <a:spcPts val="4999"/>
              </a:lnSpc>
            </a:pPr>
            <a:r>
              <a:rPr lang="en-US" sz="4399" b="1" spc="300" dirty="0">
                <a:solidFill>
                  <a:schemeClr val="tx2"/>
                </a:solidFill>
                <a:latin typeface="Lato Black" panose="020F0502020204030203" pitchFamily="34" charset="77"/>
                <a:ea typeface="Source Sans Pro" panose="020B0503030403020204" pitchFamily="34" charset="0"/>
                <a:cs typeface="Lato Light" panose="020F0502020204030203" pitchFamily="34" charset="0"/>
              </a:rPr>
              <a:t>TITLE 1</a:t>
            </a:r>
          </a:p>
        </p:txBody>
      </p:sp>
      <p:sp>
        <p:nvSpPr>
          <p:cNvPr id="4" name="TextBox 3">
            <a:extLst>
              <a:ext uri="{FF2B5EF4-FFF2-40B4-BE49-F238E27FC236}">
                <a16:creationId xmlns:a16="http://schemas.microsoft.com/office/drawing/2014/main" id="{FD74A85A-8218-AA44-ADF7-8189321B0CA3}"/>
              </a:ext>
            </a:extLst>
          </p:cNvPr>
          <p:cNvSpPr txBox="1"/>
          <p:nvPr/>
        </p:nvSpPr>
        <p:spPr>
          <a:xfrm>
            <a:off x="12195684" y="3729978"/>
            <a:ext cx="9415867" cy="990015"/>
          </a:xfrm>
          <a:prstGeom prst="rect">
            <a:avLst/>
          </a:prstGeom>
          <a:noFill/>
        </p:spPr>
        <p:txBody>
          <a:bodyPr wrap="square" rtlCol="0">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5" name="Rectangle 14">
            <a:extLst>
              <a:ext uri="{FF2B5EF4-FFF2-40B4-BE49-F238E27FC236}">
                <a16:creationId xmlns:a16="http://schemas.microsoft.com/office/drawing/2014/main" id="{AE85FB0C-E93A-9247-8CC2-9C0066C9263D}"/>
              </a:ext>
            </a:extLst>
          </p:cNvPr>
          <p:cNvSpPr/>
          <p:nvPr/>
        </p:nvSpPr>
        <p:spPr>
          <a:xfrm>
            <a:off x="12188825" y="6272106"/>
            <a:ext cx="2359941" cy="733534"/>
          </a:xfrm>
          <a:prstGeom prst="rect">
            <a:avLst/>
          </a:prstGeom>
        </p:spPr>
        <p:txBody>
          <a:bodyPr wrap="none" anchor="ctr">
            <a:spAutoFit/>
          </a:bodyPr>
          <a:lstStyle/>
          <a:p>
            <a:pPr>
              <a:lnSpc>
                <a:spcPts val="4999"/>
              </a:lnSpc>
            </a:pPr>
            <a:r>
              <a:rPr lang="en-US" sz="4399" b="1" spc="300" dirty="0">
                <a:solidFill>
                  <a:schemeClr val="tx2"/>
                </a:solidFill>
                <a:latin typeface="Lato Black" panose="020F0502020204030203" pitchFamily="34" charset="77"/>
                <a:ea typeface="Source Sans Pro" panose="020B0503030403020204" pitchFamily="34" charset="0"/>
                <a:cs typeface="Lato Light" panose="020F0502020204030203" pitchFamily="34" charset="0"/>
              </a:rPr>
              <a:t>TITLE 2</a:t>
            </a:r>
          </a:p>
        </p:txBody>
      </p:sp>
      <p:sp>
        <p:nvSpPr>
          <p:cNvPr id="16" name="TextBox 15">
            <a:extLst>
              <a:ext uri="{FF2B5EF4-FFF2-40B4-BE49-F238E27FC236}">
                <a16:creationId xmlns:a16="http://schemas.microsoft.com/office/drawing/2014/main" id="{592F8F9A-6100-0247-B81B-8D5CACC3128E}"/>
              </a:ext>
            </a:extLst>
          </p:cNvPr>
          <p:cNvSpPr txBox="1"/>
          <p:nvPr/>
        </p:nvSpPr>
        <p:spPr>
          <a:xfrm>
            <a:off x="12195684" y="7218141"/>
            <a:ext cx="9415867" cy="990015"/>
          </a:xfrm>
          <a:prstGeom prst="rect">
            <a:avLst/>
          </a:prstGeom>
          <a:noFill/>
        </p:spPr>
        <p:txBody>
          <a:bodyPr wrap="square" rtlCol="0">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7" name="Rectangle 16">
            <a:extLst>
              <a:ext uri="{FF2B5EF4-FFF2-40B4-BE49-F238E27FC236}">
                <a16:creationId xmlns:a16="http://schemas.microsoft.com/office/drawing/2014/main" id="{102D737E-D294-BE48-A8FF-7B5FFADE8A72}"/>
              </a:ext>
            </a:extLst>
          </p:cNvPr>
          <p:cNvSpPr/>
          <p:nvPr/>
        </p:nvSpPr>
        <p:spPr>
          <a:xfrm>
            <a:off x="12188825" y="9760269"/>
            <a:ext cx="2359941" cy="733534"/>
          </a:xfrm>
          <a:prstGeom prst="rect">
            <a:avLst/>
          </a:prstGeom>
        </p:spPr>
        <p:txBody>
          <a:bodyPr wrap="none" anchor="ctr">
            <a:spAutoFit/>
          </a:bodyPr>
          <a:lstStyle/>
          <a:p>
            <a:pPr>
              <a:lnSpc>
                <a:spcPts val="4999"/>
              </a:lnSpc>
            </a:pPr>
            <a:r>
              <a:rPr lang="en-US" sz="4399" b="1" spc="300" dirty="0">
                <a:solidFill>
                  <a:schemeClr val="tx2"/>
                </a:solidFill>
                <a:latin typeface="Lato Black" panose="020F0502020204030203" pitchFamily="34" charset="77"/>
                <a:ea typeface="Source Sans Pro" panose="020B0503030403020204" pitchFamily="34" charset="0"/>
                <a:cs typeface="Lato Light" panose="020F0502020204030203" pitchFamily="34" charset="0"/>
              </a:rPr>
              <a:t>TITLE 3</a:t>
            </a:r>
          </a:p>
        </p:txBody>
      </p:sp>
      <p:sp>
        <p:nvSpPr>
          <p:cNvPr id="18" name="TextBox 17">
            <a:extLst>
              <a:ext uri="{FF2B5EF4-FFF2-40B4-BE49-F238E27FC236}">
                <a16:creationId xmlns:a16="http://schemas.microsoft.com/office/drawing/2014/main" id="{A45D392C-2892-DB4F-A0C8-4FAC42C24DB0}"/>
              </a:ext>
            </a:extLst>
          </p:cNvPr>
          <p:cNvSpPr txBox="1"/>
          <p:nvPr/>
        </p:nvSpPr>
        <p:spPr>
          <a:xfrm>
            <a:off x="12195684" y="10706303"/>
            <a:ext cx="9415867" cy="990015"/>
          </a:xfrm>
          <a:prstGeom prst="rect">
            <a:avLst/>
          </a:prstGeom>
          <a:noFill/>
        </p:spPr>
        <p:txBody>
          <a:bodyPr wrap="square" rtlCol="0">
            <a:spAutoFit/>
          </a:bodyPr>
          <a:lstStyle/>
          <a:p>
            <a:pP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6" name="Rectangle 2">
            <a:extLst>
              <a:ext uri="{FF2B5EF4-FFF2-40B4-BE49-F238E27FC236}">
                <a16:creationId xmlns:a16="http://schemas.microsoft.com/office/drawing/2014/main" id="{C747E137-4674-6D4E-B69F-3C31C3923390}"/>
              </a:ext>
            </a:extLst>
          </p:cNvPr>
          <p:cNvSpPr>
            <a:spLocks/>
          </p:cNvSpPr>
          <p:nvPr/>
        </p:nvSpPr>
        <p:spPr bwMode="auto">
          <a:xfrm>
            <a:off x="1185675" y="751743"/>
            <a:ext cx="1001235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MONEY </a:t>
            </a:r>
            <a:r>
              <a:rPr lang="en-US" sz="7200" b="1" dirty="0">
                <a:solidFill>
                  <a:schemeClr val="accent4"/>
                </a:solidFill>
                <a:latin typeface="Lato Black" panose="020F0A02020204030203" pitchFamily="34" charset="0"/>
                <a:cs typeface="Poppins" pitchFamily="2" charset="77"/>
                <a:sym typeface="Bebas Neue" charset="0"/>
              </a:rPr>
              <a:t>INFOGRAPHIC</a:t>
            </a:r>
          </a:p>
        </p:txBody>
      </p:sp>
      <p:grpSp>
        <p:nvGrpSpPr>
          <p:cNvPr id="27" name="Grupo 26">
            <a:extLst>
              <a:ext uri="{FF2B5EF4-FFF2-40B4-BE49-F238E27FC236}">
                <a16:creationId xmlns:a16="http://schemas.microsoft.com/office/drawing/2014/main" id="{8813C441-01C0-504C-9FC5-8F46560310CF}"/>
              </a:ext>
            </a:extLst>
          </p:cNvPr>
          <p:cNvGrpSpPr/>
          <p:nvPr/>
        </p:nvGrpSpPr>
        <p:grpSpPr>
          <a:xfrm>
            <a:off x="1206737" y="1765744"/>
            <a:ext cx="1030307" cy="187989"/>
            <a:chOff x="2053135" y="2686981"/>
            <a:chExt cx="2312732" cy="421979"/>
          </a:xfrm>
        </p:grpSpPr>
        <p:sp>
          <p:nvSpPr>
            <p:cNvPr id="29" name="Elipse 28">
              <a:extLst>
                <a:ext uri="{FF2B5EF4-FFF2-40B4-BE49-F238E27FC236}">
                  <a16:creationId xmlns:a16="http://schemas.microsoft.com/office/drawing/2014/main" id="{2D5F5292-965B-F149-B97E-1C2D0743039A}"/>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a:extLst>
                <a:ext uri="{FF2B5EF4-FFF2-40B4-BE49-F238E27FC236}">
                  <a16:creationId xmlns:a16="http://schemas.microsoft.com/office/drawing/2014/main" id="{67A14068-EF20-384C-81BA-11934D206E58}"/>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Elipse 30">
              <a:extLst>
                <a:ext uri="{FF2B5EF4-FFF2-40B4-BE49-F238E27FC236}">
                  <a16:creationId xmlns:a16="http://schemas.microsoft.com/office/drawing/2014/main" id="{E19E09C7-83F5-9240-9000-12FD9C102A4D}"/>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Elipse 31">
              <a:extLst>
                <a:ext uri="{FF2B5EF4-FFF2-40B4-BE49-F238E27FC236}">
                  <a16:creationId xmlns:a16="http://schemas.microsoft.com/office/drawing/2014/main" id="{49CE0393-65D5-9943-9E33-035B365C958B}"/>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Elipse 32">
              <a:extLst>
                <a:ext uri="{FF2B5EF4-FFF2-40B4-BE49-F238E27FC236}">
                  <a16:creationId xmlns:a16="http://schemas.microsoft.com/office/drawing/2014/main" id="{4AAA53AB-89FB-E743-AD4E-459B87F40439}"/>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Marcador de posición de imagen 5">
            <a:extLst>
              <a:ext uri="{FF2B5EF4-FFF2-40B4-BE49-F238E27FC236}">
                <a16:creationId xmlns:a16="http://schemas.microsoft.com/office/drawing/2014/main" id="{D3C74AD7-00A9-1641-ABA7-EBA0FDCE1594}"/>
              </a:ext>
            </a:extLst>
          </p:cNvPr>
          <p:cNvSpPr>
            <a:spLocks noGrp="1"/>
          </p:cNvSpPr>
          <p:nvPr>
            <p:ph type="pic" sz="quarter" idx="15"/>
          </p:nvPr>
        </p:nvSpPr>
        <p:spPr/>
        <p:txBody>
          <a:bodyPr/>
          <a:lstStyle/>
          <a:p>
            <a:endParaRPr lang="es-CO"/>
          </a:p>
        </p:txBody>
      </p:sp>
    </p:spTree>
    <p:extLst>
      <p:ext uri="{BB962C8B-B14F-4D97-AF65-F5344CB8AC3E}">
        <p14:creationId xmlns:p14="http://schemas.microsoft.com/office/powerpoint/2010/main" val="16632329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67">
            <a:extLst>
              <a:ext uri="{FF2B5EF4-FFF2-40B4-BE49-F238E27FC236}">
                <a16:creationId xmlns:a16="http://schemas.microsoft.com/office/drawing/2014/main" id="{BE999678-FE02-7E4C-A62F-E06E3658181B}"/>
              </a:ext>
            </a:extLst>
          </p:cNvPr>
          <p:cNvSpPr>
            <a:spLocks noChangeArrowheads="1"/>
          </p:cNvSpPr>
          <p:nvPr/>
        </p:nvSpPr>
        <p:spPr bwMode="auto">
          <a:xfrm>
            <a:off x="6245346" y="6446026"/>
            <a:ext cx="3548507" cy="3548507"/>
          </a:xfrm>
          <a:custGeom>
            <a:avLst/>
            <a:gdLst>
              <a:gd name="T0" fmla="*/ 2849 w 2850"/>
              <a:gd name="T1" fmla="*/ 1423 h 2849"/>
              <a:gd name="T2" fmla="*/ 2849 w 2850"/>
              <a:gd name="T3" fmla="*/ 1423 h 2849"/>
              <a:gd name="T4" fmla="*/ 1425 w 2850"/>
              <a:gd name="T5" fmla="*/ 2848 h 2849"/>
              <a:gd name="T6" fmla="*/ 1425 w 2850"/>
              <a:gd name="T7" fmla="*/ 2848 h 2849"/>
              <a:gd name="T8" fmla="*/ 0 w 2850"/>
              <a:gd name="T9" fmla="*/ 1423 h 2849"/>
              <a:gd name="T10" fmla="*/ 0 w 2850"/>
              <a:gd name="T11" fmla="*/ 1423 h 2849"/>
              <a:gd name="T12" fmla="*/ 1425 w 2850"/>
              <a:gd name="T13" fmla="*/ 0 h 2849"/>
              <a:gd name="T14" fmla="*/ 1425 w 2850"/>
              <a:gd name="T15" fmla="*/ 0 h 2849"/>
              <a:gd name="T16" fmla="*/ 2849 w 2850"/>
              <a:gd name="T17" fmla="*/ 1423 h 28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50" h="2849">
                <a:moveTo>
                  <a:pt x="2849" y="1423"/>
                </a:moveTo>
                <a:lnTo>
                  <a:pt x="2849" y="1423"/>
                </a:lnTo>
                <a:cubicBezTo>
                  <a:pt x="2849" y="2210"/>
                  <a:pt x="2211" y="2848"/>
                  <a:pt x="1425" y="2848"/>
                </a:cubicBezTo>
                <a:lnTo>
                  <a:pt x="1425" y="2848"/>
                </a:lnTo>
                <a:cubicBezTo>
                  <a:pt x="638" y="2848"/>
                  <a:pt x="0" y="2210"/>
                  <a:pt x="0" y="1423"/>
                </a:cubicBezTo>
                <a:lnTo>
                  <a:pt x="0" y="1423"/>
                </a:lnTo>
                <a:cubicBezTo>
                  <a:pt x="0" y="637"/>
                  <a:pt x="638" y="0"/>
                  <a:pt x="1425" y="0"/>
                </a:cubicBezTo>
                <a:lnTo>
                  <a:pt x="1425" y="0"/>
                </a:lnTo>
                <a:cubicBezTo>
                  <a:pt x="2211" y="0"/>
                  <a:pt x="2849" y="637"/>
                  <a:pt x="2849" y="1423"/>
                </a:cubicBez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17" name="Freeform 68">
            <a:extLst>
              <a:ext uri="{FF2B5EF4-FFF2-40B4-BE49-F238E27FC236}">
                <a16:creationId xmlns:a16="http://schemas.microsoft.com/office/drawing/2014/main" id="{7FC47776-52F3-F943-AD7B-C64CDF137D97}"/>
              </a:ext>
            </a:extLst>
          </p:cNvPr>
          <p:cNvSpPr>
            <a:spLocks noChangeArrowheads="1"/>
          </p:cNvSpPr>
          <p:nvPr/>
        </p:nvSpPr>
        <p:spPr bwMode="auto">
          <a:xfrm>
            <a:off x="6454081" y="6649265"/>
            <a:ext cx="3142023" cy="3142022"/>
          </a:xfrm>
          <a:custGeom>
            <a:avLst/>
            <a:gdLst>
              <a:gd name="T0" fmla="*/ 2522 w 2523"/>
              <a:gd name="T1" fmla="*/ 1260 h 2523"/>
              <a:gd name="T2" fmla="*/ 2522 w 2523"/>
              <a:gd name="T3" fmla="*/ 1260 h 2523"/>
              <a:gd name="T4" fmla="*/ 1261 w 2523"/>
              <a:gd name="T5" fmla="*/ 2522 h 2523"/>
              <a:gd name="T6" fmla="*/ 1261 w 2523"/>
              <a:gd name="T7" fmla="*/ 2522 h 2523"/>
              <a:gd name="T8" fmla="*/ 0 w 2523"/>
              <a:gd name="T9" fmla="*/ 1260 h 2523"/>
              <a:gd name="T10" fmla="*/ 0 w 2523"/>
              <a:gd name="T11" fmla="*/ 1260 h 2523"/>
              <a:gd name="T12" fmla="*/ 1261 w 2523"/>
              <a:gd name="T13" fmla="*/ 0 h 2523"/>
              <a:gd name="T14" fmla="*/ 1261 w 2523"/>
              <a:gd name="T15" fmla="*/ 0 h 2523"/>
              <a:gd name="T16" fmla="*/ 2522 w 2523"/>
              <a:gd name="T17" fmla="*/ 1260 h 2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3" h="2523">
                <a:moveTo>
                  <a:pt x="2522" y="1260"/>
                </a:moveTo>
                <a:lnTo>
                  <a:pt x="2522" y="1260"/>
                </a:lnTo>
                <a:cubicBezTo>
                  <a:pt x="2522" y="1957"/>
                  <a:pt x="1958" y="2522"/>
                  <a:pt x="1261" y="2522"/>
                </a:cubicBezTo>
                <a:lnTo>
                  <a:pt x="1261" y="2522"/>
                </a:lnTo>
                <a:cubicBezTo>
                  <a:pt x="564" y="2522"/>
                  <a:pt x="0" y="1957"/>
                  <a:pt x="0" y="1260"/>
                </a:cubicBezTo>
                <a:lnTo>
                  <a:pt x="0" y="1260"/>
                </a:lnTo>
                <a:cubicBezTo>
                  <a:pt x="0" y="564"/>
                  <a:pt x="564" y="0"/>
                  <a:pt x="1261" y="0"/>
                </a:cubicBezTo>
                <a:lnTo>
                  <a:pt x="1261" y="0"/>
                </a:lnTo>
                <a:cubicBezTo>
                  <a:pt x="1958" y="0"/>
                  <a:pt x="2522" y="564"/>
                  <a:pt x="2522" y="126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8" name="Freeform 17">
            <a:extLst>
              <a:ext uri="{FF2B5EF4-FFF2-40B4-BE49-F238E27FC236}">
                <a16:creationId xmlns:a16="http://schemas.microsoft.com/office/drawing/2014/main" id="{68591C10-1CDF-324F-ACAC-391048E0E215}"/>
              </a:ext>
            </a:extLst>
          </p:cNvPr>
          <p:cNvSpPr>
            <a:spLocks noChangeArrowheads="1"/>
          </p:cNvSpPr>
          <p:nvPr/>
        </p:nvSpPr>
        <p:spPr bwMode="auto">
          <a:xfrm>
            <a:off x="7148215" y="7451749"/>
            <a:ext cx="1746158" cy="1530816"/>
          </a:xfrm>
          <a:custGeom>
            <a:avLst/>
            <a:gdLst>
              <a:gd name="connsiteX0" fmla="*/ 989484 w 1746158"/>
              <a:gd name="connsiteY0" fmla="*/ 1070010 h 1530816"/>
              <a:gd name="connsiteX1" fmla="*/ 875174 w 1746158"/>
              <a:gd name="connsiteY1" fmla="*/ 1182629 h 1530816"/>
              <a:gd name="connsiteX2" fmla="*/ 989484 w 1746158"/>
              <a:gd name="connsiteY2" fmla="*/ 1295248 h 1530816"/>
              <a:gd name="connsiteX3" fmla="*/ 1102538 w 1746158"/>
              <a:gd name="connsiteY3" fmla="*/ 1182629 h 1530816"/>
              <a:gd name="connsiteX4" fmla="*/ 989484 w 1746158"/>
              <a:gd name="connsiteY4" fmla="*/ 1070010 h 1530816"/>
              <a:gd name="connsiteX5" fmla="*/ 989484 w 1746158"/>
              <a:gd name="connsiteY5" fmla="*/ 1021209 h 1530816"/>
              <a:gd name="connsiteX6" fmla="*/ 1150272 w 1746158"/>
              <a:gd name="connsiteY6" fmla="*/ 1182629 h 1530816"/>
              <a:gd name="connsiteX7" fmla="*/ 989484 w 1746158"/>
              <a:gd name="connsiteY7" fmla="*/ 1344050 h 1530816"/>
              <a:gd name="connsiteX8" fmla="*/ 827440 w 1746158"/>
              <a:gd name="connsiteY8" fmla="*/ 1182629 h 1530816"/>
              <a:gd name="connsiteX9" fmla="*/ 989484 w 1746158"/>
              <a:gd name="connsiteY9" fmla="*/ 1021209 h 1530816"/>
              <a:gd name="connsiteX10" fmla="*/ 941654 w 1746158"/>
              <a:gd name="connsiteY10" fmla="*/ 889357 h 1530816"/>
              <a:gd name="connsiteX11" fmla="*/ 889201 w 1746158"/>
              <a:gd name="connsiteY11" fmla="*/ 903085 h 1530816"/>
              <a:gd name="connsiteX12" fmla="*/ 897943 w 1746158"/>
              <a:gd name="connsiteY12" fmla="*/ 936780 h 1530816"/>
              <a:gd name="connsiteX13" fmla="*/ 884206 w 1746158"/>
              <a:gd name="connsiteY13" fmla="*/ 964235 h 1530816"/>
              <a:gd name="connsiteX14" fmla="*/ 809274 w 1746158"/>
              <a:gd name="connsiteY14" fmla="*/ 1022890 h 1530816"/>
              <a:gd name="connsiteX15" fmla="*/ 778052 w 1746158"/>
              <a:gd name="connsiteY15" fmla="*/ 1027882 h 1530816"/>
              <a:gd name="connsiteX16" fmla="*/ 748080 w 1746158"/>
              <a:gd name="connsiteY16" fmla="*/ 1010410 h 1530816"/>
              <a:gd name="connsiteX17" fmla="*/ 720605 w 1746158"/>
              <a:gd name="connsiteY17" fmla="*/ 1057834 h 1530816"/>
              <a:gd name="connsiteX18" fmla="*/ 750577 w 1746158"/>
              <a:gd name="connsiteY18" fmla="*/ 1075305 h 1530816"/>
              <a:gd name="connsiteX19" fmla="*/ 761817 w 1746158"/>
              <a:gd name="connsiteY19" fmla="*/ 1105257 h 1530816"/>
              <a:gd name="connsiteX20" fmla="*/ 749329 w 1746158"/>
              <a:gd name="connsiteY20" fmla="*/ 1200103 h 1530816"/>
              <a:gd name="connsiteX21" fmla="*/ 731844 w 1746158"/>
              <a:gd name="connsiteY21" fmla="*/ 1225062 h 1530816"/>
              <a:gd name="connsiteX22" fmla="*/ 698125 w 1746158"/>
              <a:gd name="connsiteY22" fmla="*/ 1235046 h 1530816"/>
              <a:gd name="connsiteX23" fmla="*/ 711863 w 1746158"/>
              <a:gd name="connsiteY23" fmla="*/ 1287461 h 1530816"/>
              <a:gd name="connsiteX24" fmla="*/ 745582 w 1746158"/>
              <a:gd name="connsiteY24" fmla="*/ 1278725 h 1530816"/>
              <a:gd name="connsiteX25" fmla="*/ 773057 w 1746158"/>
              <a:gd name="connsiteY25" fmla="*/ 1291205 h 1530816"/>
              <a:gd name="connsiteX26" fmla="*/ 831754 w 1746158"/>
              <a:gd name="connsiteY26" fmla="*/ 1367331 h 1530816"/>
              <a:gd name="connsiteX27" fmla="*/ 836749 w 1746158"/>
              <a:gd name="connsiteY27" fmla="*/ 1397283 h 1530816"/>
              <a:gd name="connsiteX28" fmla="*/ 819265 w 1746158"/>
              <a:gd name="connsiteY28" fmla="*/ 1427234 h 1530816"/>
              <a:gd name="connsiteX29" fmla="*/ 866722 w 1746158"/>
              <a:gd name="connsiteY29" fmla="*/ 1454690 h 1530816"/>
              <a:gd name="connsiteX30" fmla="*/ 884206 w 1746158"/>
              <a:gd name="connsiteY30" fmla="*/ 1424738 h 1530816"/>
              <a:gd name="connsiteX31" fmla="*/ 912930 w 1746158"/>
              <a:gd name="connsiteY31" fmla="*/ 1413506 h 1530816"/>
              <a:gd name="connsiteX32" fmla="*/ 1009092 w 1746158"/>
              <a:gd name="connsiteY32" fmla="*/ 1427234 h 1530816"/>
              <a:gd name="connsiteX33" fmla="*/ 1010341 w 1746158"/>
              <a:gd name="connsiteY33" fmla="*/ 1427234 h 1530816"/>
              <a:gd name="connsiteX34" fmla="*/ 1034070 w 1746158"/>
              <a:gd name="connsiteY34" fmla="*/ 1444706 h 1530816"/>
              <a:gd name="connsiteX35" fmla="*/ 1042812 w 1746158"/>
              <a:gd name="connsiteY35" fmla="*/ 1478401 h 1530816"/>
              <a:gd name="connsiteX36" fmla="*/ 1095264 w 1746158"/>
              <a:gd name="connsiteY36" fmla="*/ 1463425 h 1530816"/>
              <a:gd name="connsiteX37" fmla="*/ 1086522 w 1746158"/>
              <a:gd name="connsiteY37" fmla="*/ 1430978 h 1530816"/>
              <a:gd name="connsiteX38" fmla="*/ 1099011 w 1746158"/>
              <a:gd name="connsiteY38" fmla="*/ 1402275 h 1530816"/>
              <a:gd name="connsiteX39" fmla="*/ 1176440 w 1746158"/>
              <a:gd name="connsiteY39" fmla="*/ 1343620 h 1530816"/>
              <a:gd name="connsiteX40" fmla="*/ 1206413 w 1746158"/>
              <a:gd name="connsiteY40" fmla="*/ 1338628 h 1530816"/>
              <a:gd name="connsiteX41" fmla="*/ 1236386 w 1746158"/>
              <a:gd name="connsiteY41" fmla="*/ 1356100 h 1530816"/>
              <a:gd name="connsiteX42" fmla="*/ 1263861 w 1746158"/>
              <a:gd name="connsiteY42" fmla="*/ 1308676 h 1530816"/>
              <a:gd name="connsiteX43" fmla="*/ 1233888 w 1746158"/>
              <a:gd name="connsiteY43" fmla="*/ 1291205 h 1530816"/>
              <a:gd name="connsiteX44" fmla="*/ 1223897 w 1746158"/>
              <a:gd name="connsiteY44" fmla="*/ 1262501 h 1530816"/>
              <a:gd name="connsiteX45" fmla="*/ 1235137 w 1746158"/>
              <a:gd name="connsiteY45" fmla="*/ 1166407 h 1530816"/>
              <a:gd name="connsiteX46" fmla="*/ 1253870 w 1746158"/>
              <a:gd name="connsiteY46" fmla="*/ 1142696 h 1530816"/>
              <a:gd name="connsiteX47" fmla="*/ 1286340 w 1746158"/>
              <a:gd name="connsiteY47" fmla="*/ 1132712 h 1530816"/>
              <a:gd name="connsiteX48" fmla="*/ 1272603 w 1746158"/>
              <a:gd name="connsiteY48" fmla="*/ 1080297 h 1530816"/>
              <a:gd name="connsiteX49" fmla="*/ 1238884 w 1746158"/>
              <a:gd name="connsiteY49" fmla="*/ 1089033 h 1530816"/>
              <a:gd name="connsiteX50" fmla="*/ 1211409 w 1746158"/>
              <a:gd name="connsiteY50" fmla="*/ 1076553 h 1530816"/>
              <a:gd name="connsiteX51" fmla="*/ 1152712 w 1746158"/>
              <a:gd name="connsiteY51" fmla="*/ 1000427 h 1530816"/>
              <a:gd name="connsiteX52" fmla="*/ 1147716 w 1746158"/>
              <a:gd name="connsiteY52" fmla="*/ 969227 h 1530816"/>
              <a:gd name="connsiteX53" fmla="*/ 1163952 w 1746158"/>
              <a:gd name="connsiteY53" fmla="*/ 940524 h 1530816"/>
              <a:gd name="connsiteX54" fmla="*/ 1117744 w 1746158"/>
              <a:gd name="connsiteY54" fmla="*/ 913069 h 1530816"/>
              <a:gd name="connsiteX55" fmla="*/ 1100260 w 1746158"/>
              <a:gd name="connsiteY55" fmla="*/ 941772 h 1530816"/>
              <a:gd name="connsiteX56" fmla="*/ 1071536 w 1746158"/>
              <a:gd name="connsiteY56" fmla="*/ 953004 h 1530816"/>
              <a:gd name="connsiteX57" fmla="*/ 975373 w 1746158"/>
              <a:gd name="connsiteY57" fmla="*/ 940524 h 1530816"/>
              <a:gd name="connsiteX58" fmla="*/ 974124 w 1746158"/>
              <a:gd name="connsiteY58" fmla="*/ 940524 h 1530816"/>
              <a:gd name="connsiteX59" fmla="*/ 941654 w 1746158"/>
              <a:gd name="connsiteY59" fmla="*/ 889357 h 1530816"/>
              <a:gd name="connsiteX60" fmla="*/ 951645 w 1746158"/>
              <a:gd name="connsiteY60" fmla="*/ 835694 h 1530816"/>
              <a:gd name="connsiteX61" fmla="*/ 970378 w 1746158"/>
              <a:gd name="connsiteY61" fmla="*/ 838190 h 1530816"/>
              <a:gd name="connsiteX62" fmla="*/ 981617 w 1746158"/>
              <a:gd name="connsiteY62" fmla="*/ 853166 h 1530816"/>
              <a:gd name="connsiteX63" fmla="*/ 992857 w 1746158"/>
              <a:gd name="connsiteY63" fmla="*/ 891853 h 1530816"/>
              <a:gd name="connsiteX64" fmla="*/ 1067789 w 1746158"/>
              <a:gd name="connsiteY64" fmla="*/ 901837 h 1530816"/>
              <a:gd name="connsiteX65" fmla="*/ 1087771 w 1746158"/>
              <a:gd name="connsiteY65" fmla="*/ 866894 h 1530816"/>
              <a:gd name="connsiteX66" fmla="*/ 1102757 w 1746158"/>
              <a:gd name="connsiteY66" fmla="*/ 855662 h 1530816"/>
              <a:gd name="connsiteX67" fmla="*/ 1120241 w 1746158"/>
              <a:gd name="connsiteY67" fmla="*/ 858158 h 1530816"/>
              <a:gd name="connsiteX68" fmla="*/ 1210160 w 1746158"/>
              <a:gd name="connsiteY68" fmla="*/ 910573 h 1530816"/>
              <a:gd name="connsiteX69" fmla="*/ 1220151 w 1746158"/>
              <a:gd name="connsiteY69" fmla="*/ 924300 h 1530816"/>
              <a:gd name="connsiteX70" fmla="*/ 1218902 w 1746158"/>
              <a:gd name="connsiteY70" fmla="*/ 943020 h 1530816"/>
              <a:gd name="connsiteX71" fmla="*/ 1198920 w 1746158"/>
              <a:gd name="connsiteY71" fmla="*/ 977963 h 1530816"/>
              <a:gd name="connsiteX72" fmla="*/ 1245128 w 1746158"/>
              <a:gd name="connsiteY72" fmla="*/ 1037866 h 1530816"/>
              <a:gd name="connsiteX73" fmla="*/ 1283842 w 1746158"/>
              <a:gd name="connsiteY73" fmla="*/ 1027882 h 1530816"/>
              <a:gd name="connsiteX74" fmla="*/ 1302575 w 1746158"/>
              <a:gd name="connsiteY74" fmla="*/ 1030378 h 1530816"/>
              <a:gd name="connsiteX75" fmla="*/ 1313815 w 1746158"/>
              <a:gd name="connsiteY75" fmla="*/ 1044106 h 1530816"/>
              <a:gd name="connsiteX76" fmla="*/ 1340041 w 1746158"/>
              <a:gd name="connsiteY76" fmla="*/ 1143944 h 1530816"/>
              <a:gd name="connsiteX77" fmla="*/ 1322557 w 1746158"/>
              <a:gd name="connsiteY77" fmla="*/ 1173895 h 1530816"/>
              <a:gd name="connsiteX78" fmla="*/ 1283842 w 1746158"/>
              <a:gd name="connsiteY78" fmla="*/ 1183879 h 1530816"/>
              <a:gd name="connsiteX79" fmla="*/ 1275100 w 1746158"/>
              <a:gd name="connsiteY79" fmla="*/ 1258758 h 1530816"/>
              <a:gd name="connsiteX80" fmla="*/ 1308820 w 1746158"/>
              <a:gd name="connsiteY80" fmla="*/ 1278725 h 1530816"/>
              <a:gd name="connsiteX81" fmla="*/ 1320060 w 1746158"/>
              <a:gd name="connsiteY81" fmla="*/ 1293701 h 1530816"/>
              <a:gd name="connsiteX82" fmla="*/ 1317562 w 1746158"/>
              <a:gd name="connsiteY82" fmla="*/ 1311172 h 1530816"/>
              <a:gd name="connsiteX83" fmla="*/ 1266358 w 1746158"/>
              <a:gd name="connsiteY83" fmla="*/ 1401027 h 1530816"/>
              <a:gd name="connsiteX84" fmla="*/ 1232639 w 1746158"/>
              <a:gd name="connsiteY84" fmla="*/ 1409762 h 1530816"/>
              <a:gd name="connsiteX85" fmla="*/ 1198920 w 1746158"/>
              <a:gd name="connsiteY85" fmla="*/ 1389795 h 1530816"/>
              <a:gd name="connsiteX86" fmla="*/ 1138974 w 1746158"/>
              <a:gd name="connsiteY86" fmla="*/ 1437218 h 1530816"/>
              <a:gd name="connsiteX87" fmla="*/ 1147716 w 1746158"/>
              <a:gd name="connsiteY87" fmla="*/ 1474657 h 1530816"/>
              <a:gd name="connsiteX88" fmla="*/ 1146468 w 1746158"/>
              <a:gd name="connsiteY88" fmla="*/ 1493377 h 1530816"/>
              <a:gd name="connsiteX89" fmla="*/ 1131481 w 1746158"/>
              <a:gd name="connsiteY89" fmla="*/ 1503361 h 1530816"/>
              <a:gd name="connsiteX90" fmla="*/ 1032821 w 1746158"/>
              <a:gd name="connsiteY90" fmla="*/ 1530816 h 1530816"/>
              <a:gd name="connsiteX91" fmla="*/ 1026577 w 1746158"/>
              <a:gd name="connsiteY91" fmla="*/ 1530816 h 1530816"/>
              <a:gd name="connsiteX92" fmla="*/ 1014088 w 1746158"/>
              <a:gd name="connsiteY92" fmla="*/ 1528320 h 1530816"/>
              <a:gd name="connsiteX93" fmla="*/ 1002848 w 1746158"/>
              <a:gd name="connsiteY93" fmla="*/ 1513344 h 1530816"/>
              <a:gd name="connsiteX94" fmla="*/ 992857 w 1746158"/>
              <a:gd name="connsiteY94" fmla="*/ 1475905 h 1530816"/>
              <a:gd name="connsiteX95" fmla="*/ 916676 w 1746158"/>
              <a:gd name="connsiteY95" fmla="*/ 1465921 h 1530816"/>
              <a:gd name="connsiteX96" fmla="*/ 896695 w 1746158"/>
              <a:gd name="connsiteY96" fmla="*/ 1500865 h 1530816"/>
              <a:gd name="connsiteX97" fmla="*/ 862975 w 1746158"/>
              <a:gd name="connsiteY97" fmla="*/ 1508352 h 1530816"/>
              <a:gd name="connsiteX98" fmla="*/ 774306 w 1746158"/>
              <a:gd name="connsiteY98" fmla="*/ 1457186 h 1530816"/>
              <a:gd name="connsiteX99" fmla="*/ 763066 w 1746158"/>
              <a:gd name="connsiteY99" fmla="*/ 1443458 h 1530816"/>
              <a:gd name="connsiteX100" fmla="*/ 765564 w 1746158"/>
              <a:gd name="connsiteY100" fmla="*/ 1424738 h 1530816"/>
              <a:gd name="connsiteX101" fmla="*/ 785546 w 1746158"/>
              <a:gd name="connsiteY101" fmla="*/ 1389795 h 1530816"/>
              <a:gd name="connsiteX102" fmla="*/ 739338 w 1746158"/>
              <a:gd name="connsiteY102" fmla="*/ 1329892 h 1530816"/>
              <a:gd name="connsiteX103" fmla="*/ 700623 w 1746158"/>
              <a:gd name="connsiteY103" fmla="*/ 1339876 h 1530816"/>
              <a:gd name="connsiteX104" fmla="*/ 681890 w 1746158"/>
              <a:gd name="connsiteY104" fmla="*/ 1337380 h 1530816"/>
              <a:gd name="connsiteX105" fmla="*/ 671899 w 1746158"/>
              <a:gd name="connsiteY105" fmla="*/ 1322404 h 1530816"/>
              <a:gd name="connsiteX106" fmla="*/ 645673 w 1746158"/>
              <a:gd name="connsiteY106" fmla="*/ 1222566 h 1530816"/>
              <a:gd name="connsiteX107" fmla="*/ 661908 w 1746158"/>
              <a:gd name="connsiteY107" fmla="*/ 1193863 h 1530816"/>
              <a:gd name="connsiteX108" fmla="*/ 700623 w 1746158"/>
              <a:gd name="connsiteY108" fmla="*/ 1183879 h 1530816"/>
              <a:gd name="connsiteX109" fmla="*/ 709365 w 1746158"/>
              <a:gd name="connsiteY109" fmla="*/ 1107752 h 1530816"/>
              <a:gd name="connsiteX110" fmla="*/ 675645 w 1746158"/>
              <a:gd name="connsiteY110" fmla="*/ 1087785 h 1530816"/>
              <a:gd name="connsiteX111" fmla="*/ 664406 w 1746158"/>
              <a:gd name="connsiteY111" fmla="*/ 1072809 h 1530816"/>
              <a:gd name="connsiteX112" fmla="*/ 666903 w 1746158"/>
              <a:gd name="connsiteY112" fmla="*/ 1055338 h 1530816"/>
              <a:gd name="connsiteX113" fmla="*/ 718107 w 1746158"/>
              <a:gd name="connsiteY113" fmla="*/ 965483 h 1530816"/>
              <a:gd name="connsiteX114" fmla="*/ 751826 w 1746158"/>
              <a:gd name="connsiteY114" fmla="*/ 957996 h 1530816"/>
              <a:gd name="connsiteX115" fmla="*/ 785546 w 1746158"/>
              <a:gd name="connsiteY115" fmla="*/ 977963 h 1530816"/>
              <a:gd name="connsiteX116" fmla="*/ 845491 w 1746158"/>
              <a:gd name="connsiteY116" fmla="*/ 930540 h 1530816"/>
              <a:gd name="connsiteX117" fmla="*/ 835500 w 1746158"/>
              <a:gd name="connsiteY117" fmla="*/ 893101 h 1530816"/>
              <a:gd name="connsiteX118" fmla="*/ 837998 w 1746158"/>
              <a:gd name="connsiteY118" fmla="*/ 874381 h 1530816"/>
              <a:gd name="connsiteX119" fmla="*/ 852984 w 1746158"/>
              <a:gd name="connsiteY119" fmla="*/ 863150 h 1530816"/>
              <a:gd name="connsiteX120" fmla="*/ 1353522 w 1746158"/>
              <a:gd name="connsiteY120" fmla="*/ 360114 h 1530816"/>
              <a:gd name="connsiteX121" fmla="*/ 1222258 w 1746158"/>
              <a:gd name="connsiteY121" fmla="*/ 492629 h 1530816"/>
              <a:gd name="connsiteX122" fmla="*/ 1353522 w 1746158"/>
              <a:gd name="connsiteY122" fmla="*/ 625144 h 1530816"/>
              <a:gd name="connsiteX123" fmla="*/ 1487288 w 1746158"/>
              <a:gd name="connsiteY123" fmla="*/ 492629 h 1530816"/>
              <a:gd name="connsiteX124" fmla="*/ 1353522 w 1746158"/>
              <a:gd name="connsiteY124" fmla="*/ 360114 h 1530816"/>
              <a:gd name="connsiteX125" fmla="*/ 1353522 w 1746158"/>
              <a:gd name="connsiteY125" fmla="*/ 312608 h 1530816"/>
              <a:gd name="connsiteX126" fmla="*/ 1534793 w 1746158"/>
              <a:gd name="connsiteY126" fmla="*/ 492629 h 1530816"/>
              <a:gd name="connsiteX127" fmla="*/ 1353522 w 1746158"/>
              <a:gd name="connsiteY127" fmla="*/ 673899 h 1530816"/>
              <a:gd name="connsiteX128" fmla="*/ 1173502 w 1746158"/>
              <a:gd name="connsiteY128" fmla="*/ 492629 h 1530816"/>
              <a:gd name="connsiteX129" fmla="*/ 1353522 w 1746158"/>
              <a:gd name="connsiteY129" fmla="*/ 312608 h 1530816"/>
              <a:gd name="connsiteX130" fmla="*/ 494483 w 1746158"/>
              <a:gd name="connsiteY130" fmla="*/ 202745 h 1530816"/>
              <a:gd name="connsiteX131" fmla="*/ 519578 w 1746158"/>
              <a:gd name="connsiteY131" fmla="*/ 226465 h 1530816"/>
              <a:gd name="connsiteX132" fmla="*/ 519578 w 1746158"/>
              <a:gd name="connsiteY132" fmla="*/ 290134 h 1530816"/>
              <a:gd name="connsiteX133" fmla="*/ 540909 w 1746158"/>
              <a:gd name="connsiteY133" fmla="*/ 290134 h 1530816"/>
              <a:gd name="connsiteX134" fmla="*/ 617450 w 1746158"/>
              <a:gd name="connsiteY134" fmla="*/ 367536 h 1530816"/>
              <a:gd name="connsiteX135" fmla="*/ 593610 w 1746158"/>
              <a:gd name="connsiteY135" fmla="*/ 391256 h 1530816"/>
              <a:gd name="connsiteX136" fmla="*/ 568514 w 1746158"/>
              <a:gd name="connsiteY136" fmla="*/ 367536 h 1530816"/>
              <a:gd name="connsiteX137" fmla="*/ 540909 w 1746158"/>
              <a:gd name="connsiteY137" fmla="*/ 338823 h 1530816"/>
              <a:gd name="connsiteX138" fmla="*/ 478171 w 1746158"/>
              <a:gd name="connsiteY138" fmla="*/ 338823 h 1530816"/>
              <a:gd name="connsiteX139" fmla="*/ 420451 w 1746158"/>
              <a:gd name="connsiteY139" fmla="*/ 396250 h 1530816"/>
              <a:gd name="connsiteX140" fmla="*/ 451821 w 1746158"/>
              <a:gd name="connsiteY140" fmla="*/ 444938 h 1530816"/>
              <a:gd name="connsiteX141" fmla="*/ 555967 w 1746158"/>
              <a:gd name="connsiteY141" fmla="*/ 488632 h 1530816"/>
              <a:gd name="connsiteX142" fmla="*/ 617450 w 1746158"/>
              <a:gd name="connsiteY142" fmla="*/ 581015 h 1530816"/>
              <a:gd name="connsiteX143" fmla="*/ 519578 w 1746158"/>
              <a:gd name="connsiteY143" fmla="*/ 692124 h 1530816"/>
              <a:gd name="connsiteX144" fmla="*/ 519578 w 1746158"/>
              <a:gd name="connsiteY144" fmla="*/ 754545 h 1530816"/>
              <a:gd name="connsiteX145" fmla="*/ 494483 w 1746158"/>
              <a:gd name="connsiteY145" fmla="*/ 778265 h 1530816"/>
              <a:gd name="connsiteX146" fmla="*/ 470642 w 1746158"/>
              <a:gd name="connsiteY146" fmla="*/ 754545 h 1530816"/>
              <a:gd name="connsiteX147" fmla="*/ 470642 w 1746158"/>
              <a:gd name="connsiteY147" fmla="*/ 692124 h 1530816"/>
              <a:gd name="connsiteX148" fmla="*/ 448056 w 1746158"/>
              <a:gd name="connsiteY148" fmla="*/ 692124 h 1530816"/>
              <a:gd name="connsiteX149" fmla="*/ 371515 w 1746158"/>
              <a:gd name="connsiteY149" fmla="*/ 614722 h 1530816"/>
              <a:gd name="connsiteX150" fmla="*/ 395356 w 1746158"/>
              <a:gd name="connsiteY150" fmla="*/ 592251 h 1530816"/>
              <a:gd name="connsiteX151" fmla="*/ 420451 w 1746158"/>
              <a:gd name="connsiteY151" fmla="*/ 614722 h 1530816"/>
              <a:gd name="connsiteX152" fmla="*/ 448056 w 1746158"/>
              <a:gd name="connsiteY152" fmla="*/ 644684 h 1530816"/>
              <a:gd name="connsiteX153" fmla="*/ 505776 w 1746158"/>
              <a:gd name="connsiteY153" fmla="*/ 644684 h 1530816"/>
              <a:gd name="connsiteX154" fmla="*/ 568514 w 1746158"/>
              <a:gd name="connsiteY154" fmla="*/ 581015 h 1530816"/>
              <a:gd name="connsiteX155" fmla="*/ 537145 w 1746158"/>
              <a:gd name="connsiteY155" fmla="*/ 533575 h 1530816"/>
              <a:gd name="connsiteX156" fmla="*/ 432999 w 1746158"/>
              <a:gd name="connsiteY156" fmla="*/ 489881 h 1530816"/>
              <a:gd name="connsiteX157" fmla="*/ 371515 w 1746158"/>
              <a:gd name="connsiteY157" fmla="*/ 396250 h 1530816"/>
              <a:gd name="connsiteX158" fmla="*/ 470642 w 1746158"/>
              <a:gd name="connsiteY158" fmla="*/ 291383 h 1530816"/>
              <a:gd name="connsiteX159" fmla="*/ 470642 w 1746158"/>
              <a:gd name="connsiteY159" fmla="*/ 226465 h 1530816"/>
              <a:gd name="connsiteX160" fmla="*/ 494483 w 1746158"/>
              <a:gd name="connsiteY160" fmla="*/ 202745 h 1530816"/>
              <a:gd name="connsiteX161" fmla="*/ 1294598 w 1746158"/>
              <a:gd name="connsiteY161" fmla="*/ 148762 h 1530816"/>
              <a:gd name="connsiteX162" fmla="*/ 1227183 w 1746158"/>
              <a:gd name="connsiteY162" fmla="*/ 167389 h 1530816"/>
              <a:gd name="connsiteX163" fmla="*/ 1238419 w 1746158"/>
              <a:gd name="connsiteY163" fmla="*/ 208367 h 1530816"/>
              <a:gd name="connsiteX164" fmla="*/ 1225934 w 1746158"/>
              <a:gd name="connsiteY164" fmla="*/ 235685 h 1530816"/>
              <a:gd name="connsiteX165" fmla="*/ 1137296 w 1746158"/>
              <a:gd name="connsiteY165" fmla="*/ 303982 h 1530816"/>
              <a:gd name="connsiteX166" fmla="*/ 1106086 w 1746158"/>
              <a:gd name="connsiteY166" fmla="*/ 308949 h 1530816"/>
              <a:gd name="connsiteX167" fmla="*/ 1068633 w 1746158"/>
              <a:gd name="connsiteY167" fmla="*/ 287839 h 1530816"/>
              <a:gd name="connsiteX168" fmla="*/ 1033677 w 1746158"/>
              <a:gd name="connsiteY168" fmla="*/ 347443 h 1530816"/>
              <a:gd name="connsiteX169" fmla="*/ 1071130 w 1746158"/>
              <a:gd name="connsiteY169" fmla="*/ 368553 h 1530816"/>
              <a:gd name="connsiteX170" fmla="*/ 1082366 w 1746158"/>
              <a:gd name="connsiteY170" fmla="*/ 397114 h 1530816"/>
              <a:gd name="connsiteX171" fmla="*/ 1067385 w 1746158"/>
              <a:gd name="connsiteY171" fmla="*/ 508872 h 1530816"/>
              <a:gd name="connsiteX172" fmla="*/ 1049907 w 1746158"/>
              <a:gd name="connsiteY172" fmla="*/ 533707 h 1530816"/>
              <a:gd name="connsiteX173" fmla="*/ 1007460 w 1746158"/>
              <a:gd name="connsiteY173" fmla="*/ 544883 h 1530816"/>
              <a:gd name="connsiteX174" fmla="*/ 1026187 w 1746158"/>
              <a:gd name="connsiteY174" fmla="*/ 611938 h 1530816"/>
              <a:gd name="connsiteX175" fmla="*/ 1068633 w 1746158"/>
              <a:gd name="connsiteY175" fmla="*/ 600762 h 1530816"/>
              <a:gd name="connsiteX176" fmla="*/ 1096098 w 1746158"/>
              <a:gd name="connsiteY176" fmla="*/ 613179 h 1530816"/>
              <a:gd name="connsiteX177" fmla="*/ 1164762 w 1746158"/>
              <a:gd name="connsiteY177" fmla="*/ 701344 h 1530816"/>
              <a:gd name="connsiteX178" fmla="*/ 1168507 w 1746158"/>
              <a:gd name="connsiteY178" fmla="*/ 732388 h 1530816"/>
              <a:gd name="connsiteX179" fmla="*/ 1147284 w 1746158"/>
              <a:gd name="connsiteY179" fmla="*/ 768399 h 1530816"/>
              <a:gd name="connsiteX180" fmla="*/ 1207208 w 1746158"/>
              <a:gd name="connsiteY180" fmla="*/ 804410 h 1530816"/>
              <a:gd name="connsiteX181" fmla="*/ 1229680 w 1746158"/>
              <a:gd name="connsiteY181" fmla="*/ 767157 h 1530816"/>
              <a:gd name="connsiteX182" fmla="*/ 1258393 w 1746158"/>
              <a:gd name="connsiteY182" fmla="*/ 754740 h 1530816"/>
              <a:gd name="connsiteX183" fmla="*/ 1369503 w 1746158"/>
              <a:gd name="connsiteY183" fmla="*/ 770882 h 1530816"/>
              <a:gd name="connsiteX184" fmla="*/ 1370751 w 1746158"/>
              <a:gd name="connsiteY184" fmla="*/ 770882 h 1530816"/>
              <a:gd name="connsiteX185" fmla="*/ 1405707 w 1746158"/>
              <a:gd name="connsiteY185" fmla="*/ 830487 h 1530816"/>
              <a:gd name="connsiteX186" fmla="*/ 1473122 w 1746158"/>
              <a:gd name="connsiteY186" fmla="*/ 811860 h 1530816"/>
              <a:gd name="connsiteX187" fmla="*/ 1461886 w 1746158"/>
              <a:gd name="connsiteY187" fmla="*/ 769641 h 1530816"/>
              <a:gd name="connsiteX188" fmla="*/ 1475619 w 1746158"/>
              <a:gd name="connsiteY188" fmla="*/ 742322 h 1530816"/>
              <a:gd name="connsiteX189" fmla="*/ 1564257 w 1746158"/>
              <a:gd name="connsiteY189" fmla="*/ 674025 h 1530816"/>
              <a:gd name="connsiteX190" fmla="*/ 1594219 w 1746158"/>
              <a:gd name="connsiteY190" fmla="*/ 669058 h 1530816"/>
              <a:gd name="connsiteX191" fmla="*/ 1631672 w 1746158"/>
              <a:gd name="connsiteY191" fmla="*/ 690168 h 1530816"/>
              <a:gd name="connsiteX192" fmla="*/ 1666628 w 1746158"/>
              <a:gd name="connsiteY192" fmla="*/ 630564 h 1530816"/>
              <a:gd name="connsiteX193" fmla="*/ 1629175 w 1746158"/>
              <a:gd name="connsiteY193" fmla="*/ 609454 h 1530816"/>
              <a:gd name="connsiteX194" fmla="*/ 1617939 w 1746158"/>
              <a:gd name="connsiteY194" fmla="*/ 580894 h 1530816"/>
              <a:gd name="connsiteX195" fmla="*/ 1632920 w 1746158"/>
              <a:gd name="connsiteY195" fmla="*/ 470377 h 1530816"/>
              <a:gd name="connsiteX196" fmla="*/ 1650398 w 1746158"/>
              <a:gd name="connsiteY196" fmla="*/ 445542 h 1530816"/>
              <a:gd name="connsiteX197" fmla="*/ 1692845 w 1746158"/>
              <a:gd name="connsiteY197" fmla="*/ 434366 h 1530816"/>
              <a:gd name="connsiteX198" fmla="*/ 1674118 w 1746158"/>
              <a:gd name="connsiteY198" fmla="*/ 367311 h 1530816"/>
              <a:gd name="connsiteX199" fmla="*/ 1632920 w 1746158"/>
              <a:gd name="connsiteY199" fmla="*/ 378487 h 1530816"/>
              <a:gd name="connsiteX200" fmla="*/ 1605455 w 1746158"/>
              <a:gd name="connsiteY200" fmla="*/ 364828 h 1530816"/>
              <a:gd name="connsiteX201" fmla="*/ 1535543 w 1746158"/>
              <a:gd name="connsiteY201" fmla="*/ 276663 h 1530816"/>
              <a:gd name="connsiteX202" fmla="*/ 1531798 w 1746158"/>
              <a:gd name="connsiteY202" fmla="*/ 246861 h 1530816"/>
              <a:gd name="connsiteX203" fmla="*/ 1553021 w 1746158"/>
              <a:gd name="connsiteY203" fmla="*/ 209608 h 1530816"/>
              <a:gd name="connsiteX204" fmla="*/ 1493097 w 1746158"/>
              <a:gd name="connsiteY204" fmla="*/ 174839 h 1530816"/>
              <a:gd name="connsiteX205" fmla="*/ 1470625 w 1746158"/>
              <a:gd name="connsiteY205" fmla="*/ 212092 h 1530816"/>
              <a:gd name="connsiteX206" fmla="*/ 1441911 w 1746158"/>
              <a:gd name="connsiteY206" fmla="*/ 222026 h 1530816"/>
              <a:gd name="connsiteX207" fmla="*/ 1330802 w 1746158"/>
              <a:gd name="connsiteY207" fmla="*/ 208367 h 1530816"/>
              <a:gd name="connsiteX208" fmla="*/ 1305833 w 1746158"/>
              <a:gd name="connsiteY208" fmla="*/ 189740 h 1530816"/>
              <a:gd name="connsiteX209" fmla="*/ 1305833 w 1746158"/>
              <a:gd name="connsiteY209" fmla="*/ 96609 h 1530816"/>
              <a:gd name="connsiteX210" fmla="*/ 1335796 w 1746158"/>
              <a:gd name="connsiteY210" fmla="*/ 112751 h 1530816"/>
              <a:gd name="connsiteX211" fmla="*/ 1348280 w 1746158"/>
              <a:gd name="connsiteY211" fmla="*/ 159938 h 1530816"/>
              <a:gd name="connsiteX212" fmla="*/ 1438166 w 1746158"/>
              <a:gd name="connsiteY212" fmla="*/ 171114 h 1530816"/>
              <a:gd name="connsiteX213" fmla="*/ 1463135 w 1746158"/>
              <a:gd name="connsiteY213" fmla="*/ 130136 h 1530816"/>
              <a:gd name="connsiteX214" fmla="*/ 1495594 w 1746158"/>
              <a:gd name="connsiteY214" fmla="*/ 121444 h 1530816"/>
              <a:gd name="connsiteX215" fmla="*/ 1597964 w 1746158"/>
              <a:gd name="connsiteY215" fmla="*/ 179806 h 1530816"/>
              <a:gd name="connsiteX216" fmla="*/ 1606703 w 1746158"/>
              <a:gd name="connsiteY216" fmla="*/ 212092 h 1530816"/>
              <a:gd name="connsiteX217" fmla="*/ 1582983 w 1746158"/>
              <a:gd name="connsiteY217" fmla="*/ 254312 h 1530816"/>
              <a:gd name="connsiteX218" fmla="*/ 1637914 w 1746158"/>
              <a:gd name="connsiteY218" fmla="*/ 326333 h 1530816"/>
              <a:gd name="connsiteX219" fmla="*/ 1685354 w 1746158"/>
              <a:gd name="connsiteY219" fmla="*/ 313916 h 1530816"/>
              <a:gd name="connsiteX220" fmla="*/ 1702832 w 1746158"/>
              <a:gd name="connsiteY220" fmla="*/ 316399 h 1530816"/>
              <a:gd name="connsiteX221" fmla="*/ 1715316 w 1746158"/>
              <a:gd name="connsiteY221" fmla="*/ 331301 h 1530816"/>
              <a:gd name="connsiteX222" fmla="*/ 1745278 w 1746158"/>
              <a:gd name="connsiteY222" fmla="*/ 445542 h 1530816"/>
              <a:gd name="connsiteX223" fmla="*/ 1729049 w 1746158"/>
              <a:gd name="connsiteY223" fmla="*/ 474103 h 1530816"/>
              <a:gd name="connsiteX224" fmla="*/ 1681609 w 1746158"/>
              <a:gd name="connsiteY224" fmla="*/ 486520 h 1530816"/>
              <a:gd name="connsiteX225" fmla="*/ 1670373 w 1746158"/>
              <a:gd name="connsiteY225" fmla="*/ 577168 h 1530816"/>
              <a:gd name="connsiteX226" fmla="*/ 1711571 w 1746158"/>
              <a:gd name="connsiteY226" fmla="*/ 602003 h 1530816"/>
              <a:gd name="connsiteX227" fmla="*/ 1722807 w 1746158"/>
              <a:gd name="connsiteY227" fmla="*/ 615663 h 1530816"/>
              <a:gd name="connsiteX228" fmla="*/ 1720310 w 1746158"/>
              <a:gd name="connsiteY228" fmla="*/ 634289 h 1530816"/>
              <a:gd name="connsiteX229" fmla="*/ 1661634 w 1746158"/>
              <a:gd name="connsiteY229" fmla="*/ 736113 h 1530816"/>
              <a:gd name="connsiteX230" fmla="*/ 1629175 w 1746158"/>
              <a:gd name="connsiteY230" fmla="*/ 744805 h 1530816"/>
              <a:gd name="connsiteX231" fmla="*/ 1586729 w 1746158"/>
              <a:gd name="connsiteY231" fmla="*/ 719970 h 1530816"/>
              <a:gd name="connsiteX232" fmla="*/ 1513072 w 1746158"/>
              <a:gd name="connsiteY232" fmla="*/ 775849 h 1530816"/>
              <a:gd name="connsiteX233" fmla="*/ 1526804 w 1746158"/>
              <a:gd name="connsiteY233" fmla="*/ 823036 h 1530816"/>
              <a:gd name="connsiteX234" fmla="*/ 1524307 w 1746158"/>
              <a:gd name="connsiteY234" fmla="*/ 840421 h 1530816"/>
              <a:gd name="connsiteX235" fmla="*/ 1508078 w 1746158"/>
              <a:gd name="connsiteY235" fmla="*/ 851597 h 1530816"/>
              <a:gd name="connsiteX236" fmla="*/ 1394471 w 1746158"/>
              <a:gd name="connsiteY236" fmla="*/ 882640 h 1530816"/>
              <a:gd name="connsiteX237" fmla="*/ 1388229 w 1746158"/>
              <a:gd name="connsiteY237" fmla="*/ 882640 h 1530816"/>
              <a:gd name="connsiteX238" fmla="*/ 1376993 w 1746158"/>
              <a:gd name="connsiteY238" fmla="*/ 880157 h 1530816"/>
              <a:gd name="connsiteX239" fmla="*/ 1364509 w 1746158"/>
              <a:gd name="connsiteY239" fmla="*/ 865256 h 1530816"/>
              <a:gd name="connsiteX240" fmla="*/ 1353273 w 1746158"/>
              <a:gd name="connsiteY240" fmla="*/ 819311 h 1530816"/>
              <a:gd name="connsiteX241" fmla="*/ 1262139 w 1746158"/>
              <a:gd name="connsiteY241" fmla="*/ 806893 h 1530816"/>
              <a:gd name="connsiteX242" fmla="*/ 1237170 w 1746158"/>
              <a:gd name="connsiteY242" fmla="*/ 849113 h 1530816"/>
              <a:gd name="connsiteX243" fmla="*/ 1204711 w 1746158"/>
              <a:gd name="connsiteY243" fmla="*/ 857805 h 1530816"/>
              <a:gd name="connsiteX244" fmla="*/ 1102341 w 1746158"/>
              <a:gd name="connsiteY244" fmla="*/ 798201 h 1530816"/>
              <a:gd name="connsiteX245" fmla="*/ 1091105 w 1746158"/>
              <a:gd name="connsiteY245" fmla="*/ 784542 h 1530816"/>
              <a:gd name="connsiteX246" fmla="*/ 1093602 w 1746158"/>
              <a:gd name="connsiteY246" fmla="*/ 765915 h 1530816"/>
              <a:gd name="connsiteX247" fmla="*/ 1117322 w 1746158"/>
              <a:gd name="connsiteY247" fmla="*/ 723696 h 1530816"/>
              <a:gd name="connsiteX248" fmla="*/ 1062391 w 1746158"/>
              <a:gd name="connsiteY248" fmla="*/ 651674 h 1530816"/>
              <a:gd name="connsiteX249" fmla="*/ 1014951 w 1746158"/>
              <a:gd name="connsiteY249" fmla="*/ 664091 h 1530816"/>
              <a:gd name="connsiteX250" fmla="*/ 984989 w 1746158"/>
              <a:gd name="connsiteY250" fmla="*/ 646707 h 1530816"/>
              <a:gd name="connsiteX251" fmla="*/ 955027 w 1746158"/>
              <a:gd name="connsiteY251" fmla="*/ 533707 h 1530816"/>
              <a:gd name="connsiteX252" fmla="*/ 957524 w 1746158"/>
              <a:gd name="connsiteY252" fmla="*/ 515081 h 1530816"/>
              <a:gd name="connsiteX253" fmla="*/ 971256 w 1746158"/>
              <a:gd name="connsiteY253" fmla="*/ 503905 h 1530816"/>
              <a:gd name="connsiteX254" fmla="*/ 1018696 w 1746158"/>
              <a:gd name="connsiteY254" fmla="*/ 491487 h 1530816"/>
              <a:gd name="connsiteX255" fmla="*/ 1031180 w 1746158"/>
              <a:gd name="connsiteY255" fmla="*/ 402081 h 1530816"/>
              <a:gd name="connsiteX256" fmla="*/ 988734 w 1746158"/>
              <a:gd name="connsiteY256" fmla="*/ 377246 h 1530816"/>
              <a:gd name="connsiteX257" fmla="*/ 977498 w 1746158"/>
              <a:gd name="connsiteY257" fmla="*/ 362344 h 1530816"/>
              <a:gd name="connsiteX258" fmla="*/ 979995 w 1746158"/>
              <a:gd name="connsiteY258" fmla="*/ 344960 h 1530816"/>
              <a:gd name="connsiteX259" fmla="*/ 1038671 w 1746158"/>
              <a:gd name="connsiteY259" fmla="*/ 243136 h 1530816"/>
              <a:gd name="connsiteX260" fmla="*/ 1072378 w 1746158"/>
              <a:gd name="connsiteY260" fmla="*/ 233202 h 1530816"/>
              <a:gd name="connsiteX261" fmla="*/ 1113576 w 1746158"/>
              <a:gd name="connsiteY261" fmla="*/ 258037 h 1530816"/>
              <a:gd name="connsiteX262" fmla="*/ 1185985 w 1746158"/>
              <a:gd name="connsiteY262" fmla="*/ 202158 h 1530816"/>
              <a:gd name="connsiteX263" fmla="*/ 1174749 w 1746158"/>
              <a:gd name="connsiteY263" fmla="*/ 156213 h 1530816"/>
              <a:gd name="connsiteX264" fmla="*/ 1177246 w 1746158"/>
              <a:gd name="connsiteY264" fmla="*/ 137586 h 1530816"/>
              <a:gd name="connsiteX265" fmla="*/ 1190979 w 1746158"/>
              <a:gd name="connsiteY265" fmla="*/ 126411 h 1530816"/>
              <a:gd name="connsiteX266" fmla="*/ 424359 w 1746158"/>
              <a:gd name="connsiteY266" fmla="*/ 52924 h 1530816"/>
              <a:gd name="connsiteX267" fmla="*/ 327401 w 1746158"/>
              <a:gd name="connsiteY267" fmla="*/ 79014 h 1530816"/>
              <a:gd name="connsiteX268" fmla="*/ 343561 w 1746158"/>
              <a:gd name="connsiteY268" fmla="*/ 136164 h 1530816"/>
              <a:gd name="connsiteX269" fmla="*/ 331130 w 1746158"/>
              <a:gd name="connsiteY269" fmla="*/ 164739 h 1530816"/>
              <a:gd name="connsiteX270" fmla="*/ 218012 w 1746158"/>
              <a:gd name="connsiteY270" fmla="*/ 251707 h 1530816"/>
              <a:gd name="connsiteX271" fmla="*/ 186936 w 1746158"/>
              <a:gd name="connsiteY271" fmla="*/ 256677 h 1530816"/>
              <a:gd name="connsiteX272" fmla="*/ 135970 w 1746158"/>
              <a:gd name="connsiteY272" fmla="*/ 225617 h 1530816"/>
              <a:gd name="connsiteX273" fmla="*/ 85005 w 1746158"/>
              <a:gd name="connsiteY273" fmla="*/ 312584 h 1530816"/>
              <a:gd name="connsiteX274" fmla="*/ 138457 w 1746158"/>
              <a:gd name="connsiteY274" fmla="*/ 342402 h 1530816"/>
              <a:gd name="connsiteX275" fmla="*/ 148401 w 1746158"/>
              <a:gd name="connsiteY275" fmla="*/ 370977 h 1530816"/>
              <a:gd name="connsiteX276" fmla="*/ 130998 w 1746158"/>
              <a:gd name="connsiteY276" fmla="*/ 512609 h 1530816"/>
              <a:gd name="connsiteX277" fmla="*/ 112352 w 1746158"/>
              <a:gd name="connsiteY277" fmla="*/ 537457 h 1530816"/>
              <a:gd name="connsiteX278" fmla="*/ 53929 w 1746158"/>
              <a:gd name="connsiteY278" fmla="*/ 552366 h 1530816"/>
              <a:gd name="connsiteX279" fmla="*/ 80033 w 1746158"/>
              <a:gd name="connsiteY279" fmla="*/ 649273 h 1530816"/>
              <a:gd name="connsiteX280" fmla="*/ 138457 w 1746158"/>
              <a:gd name="connsiteY280" fmla="*/ 633121 h 1530816"/>
              <a:gd name="connsiteX281" fmla="*/ 165804 w 1746158"/>
              <a:gd name="connsiteY281" fmla="*/ 646788 h 1530816"/>
              <a:gd name="connsiteX282" fmla="*/ 252818 w 1746158"/>
              <a:gd name="connsiteY282" fmla="*/ 759846 h 1530816"/>
              <a:gd name="connsiteX283" fmla="*/ 257790 w 1746158"/>
              <a:gd name="connsiteY283" fmla="*/ 789663 h 1530816"/>
              <a:gd name="connsiteX284" fmla="*/ 227957 w 1746158"/>
              <a:gd name="connsiteY284" fmla="*/ 841843 h 1530816"/>
              <a:gd name="connsiteX285" fmla="*/ 313727 w 1746158"/>
              <a:gd name="connsiteY285" fmla="*/ 891539 h 1530816"/>
              <a:gd name="connsiteX286" fmla="*/ 343561 w 1746158"/>
              <a:gd name="connsiteY286" fmla="*/ 839359 h 1530816"/>
              <a:gd name="connsiteX287" fmla="*/ 373394 w 1746158"/>
              <a:gd name="connsiteY287" fmla="*/ 829419 h 1530816"/>
              <a:gd name="connsiteX288" fmla="*/ 513859 w 1746158"/>
              <a:gd name="connsiteY288" fmla="*/ 846813 h 1530816"/>
              <a:gd name="connsiteX289" fmla="*/ 516345 w 1746158"/>
              <a:gd name="connsiteY289" fmla="*/ 846813 h 1530816"/>
              <a:gd name="connsiteX290" fmla="*/ 538720 w 1746158"/>
              <a:gd name="connsiteY290" fmla="*/ 865449 h 1530816"/>
              <a:gd name="connsiteX291" fmla="*/ 554880 w 1746158"/>
              <a:gd name="connsiteY291" fmla="*/ 922599 h 1530816"/>
              <a:gd name="connsiteX292" fmla="*/ 650595 w 1746158"/>
              <a:gd name="connsiteY292" fmla="*/ 896509 h 1530816"/>
              <a:gd name="connsiteX293" fmla="*/ 634436 w 1746158"/>
              <a:gd name="connsiteY293" fmla="*/ 839359 h 1530816"/>
              <a:gd name="connsiteX294" fmla="*/ 646866 w 1746158"/>
              <a:gd name="connsiteY294" fmla="*/ 810784 h 1530816"/>
              <a:gd name="connsiteX295" fmla="*/ 759984 w 1746158"/>
              <a:gd name="connsiteY295" fmla="*/ 725059 h 1530816"/>
              <a:gd name="connsiteX296" fmla="*/ 791061 w 1746158"/>
              <a:gd name="connsiteY296" fmla="*/ 718847 h 1530816"/>
              <a:gd name="connsiteX297" fmla="*/ 843269 w 1746158"/>
              <a:gd name="connsiteY297" fmla="*/ 749906 h 1530816"/>
              <a:gd name="connsiteX298" fmla="*/ 892991 w 1746158"/>
              <a:gd name="connsiteY298" fmla="*/ 662939 h 1530816"/>
              <a:gd name="connsiteX299" fmla="*/ 839540 w 1746158"/>
              <a:gd name="connsiteY299" fmla="*/ 633121 h 1530816"/>
              <a:gd name="connsiteX300" fmla="*/ 829595 w 1746158"/>
              <a:gd name="connsiteY300" fmla="*/ 604546 h 1530816"/>
              <a:gd name="connsiteX301" fmla="*/ 848241 w 1746158"/>
              <a:gd name="connsiteY301" fmla="*/ 462914 h 1530816"/>
              <a:gd name="connsiteX302" fmla="*/ 865644 w 1746158"/>
              <a:gd name="connsiteY302" fmla="*/ 438066 h 1530816"/>
              <a:gd name="connsiteX303" fmla="*/ 924068 w 1746158"/>
              <a:gd name="connsiteY303" fmla="*/ 423157 h 1530816"/>
              <a:gd name="connsiteX304" fmla="*/ 899207 w 1746158"/>
              <a:gd name="connsiteY304" fmla="*/ 326250 h 1530816"/>
              <a:gd name="connsiteX305" fmla="*/ 839540 w 1746158"/>
              <a:gd name="connsiteY305" fmla="*/ 342402 h 1530816"/>
              <a:gd name="connsiteX306" fmla="*/ 812193 w 1746158"/>
              <a:gd name="connsiteY306" fmla="*/ 329978 h 1530816"/>
              <a:gd name="connsiteX307" fmla="*/ 725179 w 1746158"/>
              <a:gd name="connsiteY307" fmla="*/ 216920 h 1530816"/>
              <a:gd name="connsiteX308" fmla="*/ 721450 w 1746158"/>
              <a:gd name="connsiteY308" fmla="*/ 187103 h 1530816"/>
              <a:gd name="connsiteX309" fmla="*/ 751283 w 1746158"/>
              <a:gd name="connsiteY309" fmla="*/ 134922 h 1530816"/>
              <a:gd name="connsiteX310" fmla="*/ 664269 w 1746158"/>
              <a:gd name="connsiteY310" fmla="*/ 85226 h 1530816"/>
              <a:gd name="connsiteX311" fmla="*/ 634436 w 1746158"/>
              <a:gd name="connsiteY311" fmla="*/ 136164 h 1530816"/>
              <a:gd name="connsiteX312" fmla="*/ 605845 w 1746158"/>
              <a:gd name="connsiteY312" fmla="*/ 147346 h 1530816"/>
              <a:gd name="connsiteX313" fmla="*/ 465380 w 1746158"/>
              <a:gd name="connsiteY313" fmla="*/ 128710 h 1530816"/>
              <a:gd name="connsiteX314" fmla="*/ 439276 w 1746158"/>
              <a:gd name="connsiteY314" fmla="*/ 110074 h 1530816"/>
              <a:gd name="connsiteX315" fmla="*/ 435547 w 1746158"/>
              <a:gd name="connsiteY315" fmla="*/ 744 h 1530816"/>
              <a:gd name="connsiteX316" fmla="*/ 452950 w 1746158"/>
              <a:gd name="connsiteY316" fmla="*/ 3228 h 1530816"/>
              <a:gd name="connsiteX317" fmla="*/ 464137 w 1746158"/>
              <a:gd name="connsiteY317" fmla="*/ 16895 h 1530816"/>
              <a:gd name="connsiteX318" fmla="*/ 480297 w 1746158"/>
              <a:gd name="connsiteY318" fmla="*/ 80257 h 1530816"/>
              <a:gd name="connsiteX319" fmla="*/ 602116 w 1746158"/>
              <a:gd name="connsiteY319" fmla="*/ 96408 h 1530816"/>
              <a:gd name="connsiteX320" fmla="*/ 634436 w 1746158"/>
              <a:gd name="connsiteY320" fmla="*/ 40500 h 1530816"/>
              <a:gd name="connsiteX321" fmla="*/ 667998 w 1746158"/>
              <a:gd name="connsiteY321" fmla="*/ 30561 h 1530816"/>
              <a:gd name="connsiteX322" fmla="*/ 796033 w 1746158"/>
              <a:gd name="connsiteY322" fmla="*/ 105105 h 1530816"/>
              <a:gd name="connsiteX323" fmla="*/ 804734 w 1746158"/>
              <a:gd name="connsiteY323" fmla="*/ 137407 h 1530816"/>
              <a:gd name="connsiteX324" fmla="*/ 772415 w 1746158"/>
              <a:gd name="connsiteY324" fmla="*/ 193314 h 1530816"/>
              <a:gd name="connsiteX325" fmla="*/ 845755 w 1746158"/>
              <a:gd name="connsiteY325" fmla="*/ 290221 h 1530816"/>
              <a:gd name="connsiteX326" fmla="*/ 909151 w 1746158"/>
              <a:gd name="connsiteY326" fmla="*/ 274070 h 1530816"/>
              <a:gd name="connsiteX327" fmla="*/ 927797 w 1746158"/>
              <a:gd name="connsiteY327" fmla="*/ 276555 h 1530816"/>
              <a:gd name="connsiteX328" fmla="*/ 938984 w 1746158"/>
              <a:gd name="connsiteY328" fmla="*/ 291464 h 1530816"/>
              <a:gd name="connsiteX329" fmla="*/ 977519 w 1746158"/>
              <a:gd name="connsiteY329" fmla="*/ 433096 h 1530816"/>
              <a:gd name="connsiteX330" fmla="*/ 960116 w 1746158"/>
              <a:gd name="connsiteY330" fmla="*/ 462914 h 1530816"/>
              <a:gd name="connsiteX331" fmla="*/ 896720 w 1746158"/>
              <a:gd name="connsiteY331" fmla="*/ 480307 h 1530816"/>
              <a:gd name="connsiteX332" fmla="*/ 881804 w 1746158"/>
              <a:gd name="connsiteY332" fmla="*/ 602062 h 1530816"/>
              <a:gd name="connsiteX333" fmla="*/ 937741 w 1746158"/>
              <a:gd name="connsiteY333" fmla="*/ 633121 h 1530816"/>
              <a:gd name="connsiteX334" fmla="*/ 948929 w 1746158"/>
              <a:gd name="connsiteY334" fmla="*/ 649273 h 1530816"/>
              <a:gd name="connsiteX335" fmla="*/ 946443 w 1746158"/>
              <a:gd name="connsiteY335" fmla="*/ 666666 h 1530816"/>
              <a:gd name="connsiteX336" fmla="*/ 873102 w 1746158"/>
              <a:gd name="connsiteY336" fmla="*/ 794633 h 1530816"/>
              <a:gd name="connsiteX337" fmla="*/ 839540 w 1746158"/>
              <a:gd name="connsiteY337" fmla="*/ 803329 h 1530816"/>
              <a:gd name="connsiteX338" fmla="*/ 783602 w 1746158"/>
              <a:gd name="connsiteY338" fmla="*/ 771027 h 1530816"/>
              <a:gd name="connsiteX339" fmla="*/ 685401 w 1746158"/>
              <a:gd name="connsiteY339" fmla="*/ 845571 h 1530816"/>
              <a:gd name="connsiteX340" fmla="*/ 702804 w 1746158"/>
              <a:gd name="connsiteY340" fmla="*/ 907690 h 1530816"/>
              <a:gd name="connsiteX341" fmla="*/ 700318 w 1746158"/>
              <a:gd name="connsiteY341" fmla="*/ 926326 h 1530816"/>
              <a:gd name="connsiteX342" fmla="*/ 685401 w 1746158"/>
              <a:gd name="connsiteY342" fmla="*/ 937507 h 1530816"/>
              <a:gd name="connsiteX343" fmla="*/ 543693 w 1746158"/>
              <a:gd name="connsiteY343" fmla="*/ 974779 h 1530816"/>
              <a:gd name="connsiteX344" fmla="*/ 537477 w 1746158"/>
              <a:gd name="connsiteY344" fmla="*/ 976022 h 1530816"/>
              <a:gd name="connsiteX345" fmla="*/ 525047 w 1746158"/>
              <a:gd name="connsiteY345" fmla="*/ 973537 h 1530816"/>
              <a:gd name="connsiteX346" fmla="*/ 513859 w 1746158"/>
              <a:gd name="connsiteY346" fmla="*/ 958628 h 1530816"/>
              <a:gd name="connsiteX347" fmla="*/ 497700 w 1746158"/>
              <a:gd name="connsiteY347" fmla="*/ 895266 h 1530816"/>
              <a:gd name="connsiteX348" fmla="*/ 375880 w 1746158"/>
              <a:gd name="connsiteY348" fmla="*/ 880358 h 1530816"/>
              <a:gd name="connsiteX349" fmla="*/ 343561 w 1746158"/>
              <a:gd name="connsiteY349" fmla="*/ 936265 h 1530816"/>
              <a:gd name="connsiteX350" fmla="*/ 309998 w 1746158"/>
              <a:gd name="connsiteY350" fmla="*/ 944962 h 1530816"/>
              <a:gd name="connsiteX351" fmla="*/ 183207 w 1746158"/>
              <a:gd name="connsiteY351" fmla="*/ 871661 h 1530816"/>
              <a:gd name="connsiteX352" fmla="*/ 170776 w 1746158"/>
              <a:gd name="connsiteY352" fmla="*/ 856752 h 1530816"/>
              <a:gd name="connsiteX353" fmla="*/ 173262 w 1746158"/>
              <a:gd name="connsiteY353" fmla="*/ 838116 h 1530816"/>
              <a:gd name="connsiteX354" fmla="*/ 205582 w 1746158"/>
              <a:gd name="connsiteY354" fmla="*/ 782209 h 1530816"/>
              <a:gd name="connsiteX355" fmla="*/ 132241 w 1746158"/>
              <a:gd name="connsiteY355" fmla="*/ 685302 h 1530816"/>
              <a:gd name="connsiteX356" fmla="*/ 68845 w 1746158"/>
              <a:gd name="connsiteY356" fmla="*/ 701453 h 1530816"/>
              <a:gd name="connsiteX357" fmla="*/ 50200 w 1746158"/>
              <a:gd name="connsiteY357" fmla="*/ 700211 h 1530816"/>
              <a:gd name="connsiteX358" fmla="*/ 40255 w 1746158"/>
              <a:gd name="connsiteY358" fmla="*/ 684060 h 1530816"/>
              <a:gd name="connsiteX359" fmla="*/ 477 w 1746158"/>
              <a:gd name="connsiteY359" fmla="*/ 542427 h 1530816"/>
              <a:gd name="connsiteX360" fmla="*/ 17880 w 1746158"/>
              <a:gd name="connsiteY360" fmla="*/ 512609 h 1530816"/>
              <a:gd name="connsiteX361" fmla="*/ 81276 w 1746158"/>
              <a:gd name="connsiteY361" fmla="*/ 496458 h 1530816"/>
              <a:gd name="connsiteX362" fmla="*/ 96193 w 1746158"/>
              <a:gd name="connsiteY362" fmla="*/ 374704 h 1530816"/>
              <a:gd name="connsiteX363" fmla="*/ 40255 w 1746158"/>
              <a:gd name="connsiteY363" fmla="*/ 342402 h 1530816"/>
              <a:gd name="connsiteX364" fmla="*/ 30311 w 1746158"/>
              <a:gd name="connsiteY364" fmla="*/ 327493 h 1530816"/>
              <a:gd name="connsiteX365" fmla="*/ 32797 w 1746158"/>
              <a:gd name="connsiteY365" fmla="*/ 308857 h 1530816"/>
              <a:gd name="connsiteX366" fmla="*/ 106137 w 1746158"/>
              <a:gd name="connsiteY366" fmla="*/ 180891 h 1530816"/>
              <a:gd name="connsiteX367" fmla="*/ 119811 w 1746158"/>
              <a:gd name="connsiteY367" fmla="*/ 170951 h 1530816"/>
              <a:gd name="connsiteX368" fmla="*/ 138457 w 1746158"/>
              <a:gd name="connsiteY368" fmla="*/ 173436 h 1530816"/>
              <a:gd name="connsiteX369" fmla="*/ 194394 w 1746158"/>
              <a:gd name="connsiteY369" fmla="*/ 204496 h 1530816"/>
              <a:gd name="connsiteX370" fmla="*/ 292595 w 1746158"/>
              <a:gd name="connsiteY370" fmla="*/ 129952 h 1530816"/>
              <a:gd name="connsiteX371" fmla="*/ 275193 w 1746158"/>
              <a:gd name="connsiteY371" fmla="*/ 67833 h 1530816"/>
              <a:gd name="connsiteX372" fmla="*/ 292595 w 1746158"/>
              <a:gd name="connsiteY372" fmla="*/ 38015 h 1530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Lst>
            <a:rect l="l" t="t" r="r" b="b"/>
            <a:pathLst>
              <a:path w="1746158" h="1530816">
                <a:moveTo>
                  <a:pt x="989484" y="1070010"/>
                </a:moveTo>
                <a:cubicBezTo>
                  <a:pt x="926676" y="1070010"/>
                  <a:pt x="875174" y="1120063"/>
                  <a:pt x="875174" y="1182629"/>
                </a:cubicBezTo>
                <a:cubicBezTo>
                  <a:pt x="875174" y="1243944"/>
                  <a:pt x="926676" y="1295248"/>
                  <a:pt x="989484" y="1295248"/>
                </a:cubicBezTo>
                <a:cubicBezTo>
                  <a:pt x="1051036" y="1295248"/>
                  <a:pt x="1102538" y="1243944"/>
                  <a:pt x="1102538" y="1182629"/>
                </a:cubicBezTo>
                <a:cubicBezTo>
                  <a:pt x="1102538" y="1120063"/>
                  <a:pt x="1051036" y="1070010"/>
                  <a:pt x="989484" y="1070010"/>
                </a:cubicBezTo>
                <a:close/>
                <a:moveTo>
                  <a:pt x="989484" y="1021209"/>
                </a:moveTo>
                <a:cubicBezTo>
                  <a:pt x="1078671" y="1021209"/>
                  <a:pt x="1150272" y="1093786"/>
                  <a:pt x="1150272" y="1182629"/>
                </a:cubicBezTo>
                <a:cubicBezTo>
                  <a:pt x="1150272" y="1271473"/>
                  <a:pt x="1078671" y="1344050"/>
                  <a:pt x="989484" y="1344050"/>
                </a:cubicBezTo>
                <a:cubicBezTo>
                  <a:pt x="900297" y="1344050"/>
                  <a:pt x="827440" y="1271473"/>
                  <a:pt x="827440" y="1182629"/>
                </a:cubicBezTo>
                <a:cubicBezTo>
                  <a:pt x="827440" y="1093786"/>
                  <a:pt x="900297" y="1021209"/>
                  <a:pt x="989484" y="1021209"/>
                </a:cubicBezTo>
                <a:close/>
                <a:moveTo>
                  <a:pt x="941654" y="889357"/>
                </a:moveTo>
                <a:lnTo>
                  <a:pt x="889201" y="903085"/>
                </a:lnTo>
                <a:lnTo>
                  <a:pt x="897943" y="936780"/>
                </a:lnTo>
                <a:cubicBezTo>
                  <a:pt x="900441" y="948012"/>
                  <a:pt x="895446" y="959243"/>
                  <a:pt x="884206" y="964235"/>
                </a:cubicBezTo>
                <a:cubicBezTo>
                  <a:pt x="855482" y="979211"/>
                  <a:pt x="830505" y="999179"/>
                  <a:pt x="809274" y="1022890"/>
                </a:cubicBezTo>
                <a:cubicBezTo>
                  <a:pt x="800532" y="1031626"/>
                  <a:pt x="788043" y="1034122"/>
                  <a:pt x="778052" y="1027882"/>
                </a:cubicBezTo>
                <a:lnTo>
                  <a:pt x="748080" y="1010410"/>
                </a:lnTo>
                <a:lnTo>
                  <a:pt x="720605" y="1057834"/>
                </a:lnTo>
                <a:lnTo>
                  <a:pt x="750577" y="1075305"/>
                </a:lnTo>
                <a:cubicBezTo>
                  <a:pt x="760568" y="1081545"/>
                  <a:pt x="765564" y="1092777"/>
                  <a:pt x="761817" y="1105257"/>
                </a:cubicBezTo>
                <a:cubicBezTo>
                  <a:pt x="751826" y="1135208"/>
                  <a:pt x="746831" y="1167655"/>
                  <a:pt x="749329" y="1200103"/>
                </a:cubicBezTo>
                <a:cubicBezTo>
                  <a:pt x="749329" y="1211334"/>
                  <a:pt x="741835" y="1222566"/>
                  <a:pt x="731844" y="1225062"/>
                </a:cubicBezTo>
                <a:lnTo>
                  <a:pt x="698125" y="1235046"/>
                </a:lnTo>
                <a:lnTo>
                  <a:pt x="711863" y="1287461"/>
                </a:lnTo>
                <a:lnTo>
                  <a:pt x="745582" y="1278725"/>
                </a:lnTo>
                <a:cubicBezTo>
                  <a:pt x="756822" y="1274981"/>
                  <a:pt x="768061" y="1279973"/>
                  <a:pt x="773057" y="1291205"/>
                </a:cubicBezTo>
                <a:cubicBezTo>
                  <a:pt x="788043" y="1319908"/>
                  <a:pt x="806776" y="1346116"/>
                  <a:pt x="831754" y="1367331"/>
                </a:cubicBezTo>
                <a:cubicBezTo>
                  <a:pt x="840496" y="1374819"/>
                  <a:pt x="842993" y="1387299"/>
                  <a:pt x="836749" y="1397283"/>
                </a:cubicBezTo>
                <a:lnTo>
                  <a:pt x="819265" y="1427234"/>
                </a:lnTo>
                <a:lnTo>
                  <a:pt x="866722" y="1454690"/>
                </a:lnTo>
                <a:lnTo>
                  <a:pt x="884206" y="1424738"/>
                </a:lnTo>
                <a:cubicBezTo>
                  <a:pt x="890450" y="1414754"/>
                  <a:pt x="902939" y="1409762"/>
                  <a:pt x="912930" y="1413506"/>
                </a:cubicBezTo>
                <a:cubicBezTo>
                  <a:pt x="944151" y="1424738"/>
                  <a:pt x="976622" y="1429730"/>
                  <a:pt x="1009092" y="1427234"/>
                </a:cubicBezTo>
                <a:lnTo>
                  <a:pt x="1010341" y="1427234"/>
                </a:lnTo>
                <a:cubicBezTo>
                  <a:pt x="1021581" y="1427234"/>
                  <a:pt x="1031572" y="1433474"/>
                  <a:pt x="1034070" y="1444706"/>
                </a:cubicBezTo>
                <a:lnTo>
                  <a:pt x="1042812" y="1478401"/>
                </a:lnTo>
                <a:lnTo>
                  <a:pt x="1095264" y="1463425"/>
                </a:lnTo>
                <a:lnTo>
                  <a:pt x="1086522" y="1430978"/>
                </a:lnTo>
                <a:cubicBezTo>
                  <a:pt x="1082775" y="1419746"/>
                  <a:pt x="1089020" y="1407266"/>
                  <a:pt x="1099011" y="1402275"/>
                </a:cubicBezTo>
                <a:cubicBezTo>
                  <a:pt x="1128983" y="1387299"/>
                  <a:pt x="1153961" y="1367331"/>
                  <a:pt x="1176440" y="1343620"/>
                </a:cubicBezTo>
                <a:cubicBezTo>
                  <a:pt x="1183933" y="1334884"/>
                  <a:pt x="1196422" y="1332388"/>
                  <a:pt x="1206413" y="1338628"/>
                </a:cubicBezTo>
                <a:lnTo>
                  <a:pt x="1236386" y="1356100"/>
                </a:lnTo>
                <a:lnTo>
                  <a:pt x="1263861" y="1308676"/>
                </a:lnTo>
                <a:lnTo>
                  <a:pt x="1233888" y="1291205"/>
                </a:lnTo>
                <a:cubicBezTo>
                  <a:pt x="1223897" y="1286213"/>
                  <a:pt x="1218902" y="1273733"/>
                  <a:pt x="1223897" y="1262501"/>
                </a:cubicBezTo>
                <a:cubicBezTo>
                  <a:pt x="1233888" y="1231302"/>
                  <a:pt x="1237635" y="1200103"/>
                  <a:pt x="1235137" y="1166407"/>
                </a:cubicBezTo>
                <a:cubicBezTo>
                  <a:pt x="1235137" y="1155176"/>
                  <a:pt x="1242630" y="1145192"/>
                  <a:pt x="1253870" y="1142696"/>
                </a:cubicBezTo>
                <a:lnTo>
                  <a:pt x="1286340" y="1132712"/>
                </a:lnTo>
                <a:lnTo>
                  <a:pt x="1272603" y="1080297"/>
                </a:lnTo>
                <a:lnTo>
                  <a:pt x="1238884" y="1089033"/>
                </a:lnTo>
                <a:cubicBezTo>
                  <a:pt x="1227644" y="1091529"/>
                  <a:pt x="1216404" y="1086537"/>
                  <a:pt x="1211409" y="1076553"/>
                </a:cubicBezTo>
                <a:cubicBezTo>
                  <a:pt x="1197671" y="1046602"/>
                  <a:pt x="1177689" y="1021642"/>
                  <a:pt x="1152712" y="1000427"/>
                </a:cubicBezTo>
                <a:cubicBezTo>
                  <a:pt x="1143970" y="992939"/>
                  <a:pt x="1141472" y="979211"/>
                  <a:pt x="1147716" y="969227"/>
                </a:cubicBezTo>
                <a:lnTo>
                  <a:pt x="1163952" y="940524"/>
                </a:lnTo>
                <a:lnTo>
                  <a:pt x="1117744" y="913069"/>
                </a:lnTo>
                <a:lnTo>
                  <a:pt x="1100260" y="941772"/>
                </a:lnTo>
                <a:cubicBezTo>
                  <a:pt x="1094015" y="951756"/>
                  <a:pt x="1081527" y="956748"/>
                  <a:pt x="1071536" y="953004"/>
                </a:cubicBezTo>
                <a:cubicBezTo>
                  <a:pt x="1040314" y="941772"/>
                  <a:pt x="1007844" y="938028"/>
                  <a:pt x="975373" y="940524"/>
                </a:cubicBezTo>
                <a:lnTo>
                  <a:pt x="974124" y="940524"/>
                </a:lnTo>
                <a:cubicBezTo>
                  <a:pt x="957889" y="940524"/>
                  <a:pt x="955391" y="940524"/>
                  <a:pt x="941654" y="889357"/>
                </a:cubicBezTo>
                <a:close/>
                <a:moveTo>
                  <a:pt x="951645" y="835694"/>
                </a:moveTo>
                <a:cubicBezTo>
                  <a:pt x="957889" y="834446"/>
                  <a:pt x="965382" y="835694"/>
                  <a:pt x="970378" y="838190"/>
                </a:cubicBezTo>
                <a:cubicBezTo>
                  <a:pt x="976622" y="841934"/>
                  <a:pt x="980369" y="848174"/>
                  <a:pt x="981617" y="853166"/>
                </a:cubicBezTo>
                <a:cubicBezTo>
                  <a:pt x="981617" y="853166"/>
                  <a:pt x="987862" y="875629"/>
                  <a:pt x="992857" y="891853"/>
                </a:cubicBezTo>
                <a:cubicBezTo>
                  <a:pt x="1019083" y="891853"/>
                  <a:pt x="1042812" y="894349"/>
                  <a:pt x="1067789" y="901837"/>
                </a:cubicBezTo>
                <a:lnTo>
                  <a:pt x="1087771" y="866894"/>
                </a:lnTo>
                <a:cubicBezTo>
                  <a:pt x="1091518" y="861902"/>
                  <a:pt x="1096513" y="856910"/>
                  <a:pt x="1102757" y="855662"/>
                </a:cubicBezTo>
                <a:cubicBezTo>
                  <a:pt x="1109002" y="854414"/>
                  <a:pt x="1115246" y="855662"/>
                  <a:pt x="1120241" y="858158"/>
                </a:cubicBezTo>
                <a:lnTo>
                  <a:pt x="1210160" y="910573"/>
                </a:lnTo>
                <a:cubicBezTo>
                  <a:pt x="1215155" y="913069"/>
                  <a:pt x="1218902" y="918061"/>
                  <a:pt x="1220151" y="924300"/>
                </a:cubicBezTo>
                <a:cubicBezTo>
                  <a:pt x="1222648" y="930540"/>
                  <a:pt x="1221399" y="938028"/>
                  <a:pt x="1218902" y="943020"/>
                </a:cubicBezTo>
                <a:lnTo>
                  <a:pt x="1198920" y="977963"/>
                </a:lnTo>
                <a:cubicBezTo>
                  <a:pt x="1217653" y="994187"/>
                  <a:pt x="1232639" y="1015402"/>
                  <a:pt x="1245128" y="1037866"/>
                </a:cubicBezTo>
                <a:lnTo>
                  <a:pt x="1283842" y="1027882"/>
                </a:lnTo>
                <a:cubicBezTo>
                  <a:pt x="1290087" y="1025386"/>
                  <a:pt x="1296331" y="1026634"/>
                  <a:pt x="1302575" y="1030378"/>
                </a:cubicBezTo>
                <a:cubicBezTo>
                  <a:pt x="1307571" y="1032874"/>
                  <a:pt x="1311318" y="1037866"/>
                  <a:pt x="1313815" y="1044106"/>
                </a:cubicBezTo>
                <a:lnTo>
                  <a:pt x="1340041" y="1143944"/>
                </a:lnTo>
                <a:cubicBezTo>
                  <a:pt x="1342539" y="1156424"/>
                  <a:pt x="1335046" y="1170151"/>
                  <a:pt x="1322557" y="1173895"/>
                </a:cubicBezTo>
                <a:cubicBezTo>
                  <a:pt x="1305073" y="1177639"/>
                  <a:pt x="1293833" y="1181383"/>
                  <a:pt x="1283842" y="1183879"/>
                </a:cubicBezTo>
                <a:cubicBezTo>
                  <a:pt x="1283842" y="1208838"/>
                  <a:pt x="1281345" y="1235046"/>
                  <a:pt x="1275100" y="1258758"/>
                </a:cubicBezTo>
                <a:lnTo>
                  <a:pt x="1308820" y="1278725"/>
                </a:lnTo>
                <a:cubicBezTo>
                  <a:pt x="1313815" y="1281221"/>
                  <a:pt x="1318811" y="1287461"/>
                  <a:pt x="1320060" y="1293701"/>
                </a:cubicBezTo>
                <a:cubicBezTo>
                  <a:pt x="1321308" y="1299941"/>
                  <a:pt x="1321308" y="1306181"/>
                  <a:pt x="1317562" y="1311172"/>
                </a:cubicBezTo>
                <a:lnTo>
                  <a:pt x="1266358" y="1401027"/>
                </a:lnTo>
                <a:cubicBezTo>
                  <a:pt x="1258865" y="1412258"/>
                  <a:pt x="1245128" y="1416002"/>
                  <a:pt x="1232639" y="1409762"/>
                </a:cubicBezTo>
                <a:lnTo>
                  <a:pt x="1198920" y="1389795"/>
                </a:lnTo>
                <a:cubicBezTo>
                  <a:pt x="1180187" y="1407266"/>
                  <a:pt x="1160205" y="1423490"/>
                  <a:pt x="1138974" y="1437218"/>
                </a:cubicBezTo>
                <a:lnTo>
                  <a:pt x="1147716" y="1474657"/>
                </a:lnTo>
                <a:cubicBezTo>
                  <a:pt x="1150214" y="1480897"/>
                  <a:pt x="1148965" y="1487137"/>
                  <a:pt x="1146468" y="1493377"/>
                </a:cubicBezTo>
                <a:cubicBezTo>
                  <a:pt x="1142721" y="1498369"/>
                  <a:pt x="1137726" y="1502113"/>
                  <a:pt x="1131481" y="1503361"/>
                </a:cubicBezTo>
                <a:lnTo>
                  <a:pt x="1032821" y="1530816"/>
                </a:lnTo>
                <a:cubicBezTo>
                  <a:pt x="1030323" y="1530816"/>
                  <a:pt x="1027825" y="1530816"/>
                  <a:pt x="1026577" y="1530816"/>
                </a:cubicBezTo>
                <a:cubicBezTo>
                  <a:pt x="1021581" y="1530816"/>
                  <a:pt x="1017834" y="1530816"/>
                  <a:pt x="1014088" y="1528320"/>
                </a:cubicBezTo>
                <a:cubicBezTo>
                  <a:pt x="1007844" y="1524576"/>
                  <a:pt x="1004097" y="1519584"/>
                  <a:pt x="1002848" y="1513344"/>
                </a:cubicBezTo>
                <a:cubicBezTo>
                  <a:pt x="997853" y="1495873"/>
                  <a:pt x="995355" y="1484641"/>
                  <a:pt x="992857" y="1475905"/>
                </a:cubicBezTo>
                <a:cubicBezTo>
                  <a:pt x="966631" y="1474657"/>
                  <a:pt x="941654" y="1472161"/>
                  <a:pt x="916676" y="1465921"/>
                </a:cubicBezTo>
                <a:lnTo>
                  <a:pt x="896695" y="1500865"/>
                </a:lnTo>
                <a:cubicBezTo>
                  <a:pt x="890450" y="1510848"/>
                  <a:pt x="875464" y="1515840"/>
                  <a:pt x="862975" y="1508352"/>
                </a:cubicBezTo>
                <a:lnTo>
                  <a:pt x="774306" y="1457186"/>
                </a:lnTo>
                <a:cubicBezTo>
                  <a:pt x="768061" y="1454690"/>
                  <a:pt x="765564" y="1448450"/>
                  <a:pt x="763066" y="1443458"/>
                </a:cubicBezTo>
                <a:cubicBezTo>
                  <a:pt x="761817" y="1437218"/>
                  <a:pt x="763066" y="1429730"/>
                  <a:pt x="765564" y="1424738"/>
                </a:cubicBezTo>
                <a:lnTo>
                  <a:pt x="785546" y="1389795"/>
                </a:lnTo>
                <a:cubicBezTo>
                  <a:pt x="766813" y="1372323"/>
                  <a:pt x="751826" y="1352356"/>
                  <a:pt x="739338" y="1329892"/>
                </a:cubicBezTo>
                <a:lnTo>
                  <a:pt x="700623" y="1339876"/>
                </a:lnTo>
                <a:cubicBezTo>
                  <a:pt x="694378" y="1341124"/>
                  <a:pt x="688134" y="1341124"/>
                  <a:pt x="681890" y="1337380"/>
                </a:cubicBezTo>
                <a:cubicBezTo>
                  <a:pt x="676894" y="1334884"/>
                  <a:pt x="673148" y="1328644"/>
                  <a:pt x="671899" y="1322404"/>
                </a:cubicBezTo>
                <a:lnTo>
                  <a:pt x="645673" y="1222566"/>
                </a:lnTo>
                <a:cubicBezTo>
                  <a:pt x="640677" y="1211334"/>
                  <a:pt x="649419" y="1197607"/>
                  <a:pt x="661908" y="1193863"/>
                </a:cubicBezTo>
                <a:cubicBezTo>
                  <a:pt x="679392" y="1188871"/>
                  <a:pt x="691881" y="1185127"/>
                  <a:pt x="700623" y="1183879"/>
                </a:cubicBezTo>
                <a:cubicBezTo>
                  <a:pt x="700623" y="1157672"/>
                  <a:pt x="703120" y="1132712"/>
                  <a:pt x="709365" y="1107752"/>
                </a:cubicBezTo>
                <a:lnTo>
                  <a:pt x="675645" y="1087785"/>
                </a:lnTo>
                <a:cubicBezTo>
                  <a:pt x="670650" y="1085289"/>
                  <a:pt x="666903" y="1079049"/>
                  <a:pt x="664406" y="1072809"/>
                </a:cubicBezTo>
                <a:cubicBezTo>
                  <a:pt x="663157" y="1067817"/>
                  <a:pt x="663157" y="1060329"/>
                  <a:pt x="666903" y="1055338"/>
                </a:cubicBezTo>
                <a:lnTo>
                  <a:pt x="718107" y="965483"/>
                </a:lnTo>
                <a:cubicBezTo>
                  <a:pt x="725600" y="954252"/>
                  <a:pt x="739338" y="950508"/>
                  <a:pt x="751826" y="957996"/>
                </a:cubicBezTo>
                <a:lnTo>
                  <a:pt x="785546" y="977963"/>
                </a:lnTo>
                <a:cubicBezTo>
                  <a:pt x="804279" y="959243"/>
                  <a:pt x="824260" y="943020"/>
                  <a:pt x="845491" y="930540"/>
                </a:cubicBezTo>
                <a:lnTo>
                  <a:pt x="835500" y="893101"/>
                </a:lnTo>
                <a:cubicBezTo>
                  <a:pt x="834251" y="886861"/>
                  <a:pt x="835500" y="879373"/>
                  <a:pt x="837998" y="874381"/>
                </a:cubicBezTo>
                <a:cubicBezTo>
                  <a:pt x="841745" y="869390"/>
                  <a:pt x="846740" y="864398"/>
                  <a:pt x="852984" y="863150"/>
                </a:cubicBezTo>
                <a:close/>
                <a:moveTo>
                  <a:pt x="1353522" y="360114"/>
                </a:moveTo>
                <a:cubicBezTo>
                  <a:pt x="1281014" y="360114"/>
                  <a:pt x="1222258" y="420120"/>
                  <a:pt x="1222258" y="492629"/>
                </a:cubicBezTo>
                <a:cubicBezTo>
                  <a:pt x="1222258" y="566387"/>
                  <a:pt x="1281014" y="625144"/>
                  <a:pt x="1353522" y="625144"/>
                </a:cubicBezTo>
                <a:cubicBezTo>
                  <a:pt x="1427281" y="625144"/>
                  <a:pt x="1487288" y="566387"/>
                  <a:pt x="1487288" y="492629"/>
                </a:cubicBezTo>
                <a:cubicBezTo>
                  <a:pt x="1487288" y="420120"/>
                  <a:pt x="1427281" y="360114"/>
                  <a:pt x="1353522" y="360114"/>
                </a:cubicBezTo>
                <a:close/>
                <a:moveTo>
                  <a:pt x="1353522" y="312608"/>
                </a:moveTo>
                <a:cubicBezTo>
                  <a:pt x="1453534" y="312608"/>
                  <a:pt x="1534793" y="392617"/>
                  <a:pt x="1534793" y="492629"/>
                </a:cubicBezTo>
                <a:cubicBezTo>
                  <a:pt x="1534793" y="592640"/>
                  <a:pt x="1453534" y="673899"/>
                  <a:pt x="1353522" y="673899"/>
                </a:cubicBezTo>
                <a:cubicBezTo>
                  <a:pt x="1254761" y="673899"/>
                  <a:pt x="1173502" y="592640"/>
                  <a:pt x="1173502" y="492629"/>
                </a:cubicBezTo>
                <a:cubicBezTo>
                  <a:pt x="1173502" y="392617"/>
                  <a:pt x="1254761" y="312608"/>
                  <a:pt x="1353522" y="312608"/>
                </a:cubicBezTo>
                <a:close/>
                <a:moveTo>
                  <a:pt x="494483" y="202745"/>
                </a:moveTo>
                <a:cubicBezTo>
                  <a:pt x="508285" y="202745"/>
                  <a:pt x="519578" y="213981"/>
                  <a:pt x="519578" y="226465"/>
                </a:cubicBezTo>
                <a:lnTo>
                  <a:pt x="519578" y="290134"/>
                </a:lnTo>
                <a:lnTo>
                  <a:pt x="540909" y="290134"/>
                </a:lnTo>
                <a:cubicBezTo>
                  <a:pt x="582317" y="290134"/>
                  <a:pt x="617450" y="325090"/>
                  <a:pt x="617450" y="367536"/>
                </a:cubicBezTo>
                <a:cubicBezTo>
                  <a:pt x="617450" y="380020"/>
                  <a:pt x="606158" y="391256"/>
                  <a:pt x="593610" y="391256"/>
                </a:cubicBezTo>
                <a:cubicBezTo>
                  <a:pt x="579807" y="391256"/>
                  <a:pt x="568514" y="380020"/>
                  <a:pt x="568514" y="367536"/>
                </a:cubicBezTo>
                <a:cubicBezTo>
                  <a:pt x="568514" y="351307"/>
                  <a:pt x="557221" y="338823"/>
                  <a:pt x="540909" y="338823"/>
                </a:cubicBezTo>
                <a:lnTo>
                  <a:pt x="478171" y="338823"/>
                </a:lnTo>
                <a:cubicBezTo>
                  <a:pt x="445547" y="338823"/>
                  <a:pt x="420451" y="363791"/>
                  <a:pt x="420451" y="396250"/>
                </a:cubicBezTo>
                <a:cubicBezTo>
                  <a:pt x="420451" y="417473"/>
                  <a:pt x="432999" y="436199"/>
                  <a:pt x="451821" y="444938"/>
                </a:cubicBezTo>
                <a:lnTo>
                  <a:pt x="555967" y="488632"/>
                </a:lnTo>
                <a:cubicBezTo>
                  <a:pt x="593610" y="504862"/>
                  <a:pt x="617450" y="541066"/>
                  <a:pt x="617450" y="581015"/>
                </a:cubicBezTo>
                <a:cubicBezTo>
                  <a:pt x="617450" y="638442"/>
                  <a:pt x="574788" y="684634"/>
                  <a:pt x="519578" y="692124"/>
                </a:cubicBezTo>
                <a:lnTo>
                  <a:pt x="519578" y="754545"/>
                </a:lnTo>
                <a:cubicBezTo>
                  <a:pt x="519578" y="767029"/>
                  <a:pt x="508285" y="778265"/>
                  <a:pt x="494483" y="778265"/>
                </a:cubicBezTo>
                <a:cubicBezTo>
                  <a:pt x="481935" y="778265"/>
                  <a:pt x="470642" y="767029"/>
                  <a:pt x="470642" y="754545"/>
                </a:cubicBezTo>
                <a:lnTo>
                  <a:pt x="470642" y="692124"/>
                </a:lnTo>
                <a:lnTo>
                  <a:pt x="448056" y="692124"/>
                </a:lnTo>
                <a:cubicBezTo>
                  <a:pt x="406649" y="692124"/>
                  <a:pt x="371515" y="658417"/>
                  <a:pt x="371515" y="614722"/>
                </a:cubicBezTo>
                <a:cubicBezTo>
                  <a:pt x="371515" y="602238"/>
                  <a:pt x="382808" y="592251"/>
                  <a:pt x="395356" y="592251"/>
                </a:cubicBezTo>
                <a:cubicBezTo>
                  <a:pt x="409158" y="592251"/>
                  <a:pt x="420451" y="602238"/>
                  <a:pt x="420451" y="614722"/>
                </a:cubicBezTo>
                <a:cubicBezTo>
                  <a:pt x="420451" y="630952"/>
                  <a:pt x="432999" y="644684"/>
                  <a:pt x="448056" y="644684"/>
                </a:cubicBezTo>
                <a:lnTo>
                  <a:pt x="505776" y="644684"/>
                </a:lnTo>
                <a:cubicBezTo>
                  <a:pt x="540909" y="644684"/>
                  <a:pt x="568514" y="615971"/>
                  <a:pt x="568514" y="581015"/>
                </a:cubicBezTo>
                <a:cubicBezTo>
                  <a:pt x="568514" y="561041"/>
                  <a:pt x="557221" y="541066"/>
                  <a:pt x="537145" y="533575"/>
                </a:cubicBezTo>
                <a:lnTo>
                  <a:pt x="432999" y="489881"/>
                </a:lnTo>
                <a:cubicBezTo>
                  <a:pt x="395356" y="473651"/>
                  <a:pt x="371515" y="436199"/>
                  <a:pt x="371515" y="396250"/>
                </a:cubicBezTo>
                <a:cubicBezTo>
                  <a:pt x="371515" y="340071"/>
                  <a:pt x="415432" y="295128"/>
                  <a:pt x="470642" y="291383"/>
                </a:cubicBezTo>
                <a:lnTo>
                  <a:pt x="470642" y="226465"/>
                </a:lnTo>
                <a:cubicBezTo>
                  <a:pt x="470642" y="213981"/>
                  <a:pt x="481935" y="202745"/>
                  <a:pt x="494483" y="202745"/>
                </a:cubicBezTo>
                <a:close/>
                <a:moveTo>
                  <a:pt x="1294598" y="148762"/>
                </a:moveTo>
                <a:lnTo>
                  <a:pt x="1227183" y="167389"/>
                </a:lnTo>
                <a:lnTo>
                  <a:pt x="1238419" y="208367"/>
                </a:lnTo>
                <a:cubicBezTo>
                  <a:pt x="1240915" y="219542"/>
                  <a:pt x="1235922" y="231960"/>
                  <a:pt x="1225934" y="235685"/>
                </a:cubicBezTo>
                <a:cubicBezTo>
                  <a:pt x="1192227" y="253070"/>
                  <a:pt x="1161016" y="275421"/>
                  <a:pt x="1137296" y="303982"/>
                </a:cubicBezTo>
                <a:cubicBezTo>
                  <a:pt x="1128557" y="312674"/>
                  <a:pt x="1116073" y="315158"/>
                  <a:pt x="1106086" y="308949"/>
                </a:cubicBezTo>
                <a:lnTo>
                  <a:pt x="1068633" y="287839"/>
                </a:lnTo>
                <a:lnTo>
                  <a:pt x="1033677" y="347443"/>
                </a:lnTo>
                <a:lnTo>
                  <a:pt x="1071130" y="368553"/>
                </a:lnTo>
                <a:cubicBezTo>
                  <a:pt x="1081117" y="374762"/>
                  <a:pt x="1086111" y="387180"/>
                  <a:pt x="1082366" y="397114"/>
                </a:cubicBezTo>
                <a:cubicBezTo>
                  <a:pt x="1069882" y="433125"/>
                  <a:pt x="1064888" y="470377"/>
                  <a:pt x="1067385" y="508872"/>
                </a:cubicBezTo>
                <a:cubicBezTo>
                  <a:pt x="1068633" y="520048"/>
                  <a:pt x="1061143" y="531223"/>
                  <a:pt x="1049907" y="533707"/>
                </a:cubicBezTo>
                <a:cubicBezTo>
                  <a:pt x="1048658" y="533707"/>
                  <a:pt x="1026187" y="539916"/>
                  <a:pt x="1007460" y="544883"/>
                </a:cubicBezTo>
                <a:lnTo>
                  <a:pt x="1026187" y="611938"/>
                </a:lnTo>
                <a:lnTo>
                  <a:pt x="1068633" y="600762"/>
                </a:lnTo>
                <a:cubicBezTo>
                  <a:pt x="1078621" y="597036"/>
                  <a:pt x="1091105" y="603245"/>
                  <a:pt x="1096098" y="613179"/>
                </a:cubicBezTo>
                <a:cubicBezTo>
                  <a:pt x="1112328" y="646707"/>
                  <a:pt x="1134800" y="677751"/>
                  <a:pt x="1164762" y="701344"/>
                </a:cubicBezTo>
                <a:cubicBezTo>
                  <a:pt x="1172252" y="708795"/>
                  <a:pt x="1174749" y="722454"/>
                  <a:pt x="1168507" y="732388"/>
                </a:cubicBezTo>
                <a:lnTo>
                  <a:pt x="1147284" y="768399"/>
                </a:lnTo>
                <a:lnTo>
                  <a:pt x="1207208" y="804410"/>
                </a:lnTo>
                <a:lnTo>
                  <a:pt x="1229680" y="767157"/>
                </a:lnTo>
                <a:cubicBezTo>
                  <a:pt x="1235922" y="755981"/>
                  <a:pt x="1247157" y="752256"/>
                  <a:pt x="1258393" y="754740"/>
                </a:cubicBezTo>
                <a:cubicBezTo>
                  <a:pt x="1293349" y="768399"/>
                  <a:pt x="1332050" y="773366"/>
                  <a:pt x="1369503" y="770882"/>
                </a:cubicBezTo>
                <a:cubicBezTo>
                  <a:pt x="1370751" y="770882"/>
                  <a:pt x="1370751" y="770882"/>
                  <a:pt x="1370751" y="770882"/>
                </a:cubicBezTo>
                <a:cubicBezTo>
                  <a:pt x="1388229" y="770882"/>
                  <a:pt x="1389478" y="770882"/>
                  <a:pt x="1405707" y="830487"/>
                </a:cubicBezTo>
                <a:lnTo>
                  <a:pt x="1473122" y="811860"/>
                </a:lnTo>
                <a:lnTo>
                  <a:pt x="1461886" y="769641"/>
                </a:lnTo>
                <a:cubicBezTo>
                  <a:pt x="1459389" y="759707"/>
                  <a:pt x="1464383" y="747289"/>
                  <a:pt x="1475619" y="742322"/>
                </a:cubicBezTo>
                <a:cubicBezTo>
                  <a:pt x="1508078" y="726179"/>
                  <a:pt x="1539288" y="702586"/>
                  <a:pt x="1564257" y="674025"/>
                </a:cubicBezTo>
                <a:cubicBezTo>
                  <a:pt x="1571748" y="665333"/>
                  <a:pt x="1584232" y="664091"/>
                  <a:pt x="1594219" y="669058"/>
                </a:cubicBezTo>
                <a:lnTo>
                  <a:pt x="1631672" y="690168"/>
                </a:lnTo>
                <a:lnTo>
                  <a:pt x="1666628" y="630564"/>
                </a:lnTo>
                <a:lnTo>
                  <a:pt x="1629175" y="609454"/>
                </a:lnTo>
                <a:cubicBezTo>
                  <a:pt x="1619188" y="603245"/>
                  <a:pt x="1614194" y="590828"/>
                  <a:pt x="1617939" y="580894"/>
                </a:cubicBezTo>
                <a:cubicBezTo>
                  <a:pt x="1630423" y="544883"/>
                  <a:pt x="1635417" y="507630"/>
                  <a:pt x="1632920" y="470377"/>
                </a:cubicBezTo>
                <a:cubicBezTo>
                  <a:pt x="1632920" y="459201"/>
                  <a:pt x="1639162" y="448026"/>
                  <a:pt x="1650398" y="445542"/>
                </a:cubicBezTo>
                <a:lnTo>
                  <a:pt x="1692845" y="434366"/>
                </a:lnTo>
                <a:lnTo>
                  <a:pt x="1674118" y="367311"/>
                </a:lnTo>
                <a:lnTo>
                  <a:pt x="1632920" y="378487"/>
                </a:lnTo>
                <a:cubicBezTo>
                  <a:pt x="1621684" y="380971"/>
                  <a:pt x="1609200" y="376004"/>
                  <a:pt x="1605455" y="364828"/>
                </a:cubicBezTo>
                <a:cubicBezTo>
                  <a:pt x="1587977" y="331301"/>
                  <a:pt x="1565505" y="301498"/>
                  <a:pt x="1535543" y="276663"/>
                </a:cubicBezTo>
                <a:cubicBezTo>
                  <a:pt x="1528053" y="269213"/>
                  <a:pt x="1525556" y="256795"/>
                  <a:pt x="1531798" y="246861"/>
                </a:cubicBezTo>
                <a:lnTo>
                  <a:pt x="1553021" y="209608"/>
                </a:lnTo>
                <a:lnTo>
                  <a:pt x="1493097" y="174839"/>
                </a:lnTo>
                <a:lnTo>
                  <a:pt x="1470625" y="212092"/>
                </a:lnTo>
                <a:cubicBezTo>
                  <a:pt x="1465632" y="222026"/>
                  <a:pt x="1453147" y="225751"/>
                  <a:pt x="1441911" y="222026"/>
                </a:cubicBezTo>
                <a:cubicBezTo>
                  <a:pt x="1406956" y="209608"/>
                  <a:pt x="1369503" y="205883"/>
                  <a:pt x="1330802" y="208367"/>
                </a:cubicBezTo>
                <a:cubicBezTo>
                  <a:pt x="1319566" y="208367"/>
                  <a:pt x="1308330" y="202158"/>
                  <a:pt x="1305833" y="189740"/>
                </a:cubicBezTo>
                <a:close/>
                <a:moveTo>
                  <a:pt x="1305833" y="96609"/>
                </a:moveTo>
                <a:cubicBezTo>
                  <a:pt x="1318318" y="92883"/>
                  <a:pt x="1332050" y="100334"/>
                  <a:pt x="1335796" y="112751"/>
                </a:cubicBezTo>
                <a:lnTo>
                  <a:pt x="1348280" y="159938"/>
                </a:lnTo>
                <a:cubicBezTo>
                  <a:pt x="1378242" y="159938"/>
                  <a:pt x="1408204" y="162422"/>
                  <a:pt x="1438166" y="171114"/>
                </a:cubicBezTo>
                <a:lnTo>
                  <a:pt x="1463135" y="130136"/>
                </a:lnTo>
                <a:cubicBezTo>
                  <a:pt x="1469377" y="117718"/>
                  <a:pt x="1484358" y="113993"/>
                  <a:pt x="1495594" y="121444"/>
                </a:cubicBezTo>
                <a:lnTo>
                  <a:pt x="1597964" y="179806"/>
                </a:lnTo>
                <a:cubicBezTo>
                  <a:pt x="1609200" y="187257"/>
                  <a:pt x="1612945" y="200916"/>
                  <a:pt x="1606703" y="212092"/>
                </a:cubicBezTo>
                <a:lnTo>
                  <a:pt x="1582983" y="254312"/>
                </a:lnTo>
                <a:cubicBezTo>
                  <a:pt x="1605455" y="275421"/>
                  <a:pt x="1622933" y="300257"/>
                  <a:pt x="1637914" y="326333"/>
                </a:cubicBezTo>
                <a:lnTo>
                  <a:pt x="1685354" y="313916"/>
                </a:lnTo>
                <a:cubicBezTo>
                  <a:pt x="1691596" y="312674"/>
                  <a:pt x="1697838" y="313916"/>
                  <a:pt x="1702832" y="316399"/>
                </a:cubicBezTo>
                <a:cubicBezTo>
                  <a:pt x="1709074" y="318883"/>
                  <a:pt x="1714068" y="325092"/>
                  <a:pt x="1715316" y="331301"/>
                </a:cubicBezTo>
                <a:lnTo>
                  <a:pt x="1745278" y="445542"/>
                </a:lnTo>
                <a:cubicBezTo>
                  <a:pt x="1749024" y="457960"/>
                  <a:pt x="1740285" y="470377"/>
                  <a:pt x="1729049" y="474103"/>
                </a:cubicBezTo>
                <a:lnTo>
                  <a:pt x="1681609" y="486520"/>
                </a:lnTo>
                <a:cubicBezTo>
                  <a:pt x="1681609" y="517564"/>
                  <a:pt x="1677863" y="547366"/>
                  <a:pt x="1670373" y="577168"/>
                </a:cubicBezTo>
                <a:lnTo>
                  <a:pt x="1711571" y="602003"/>
                </a:lnTo>
                <a:cubicBezTo>
                  <a:pt x="1716565" y="604487"/>
                  <a:pt x="1721558" y="609454"/>
                  <a:pt x="1722807" y="615663"/>
                </a:cubicBezTo>
                <a:cubicBezTo>
                  <a:pt x="1724055" y="621872"/>
                  <a:pt x="1722807" y="628080"/>
                  <a:pt x="1720310" y="634289"/>
                </a:cubicBezTo>
                <a:lnTo>
                  <a:pt x="1661634" y="736113"/>
                </a:lnTo>
                <a:cubicBezTo>
                  <a:pt x="1654143" y="747289"/>
                  <a:pt x="1640411" y="751014"/>
                  <a:pt x="1629175" y="744805"/>
                </a:cubicBezTo>
                <a:lnTo>
                  <a:pt x="1586729" y="719970"/>
                </a:lnTo>
                <a:cubicBezTo>
                  <a:pt x="1565505" y="742322"/>
                  <a:pt x="1540537" y="760948"/>
                  <a:pt x="1513072" y="775849"/>
                </a:cubicBezTo>
                <a:lnTo>
                  <a:pt x="1526804" y="823036"/>
                </a:lnTo>
                <a:cubicBezTo>
                  <a:pt x="1528053" y="828003"/>
                  <a:pt x="1526804" y="835454"/>
                  <a:pt x="1524307" y="840421"/>
                </a:cubicBezTo>
                <a:cubicBezTo>
                  <a:pt x="1520562" y="846630"/>
                  <a:pt x="1515568" y="850355"/>
                  <a:pt x="1508078" y="851597"/>
                </a:cubicBezTo>
                <a:lnTo>
                  <a:pt x="1394471" y="882640"/>
                </a:lnTo>
                <a:cubicBezTo>
                  <a:pt x="1393223" y="882640"/>
                  <a:pt x="1390726" y="882640"/>
                  <a:pt x="1388229" y="882640"/>
                </a:cubicBezTo>
                <a:cubicBezTo>
                  <a:pt x="1384484" y="882640"/>
                  <a:pt x="1380739" y="882640"/>
                  <a:pt x="1376993" y="880157"/>
                </a:cubicBezTo>
                <a:cubicBezTo>
                  <a:pt x="1370751" y="876432"/>
                  <a:pt x="1367006" y="871465"/>
                  <a:pt x="1364509" y="865256"/>
                </a:cubicBezTo>
                <a:cubicBezTo>
                  <a:pt x="1364509" y="865256"/>
                  <a:pt x="1358267" y="837937"/>
                  <a:pt x="1353273" y="819311"/>
                </a:cubicBezTo>
                <a:cubicBezTo>
                  <a:pt x="1322063" y="819311"/>
                  <a:pt x="1292101" y="815586"/>
                  <a:pt x="1262139" y="806893"/>
                </a:cubicBezTo>
                <a:lnTo>
                  <a:pt x="1237170" y="849113"/>
                </a:lnTo>
                <a:cubicBezTo>
                  <a:pt x="1230928" y="860289"/>
                  <a:pt x="1215947" y="864014"/>
                  <a:pt x="1204711" y="857805"/>
                </a:cubicBezTo>
                <a:lnTo>
                  <a:pt x="1102341" y="798201"/>
                </a:lnTo>
                <a:cubicBezTo>
                  <a:pt x="1097347" y="795717"/>
                  <a:pt x="1092353" y="790750"/>
                  <a:pt x="1091105" y="784542"/>
                </a:cubicBezTo>
                <a:cubicBezTo>
                  <a:pt x="1089856" y="778333"/>
                  <a:pt x="1089856" y="770882"/>
                  <a:pt x="1093602" y="765915"/>
                </a:cubicBezTo>
                <a:lnTo>
                  <a:pt x="1117322" y="723696"/>
                </a:lnTo>
                <a:cubicBezTo>
                  <a:pt x="1096098" y="702586"/>
                  <a:pt x="1076124" y="678992"/>
                  <a:pt x="1062391" y="651674"/>
                </a:cubicBezTo>
                <a:lnTo>
                  <a:pt x="1014951" y="664091"/>
                </a:lnTo>
                <a:cubicBezTo>
                  <a:pt x="1002467" y="667817"/>
                  <a:pt x="988734" y="660366"/>
                  <a:pt x="984989" y="646707"/>
                </a:cubicBezTo>
                <a:lnTo>
                  <a:pt x="955027" y="533707"/>
                </a:lnTo>
                <a:cubicBezTo>
                  <a:pt x="953778" y="527498"/>
                  <a:pt x="955027" y="521289"/>
                  <a:pt x="957524" y="515081"/>
                </a:cubicBezTo>
                <a:cubicBezTo>
                  <a:pt x="961269" y="510113"/>
                  <a:pt x="966262" y="506388"/>
                  <a:pt x="971256" y="503905"/>
                </a:cubicBezTo>
                <a:cubicBezTo>
                  <a:pt x="993728" y="498938"/>
                  <a:pt x="1008709" y="495212"/>
                  <a:pt x="1018696" y="491487"/>
                </a:cubicBezTo>
                <a:cubicBezTo>
                  <a:pt x="1018696" y="461685"/>
                  <a:pt x="1022442" y="430641"/>
                  <a:pt x="1031180" y="402081"/>
                </a:cubicBezTo>
                <a:lnTo>
                  <a:pt x="988734" y="377246"/>
                </a:lnTo>
                <a:cubicBezTo>
                  <a:pt x="983740" y="374762"/>
                  <a:pt x="979995" y="368553"/>
                  <a:pt x="977498" y="362344"/>
                </a:cubicBezTo>
                <a:cubicBezTo>
                  <a:pt x="976250" y="356136"/>
                  <a:pt x="977498" y="349927"/>
                  <a:pt x="979995" y="344960"/>
                </a:cubicBezTo>
                <a:lnTo>
                  <a:pt x="1038671" y="243136"/>
                </a:lnTo>
                <a:cubicBezTo>
                  <a:pt x="1046162" y="231960"/>
                  <a:pt x="1061143" y="226993"/>
                  <a:pt x="1072378" y="233202"/>
                </a:cubicBezTo>
                <a:lnTo>
                  <a:pt x="1113576" y="258037"/>
                </a:lnTo>
                <a:cubicBezTo>
                  <a:pt x="1134800" y="235685"/>
                  <a:pt x="1159768" y="217059"/>
                  <a:pt x="1185985" y="202158"/>
                </a:cubicBezTo>
                <a:lnTo>
                  <a:pt x="1174749" y="156213"/>
                </a:lnTo>
                <a:cubicBezTo>
                  <a:pt x="1172252" y="150004"/>
                  <a:pt x="1173501" y="143795"/>
                  <a:pt x="1177246" y="137586"/>
                </a:cubicBezTo>
                <a:cubicBezTo>
                  <a:pt x="1179743" y="131378"/>
                  <a:pt x="1184737" y="127652"/>
                  <a:pt x="1190979" y="126411"/>
                </a:cubicBezTo>
                <a:close/>
                <a:moveTo>
                  <a:pt x="424359" y="52924"/>
                </a:moveTo>
                <a:lnTo>
                  <a:pt x="327401" y="79014"/>
                </a:lnTo>
                <a:lnTo>
                  <a:pt x="343561" y="136164"/>
                </a:lnTo>
                <a:cubicBezTo>
                  <a:pt x="347290" y="147346"/>
                  <a:pt x="341075" y="159770"/>
                  <a:pt x="331130" y="164739"/>
                </a:cubicBezTo>
                <a:cubicBezTo>
                  <a:pt x="287623" y="185860"/>
                  <a:pt x="249088" y="214435"/>
                  <a:pt x="218012" y="251707"/>
                </a:cubicBezTo>
                <a:cubicBezTo>
                  <a:pt x="210554" y="260404"/>
                  <a:pt x="196880" y="261646"/>
                  <a:pt x="186936" y="256677"/>
                </a:cubicBezTo>
                <a:lnTo>
                  <a:pt x="135970" y="225617"/>
                </a:lnTo>
                <a:lnTo>
                  <a:pt x="85005" y="312584"/>
                </a:lnTo>
                <a:lnTo>
                  <a:pt x="138457" y="342402"/>
                </a:lnTo>
                <a:cubicBezTo>
                  <a:pt x="147158" y="348614"/>
                  <a:pt x="152130" y="361037"/>
                  <a:pt x="148401" y="370977"/>
                </a:cubicBezTo>
                <a:cubicBezTo>
                  <a:pt x="132241" y="416945"/>
                  <a:pt x="126026" y="464156"/>
                  <a:pt x="130998" y="512609"/>
                </a:cubicBezTo>
                <a:cubicBezTo>
                  <a:pt x="130998" y="523791"/>
                  <a:pt x="123540" y="534972"/>
                  <a:pt x="112352" y="537457"/>
                </a:cubicBezTo>
                <a:lnTo>
                  <a:pt x="53929" y="552366"/>
                </a:lnTo>
                <a:lnTo>
                  <a:pt x="80033" y="649273"/>
                </a:lnTo>
                <a:lnTo>
                  <a:pt x="138457" y="633121"/>
                </a:lnTo>
                <a:cubicBezTo>
                  <a:pt x="149644" y="630637"/>
                  <a:pt x="160832" y="635606"/>
                  <a:pt x="165804" y="646788"/>
                </a:cubicBezTo>
                <a:cubicBezTo>
                  <a:pt x="186936" y="689029"/>
                  <a:pt x="216769" y="727543"/>
                  <a:pt x="252818" y="759846"/>
                </a:cubicBezTo>
                <a:cubicBezTo>
                  <a:pt x="261519" y="767300"/>
                  <a:pt x="262762" y="779724"/>
                  <a:pt x="257790" y="789663"/>
                </a:cubicBezTo>
                <a:lnTo>
                  <a:pt x="227957" y="841843"/>
                </a:lnTo>
                <a:lnTo>
                  <a:pt x="313727" y="891539"/>
                </a:lnTo>
                <a:lnTo>
                  <a:pt x="343561" y="839359"/>
                </a:lnTo>
                <a:cubicBezTo>
                  <a:pt x="348533" y="829419"/>
                  <a:pt x="360963" y="824450"/>
                  <a:pt x="373394" y="829419"/>
                </a:cubicBezTo>
                <a:cubicBezTo>
                  <a:pt x="418144" y="844328"/>
                  <a:pt x="465380" y="850540"/>
                  <a:pt x="513859" y="846813"/>
                </a:cubicBezTo>
                <a:cubicBezTo>
                  <a:pt x="513859" y="846813"/>
                  <a:pt x="515102" y="846813"/>
                  <a:pt x="516345" y="846813"/>
                </a:cubicBezTo>
                <a:cubicBezTo>
                  <a:pt x="526290" y="846813"/>
                  <a:pt x="536234" y="854267"/>
                  <a:pt x="538720" y="865449"/>
                </a:cubicBezTo>
                <a:lnTo>
                  <a:pt x="554880" y="922599"/>
                </a:lnTo>
                <a:lnTo>
                  <a:pt x="650595" y="896509"/>
                </a:lnTo>
                <a:lnTo>
                  <a:pt x="634436" y="839359"/>
                </a:lnTo>
                <a:cubicBezTo>
                  <a:pt x="631950" y="828177"/>
                  <a:pt x="636922" y="816996"/>
                  <a:pt x="646866" y="810784"/>
                </a:cubicBezTo>
                <a:cubicBezTo>
                  <a:pt x="691616" y="789663"/>
                  <a:pt x="728908" y="761088"/>
                  <a:pt x="759984" y="725059"/>
                </a:cubicBezTo>
                <a:cubicBezTo>
                  <a:pt x="767443" y="715119"/>
                  <a:pt x="781116" y="713877"/>
                  <a:pt x="791061" y="718847"/>
                </a:cubicBezTo>
                <a:lnTo>
                  <a:pt x="843269" y="749906"/>
                </a:lnTo>
                <a:lnTo>
                  <a:pt x="892991" y="662939"/>
                </a:lnTo>
                <a:lnTo>
                  <a:pt x="839540" y="633121"/>
                </a:lnTo>
                <a:cubicBezTo>
                  <a:pt x="830838" y="626909"/>
                  <a:pt x="825866" y="615728"/>
                  <a:pt x="829595" y="604546"/>
                </a:cubicBezTo>
                <a:cubicBezTo>
                  <a:pt x="845755" y="558578"/>
                  <a:pt x="851970" y="511367"/>
                  <a:pt x="848241" y="462914"/>
                </a:cubicBezTo>
                <a:cubicBezTo>
                  <a:pt x="848241" y="451732"/>
                  <a:pt x="855700" y="441793"/>
                  <a:pt x="865644" y="438066"/>
                </a:cubicBezTo>
                <a:lnTo>
                  <a:pt x="924068" y="423157"/>
                </a:lnTo>
                <a:lnTo>
                  <a:pt x="899207" y="326250"/>
                </a:lnTo>
                <a:lnTo>
                  <a:pt x="839540" y="342402"/>
                </a:lnTo>
                <a:cubicBezTo>
                  <a:pt x="829595" y="344886"/>
                  <a:pt x="817165" y="339917"/>
                  <a:pt x="812193" y="329978"/>
                </a:cubicBezTo>
                <a:cubicBezTo>
                  <a:pt x="791061" y="286494"/>
                  <a:pt x="761227" y="247980"/>
                  <a:pt x="725179" y="216920"/>
                </a:cubicBezTo>
                <a:cubicBezTo>
                  <a:pt x="717720" y="208223"/>
                  <a:pt x="715234" y="197042"/>
                  <a:pt x="721450" y="187103"/>
                </a:cubicBezTo>
                <a:lnTo>
                  <a:pt x="751283" y="134922"/>
                </a:lnTo>
                <a:lnTo>
                  <a:pt x="664269" y="85226"/>
                </a:lnTo>
                <a:lnTo>
                  <a:pt x="634436" y="136164"/>
                </a:lnTo>
                <a:cubicBezTo>
                  <a:pt x="629463" y="146104"/>
                  <a:pt x="617033" y="151073"/>
                  <a:pt x="605845" y="147346"/>
                </a:cubicBezTo>
                <a:cubicBezTo>
                  <a:pt x="561095" y="132437"/>
                  <a:pt x="512616" y="124983"/>
                  <a:pt x="465380" y="128710"/>
                </a:cubicBezTo>
                <a:cubicBezTo>
                  <a:pt x="452950" y="129952"/>
                  <a:pt x="443005" y="122498"/>
                  <a:pt x="439276" y="110074"/>
                </a:cubicBezTo>
                <a:close/>
                <a:moveTo>
                  <a:pt x="435547" y="744"/>
                </a:moveTo>
                <a:cubicBezTo>
                  <a:pt x="440519" y="-499"/>
                  <a:pt x="446734" y="-499"/>
                  <a:pt x="452950" y="3228"/>
                </a:cubicBezTo>
                <a:cubicBezTo>
                  <a:pt x="459165" y="5713"/>
                  <a:pt x="462894" y="10683"/>
                  <a:pt x="464137" y="16895"/>
                </a:cubicBezTo>
                <a:cubicBezTo>
                  <a:pt x="472838" y="47955"/>
                  <a:pt x="477811" y="67833"/>
                  <a:pt x="480297" y="80257"/>
                </a:cubicBezTo>
                <a:cubicBezTo>
                  <a:pt x="522561" y="80257"/>
                  <a:pt x="562338" y="85226"/>
                  <a:pt x="602116" y="96408"/>
                </a:cubicBezTo>
                <a:lnTo>
                  <a:pt x="634436" y="40500"/>
                </a:lnTo>
                <a:cubicBezTo>
                  <a:pt x="641894" y="29319"/>
                  <a:pt x="656811" y="24349"/>
                  <a:pt x="667998" y="30561"/>
                </a:cubicBezTo>
                <a:lnTo>
                  <a:pt x="796033" y="105105"/>
                </a:lnTo>
                <a:cubicBezTo>
                  <a:pt x="807220" y="111317"/>
                  <a:pt x="810950" y="126225"/>
                  <a:pt x="804734" y="137407"/>
                </a:cubicBezTo>
                <a:lnTo>
                  <a:pt x="772415" y="193314"/>
                </a:lnTo>
                <a:cubicBezTo>
                  <a:pt x="802248" y="223132"/>
                  <a:pt x="825866" y="255434"/>
                  <a:pt x="845755" y="290221"/>
                </a:cubicBezTo>
                <a:lnTo>
                  <a:pt x="909151" y="274070"/>
                </a:lnTo>
                <a:cubicBezTo>
                  <a:pt x="915366" y="272828"/>
                  <a:pt x="922825" y="272828"/>
                  <a:pt x="927797" y="276555"/>
                </a:cubicBezTo>
                <a:cubicBezTo>
                  <a:pt x="932769" y="280282"/>
                  <a:pt x="937741" y="285252"/>
                  <a:pt x="938984" y="291464"/>
                </a:cubicBezTo>
                <a:lnTo>
                  <a:pt x="977519" y="433096"/>
                </a:lnTo>
                <a:cubicBezTo>
                  <a:pt x="980005" y="446763"/>
                  <a:pt x="972547" y="459187"/>
                  <a:pt x="960116" y="462914"/>
                </a:cubicBezTo>
                <a:lnTo>
                  <a:pt x="896720" y="480307"/>
                </a:lnTo>
                <a:cubicBezTo>
                  <a:pt x="897963" y="521306"/>
                  <a:pt x="892991" y="562305"/>
                  <a:pt x="881804" y="602062"/>
                </a:cubicBezTo>
                <a:lnTo>
                  <a:pt x="937741" y="633121"/>
                </a:lnTo>
                <a:cubicBezTo>
                  <a:pt x="942713" y="636849"/>
                  <a:pt x="947686" y="643061"/>
                  <a:pt x="948929" y="649273"/>
                </a:cubicBezTo>
                <a:cubicBezTo>
                  <a:pt x="950172" y="654242"/>
                  <a:pt x="950172" y="660454"/>
                  <a:pt x="946443" y="666666"/>
                </a:cubicBezTo>
                <a:lnTo>
                  <a:pt x="873102" y="794633"/>
                </a:lnTo>
                <a:cubicBezTo>
                  <a:pt x="865644" y="805814"/>
                  <a:pt x="850727" y="809541"/>
                  <a:pt x="839540" y="803329"/>
                </a:cubicBezTo>
                <a:lnTo>
                  <a:pt x="783602" y="771027"/>
                </a:lnTo>
                <a:cubicBezTo>
                  <a:pt x="755012" y="800844"/>
                  <a:pt x="722693" y="825692"/>
                  <a:pt x="685401" y="845571"/>
                </a:cubicBezTo>
                <a:lnTo>
                  <a:pt x="702804" y="907690"/>
                </a:lnTo>
                <a:cubicBezTo>
                  <a:pt x="705290" y="913902"/>
                  <a:pt x="704047" y="921357"/>
                  <a:pt x="700318" y="926326"/>
                </a:cubicBezTo>
                <a:cubicBezTo>
                  <a:pt x="697832" y="931296"/>
                  <a:pt x="691616" y="936265"/>
                  <a:pt x="685401" y="937507"/>
                </a:cubicBezTo>
                <a:lnTo>
                  <a:pt x="543693" y="974779"/>
                </a:lnTo>
                <a:cubicBezTo>
                  <a:pt x="541207" y="976022"/>
                  <a:pt x="538720" y="976022"/>
                  <a:pt x="537477" y="976022"/>
                </a:cubicBezTo>
                <a:cubicBezTo>
                  <a:pt x="532505" y="976022"/>
                  <a:pt x="530019" y="974779"/>
                  <a:pt x="525047" y="973537"/>
                </a:cubicBezTo>
                <a:cubicBezTo>
                  <a:pt x="518832" y="969810"/>
                  <a:pt x="516345" y="964840"/>
                  <a:pt x="513859" y="958628"/>
                </a:cubicBezTo>
                <a:cubicBezTo>
                  <a:pt x="505158" y="928811"/>
                  <a:pt x="500186" y="908933"/>
                  <a:pt x="497700" y="895266"/>
                </a:cubicBezTo>
                <a:cubicBezTo>
                  <a:pt x="456679" y="896509"/>
                  <a:pt x="415658" y="891539"/>
                  <a:pt x="375880" y="880358"/>
                </a:cubicBezTo>
                <a:lnTo>
                  <a:pt x="343561" y="936265"/>
                </a:lnTo>
                <a:cubicBezTo>
                  <a:pt x="337345" y="947447"/>
                  <a:pt x="322429" y="952416"/>
                  <a:pt x="309998" y="944962"/>
                </a:cubicBezTo>
                <a:lnTo>
                  <a:pt x="183207" y="871661"/>
                </a:lnTo>
                <a:cubicBezTo>
                  <a:pt x="176991" y="867934"/>
                  <a:pt x="173262" y="862964"/>
                  <a:pt x="170776" y="856752"/>
                </a:cubicBezTo>
                <a:cubicBezTo>
                  <a:pt x="169533" y="850540"/>
                  <a:pt x="170776" y="844328"/>
                  <a:pt x="173262" y="838116"/>
                </a:cubicBezTo>
                <a:lnTo>
                  <a:pt x="205582" y="782209"/>
                </a:lnTo>
                <a:cubicBezTo>
                  <a:pt x="176991" y="753634"/>
                  <a:pt x="152130" y="721331"/>
                  <a:pt x="132241" y="685302"/>
                </a:cubicBezTo>
                <a:lnTo>
                  <a:pt x="68845" y="701453"/>
                </a:lnTo>
                <a:cubicBezTo>
                  <a:pt x="62630" y="702695"/>
                  <a:pt x="56415" y="702695"/>
                  <a:pt x="50200" y="700211"/>
                </a:cubicBezTo>
                <a:cubicBezTo>
                  <a:pt x="45227" y="695241"/>
                  <a:pt x="41498" y="691514"/>
                  <a:pt x="40255" y="684060"/>
                </a:cubicBezTo>
                <a:lnTo>
                  <a:pt x="477" y="542427"/>
                </a:lnTo>
                <a:cubicBezTo>
                  <a:pt x="-2009" y="530003"/>
                  <a:pt x="5450" y="516337"/>
                  <a:pt x="17880" y="512609"/>
                </a:cubicBezTo>
                <a:lnTo>
                  <a:pt x="81276" y="496458"/>
                </a:lnTo>
                <a:cubicBezTo>
                  <a:pt x="80033" y="455459"/>
                  <a:pt x="85005" y="414460"/>
                  <a:pt x="96193" y="374704"/>
                </a:cubicBezTo>
                <a:lnTo>
                  <a:pt x="40255" y="342402"/>
                </a:lnTo>
                <a:cubicBezTo>
                  <a:pt x="35283" y="338674"/>
                  <a:pt x="31554" y="333705"/>
                  <a:pt x="30311" y="327493"/>
                </a:cubicBezTo>
                <a:cubicBezTo>
                  <a:pt x="27825" y="321281"/>
                  <a:pt x="29068" y="315069"/>
                  <a:pt x="32797" y="308857"/>
                </a:cubicBezTo>
                <a:lnTo>
                  <a:pt x="106137" y="180891"/>
                </a:lnTo>
                <a:cubicBezTo>
                  <a:pt x="108623" y="175921"/>
                  <a:pt x="114838" y="172194"/>
                  <a:pt x="119811" y="170951"/>
                </a:cubicBezTo>
                <a:cubicBezTo>
                  <a:pt x="126026" y="168467"/>
                  <a:pt x="133484" y="169709"/>
                  <a:pt x="138457" y="173436"/>
                </a:cubicBezTo>
                <a:lnTo>
                  <a:pt x="194394" y="204496"/>
                </a:lnTo>
                <a:cubicBezTo>
                  <a:pt x="224227" y="174679"/>
                  <a:pt x="255304" y="149831"/>
                  <a:pt x="292595" y="129952"/>
                </a:cubicBezTo>
                <a:lnTo>
                  <a:pt x="275193" y="67833"/>
                </a:lnTo>
                <a:cubicBezTo>
                  <a:pt x="271463" y="55409"/>
                  <a:pt x="278922" y="42985"/>
                  <a:pt x="292595" y="38015"/>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19" name="Freeform 18">
            <a:extLst>
              <a:ext uri="{FF2B5EF4-FFF2-40B4-BE49-F238E27FC236}">
                <a16:creationId xmlns:a16="http://schemas.microsoft.com/office/drawing/2014/main" id="{ACC03240-3136-7445-9A9F-92206D0D9333}"/>
              </a:ext>
            </a:extLst>
          </p:cNvPr>
          <p:cNvSpPr>
            <a:spLocks noChangeArrowheads="1"/>
          </p:cNvSpPr>
          <p:nvPr/>
        </p:nvSpPr>
        <p:spPr bwMode="auto">
          <a:xfrm>
            <a:off x="6250842" y="6446026"/>
            <a:ext cx="3547250" cy="3547265"/>
          </a:xfrm>
          <a:custGeom>
            <a:avLst/>
            <a:gdLst>
              <a:gd name="connsiteX0" fmla="*/ 1893049 w 3547250"/>
              <a:gd name="connsiteY0" fmla="*/ 3339772 h 3547265"/>
              <a:gd name="connsiteX1" fmla="*/ 1915806 w 3547250"/>
              <a:gd name="connsiteY1" fmla="*/ 3542295 h 3547265"/>
              <a:gd name="connsiteX2" fmla="*/ 1780530 w 3547250"/>
              <a:gd name="connsiteY2" fmla="*/ 3547265 h 3547265"/>
              <a:gd name="connsiteX3" fmla="*/ 1757773 w 3547250"/>
              <a:gd name="connsiteY3" fmla="*/ 3344742 h 3547265"/>
              <a:gd name="connsiteX4" fmla="*/ 1771680 w 3547250"/>
              <a:gd name="connsiteY4" fmla="*/ 3344742 h 3547265"/>
              <a:gd name="connsiteX5" fmla="*/ 1893049 w 3547250"/>
              <a:gd name="connsiteY5" fmla="*/ 3339772 h 3547265"/>
              <a:gd name="connsiteX6" fmla="*/ 1398545 w 3547250"/>
              <a:gd name="connsiteY6" fmla="*/ 3295827 h 3547265"/>
              <a:gd name="connsiteX7" fmla="*/ 1531292 w 3547250"/>
              <a:gd name="connsiteY7" fmla="*/ 3322158 h 3547265"/>
              <a:gd name="connsiteX8" fmla="*/ 1506007 w 3547250"/>
              <a:gd name="connsiteY8" fmla="*/ 3525281 h 3547265"/>
              <a:gd name="connsiteX9" fmla="*/ 1373260 w 3547250"/>
              <a:gd name="connsiteY9" fmla="*/ 3500204 h 3547265"/>
              <a:gd name="connsiteX10" fmla="*/ 2254343 w 3547250"/>
              <a:gd name="connsiteY10" fmla="*/ 3268361 h 3547265"/>
              <a:gd name="connsiteX11" fmla="*/ 2322319 w 3547250"/>
              <a:gd name="connsiteY11" fmla="*/ 3461454 h 3547265"/>
              <a:gd name="connsiteX12" fmla="*/ 2195017 w 3547250"/>
              <a:gd name="connsiteY12" fmla="*/ 3497815 h 3547265"/>
              <a:gd name="connsiteX13" fmla="*/ 2125805 w 3547250"/>
              <a:gd name="connsiteY13" fmla="*/ 3303469 h 3547265"/>
              <a:gd name="connsiteX14" fmla="*/ 2254343 w 3547250"/>
              <a:gd name="connsiteY14" fmla="*/ 3268361 h 3547265"/>
              <a:gd name="connsiteX15" fmla="*/ 1053501 w 3547250"/>
              <a:gd name="connsiteY15" fmla="*/ 3169483 h 3547265"/>
              <a:gd name="connsiteX16" fmla="*/ 1174277 w 3547250"/>
              <a:gd name="connsiteY16" fmla="*/ 3226622 h 3547265"/>
              <a:gd name="connsiteX17" fmla="*/ 1104030 w 3547250"/>
              <a:gd name="connsiteY17" fmla="*/ 3415431 h 3547265"/>
              <a:gd name="connsiteX18" fmla="*/ 983253 w 3547250"/>
              <a:gd name="connsiteY18" fmla="*/ 3360776 h 3547265"/>
              <a:gd name="connsiteX19" fmla="*/ 2595223 w 3547250"/>
              <a:gd name="connsiteY19" fmla="*/ 3114556 h 3547265"/>
              <a:gd name="connsiteX20" fmla="*/ 2706816 w 3547250"/>
              <a:gd name="connsiteY20" fmla="*/ 3282742 h 3547265"/>
              <a:gd name="connsiteX21" fmla="*/ 2590208 w 3547250"/>
              <a:gd name="connsiteY21" fmla="*/ 3349522 h 3547265"/>
              <a:gd name="connsiteX22" fmla="*/ 2477361 w 3547250"/>
              <a:gd name="connsiteY22" fmla="*/ 3178863 h 3547265"/>
              <a:gd name="connsiteX23" fmla="*/ 2595223 w 3547250"/>
              <a:gd name="connsiteY23" fmla="*/ 3114556 h 3547265"/>
              <a:gd name="connsiteX24" fmla="*/ 756246 w 3547250"/>
              <a:gd name="connsiteY24" fmla="*/ 2966244 h 3547265"/>
              <a:gd name="connsiteX25" fmla="*/ 861169 w 3547250"/>
              <a:gd name="connsiteY25" fmla="*/ 3048396 h 3547265"/>
              <a:gd name="connsiteX26" fmla="*/ 747605 w 3547250"/>
              <a:gd name="connsiteY26" fmla="*/ 3217679 h 3547265"/>
              <a:gd name="connsiteX27" fmla="*/ 642682 w 3547250"/>
              <a:gd name="connsiteY27" fmla="*/ 3135527 h 3547265"/>
              <a:gd name="connsiteX28" fmla="*/ 2889091 w 3547250"/>
              <a:gd name="connsiteY28" fmla="*/ 2878355 h 3547265"/>
              <a:gd name="connsiteX29" fmla="*/ 3036404 w 3547250"/>
              <a:gd name="connsiteY29" fmla="*/ 3020326 h 3547265"/>
              <a:gd name="connsiteX30" fmla="*/ 2937779 w 3547250"/>
              <a:gd name="connsiteY30" fmla="*/ 3113298 h 3547265"/>
              <a:gd name="connsiteX31" fmla="*/ 2790466 w 3547250"/>
              <a:gd name="connsiteY31" fmla="*/ 2970071 h 3547265"/>
              <a:gd name="connsiteX32" fmla="*/ 2889091 w 3547250"/>
              <a:gd name="connsiteY32" fmla="*/ 2878355 h 3547265"/>
              <a:gd name="connsiteX33" fmla="*/ 513754 w 3547250"/>
              <a:gd name="connsiteY33" fmla="*/ 2708068 h 3547265"/>
              <a:gd name="connsiteX34" fmla="*/ 597486 w 3547250"/>
              <a:gd name="connsiteY34" fmla="*/ 2810942 h 3547265"/>
              <a:gd name="connsiteX35" fmla="*/ 447518 w 3547250"/>
              <a:gd name="connsiteY35" fmla="*/ 2948522 h 3547265"/>
              <a:gd name="connsiteX36" fmla="*/ 362537 w 3547250"/>
              <a:gd name="connsiteY36" fmla="*/ 2845647 h 3547265"/>
              <a:gd name="connsiteX37" fmla="*/ 3118200 w 3547250"/>
              <a:gd name="connsiteY37" fmla="*/ 2581730 h 3547265"/>
              <a:gd name="connsiteX38" fmla="*/ 3294576 w 3547250"/>
              <a:gd name="connsiteY38" fmla="*/ 2683271 h 3547265"/>
              <a:gd name="connsiteX39" fmla="*/ 3220774 w 3547250"/>
              <a:gd name="connsiteY39" fmla="*/ 2794719 h 3547265"/>
              <a:gd name="connsiteX40" fmla="*/ 3043147 w 3547250"/>
              <a:gd name="connsiteY40" fmla="*/ 2691939 h 3547265"/>
              <a:gd name="connsiteX41" fmla="*/ 3118200 w 3547250"/>
              <a:gd name="connsiteY41" fmla="*/ 2581730 h 3547265"/>
              <a:gd name="connsiteX42" fmla="*/ 330642 w 3547250"/>
              <a:gd name="connsiteY42" fmla="*/ 2394967 h 3547265"/>
              <a:gd name="connsiteX43" fmla="*/ 388764 w 3547250"/>
              <a:gd name="connsiteY43" fmla="*/ 2513469 h 3547265"/>
              <a:gd name="connsiteX44" fmla="*/ 213161 w 3547250"/>
              <a:gd name="connsiteY44" fmla="*/ 2613455 h 3547265"/>
              <a:gd name="connsiteX45" fmla="*/ 153802 w 3547250"/>
              <a:gd name="connsiteY45" fmla="*/ 2494953 h 3547265"/>
              <a:gd name="connsiteX46" fmla="*/ 3274991 w 3547250"/>
              <a:gd name="connsiteY46" fmla="*/ 2241164 h 3547265"/>
              <a:gd name="connsiteX47" fmla="*/ 3470349 w 3547250"/>
              <a:gd name="connsiteY47" fmla="*/ 2299683 h 3547265"/>
              <a:gd name="connsiteX48" fmla="*/ 3426518 w 3547250"/>
              <a:gd name="connsiteY48" fmla="*/ 2426682 h 3547265"/>
              <a:gd name="connsiteX49" fmla="*/ 3229908 w 3547250"/>
              <a:gd name="connsiteY49" fmla="*/ 2366918 h 3547265"/>
              <a:gd name="connsiteX50" fmla="*/ 3274991 w 3547250"/>
              <a:gd name="connsiteY50" fmla="*/ 2241164 h 3547265"/>
              <a:gd name="connsiteX51" fmla="*/ 227401 w 3547250"/>
              <a:gd name="connsiteY51" fmla="*/ 2059892 h 3547265"/>
              <a:gd name="connsiteX52" fmla="*/ 256937 w 3547250"/>
              <a:gd name="connsiteY52" fmla="*/ 2189381 h 3547265"/>
              <a:gd name="connsiteX53" fmla="*/ 63722 w 3547250"/>
              <a:gd name="connsiteY53" fmla="*/ 2245410 h 3547265"/>
              <a:gd name="connsiteX54" fmla="*/ 32956 w 3547250"/>
              <a:gd name="connsiteY54" fmla="*/ 2115921 h 3547265"/>
              <a:gd name="connsiteX55" fmla="*/ 3342595 w 3547250"/>
              <a:gd name="connsiteY55" fmla="*/ 1867634 h 3547265"/>
              <a:gd name="connsiteX56" fmla="*/ 3547250 w 3547250"/>
              <a:gd name="connsiteY56" fmla="*/ 1880203 h 3547265"/>
              <a:gd name="connsiteX57" fmla="*/ 3534695 w 3547250"/>
              <a:gd name="connsiteY57" fmla="*/ 2014687 h 3547265"/>
              <a:gd name="connsiteX58" fmla="*/ 3328784 w 3547250"/>
              <a:gd name="connsiteY58" fmla="*/ 2000862 h 3547265"/>
              <a:gd name="connsiteX59" fmla="*/ 3342595 w 3547250"/>
              <a:gd name="connsiteY59" fmla="*/ 1867634 h 3547265"/>
              <a:gd name="connsiteX60" fmla="*/ 202008 w 3547250"/>
              <a:gd name="connsiteY60" fmla="*/ 1702845 h 3547265"/>
              <a:gd name="connsiteX61" fmla="*/ 200776 w 3547250"/>
              <a:gd name="connsiteY61" fmla="*/ 1769330 h 3547265"/>
              <a:gd name="connsiteX62" fmla="*/ 202008 w 3547250"/>
              <a:gd name="connsiteY62" fmla="*/ 1835815 h 3547265"/>
              <a:gd name="connsiteX63" fmla="*/ 1232 w 3547250"/>
              <a:gd name="connsiteY63" fmla="*/ 1844433 h 3547265"/>
              <a:gd name="connsiteX64" fmla="*/ 0 w 3547250"/>
              <a:gd name="connsiteY64" fmla="*/ 1769330 h 3547265"/>
              <a:gd name="connsiteX65" fmla="*/ 1232 w 3547250"/>
              <a:gd name="connsiteY65" fmla="*/ 1712695 h 3547265"/>
              <a:gd name="connsiteX66" fmla="*/ 3524285 w 3547250"/>
              <a:gd name="connsiteY66" fmla="*/ 1455655 h 3547265"/>
              <a:gd name="connsiteX67" fmla="*/ 3541763 w 3547250"/>
              <a:gd name="connsiteY67" fmla="*/ 1589361 h 3547265"/>
              <a:gd name="connsiteX68" fmla="*/ 3340767 w 3547250"/>
              <a:gd name="connsiteY68" fmla="*/ 1624680 h 3547265"/>
              <a:gd name="connsiteX69" fmla="*/ 3323289 w 3547250"/>
              <a:gd name="connsiteY69" fmla="*/ 1489712 h 3547265"/>
              <a:gd name="connsiteX70" fmla="*/ 57231 w 3547250"/>
              <a:gd name="connsiteY70" fmla="*/ 1318330 h 3547265"/>
              <a:gd name="connsiteX71" fmla="*/ 256930 w 3547250"/>
              <a:gd name="connsiteY71" fmla="*/ 1357145 h 3547265"/>
              <a:gd name="connsiteX72" fmla="*/ 227161 w 3547250"/>
              <a:gd name="connsiteY72" fmla="*/ 1487360 h 3547265"/>
              <a:gd name="connsiteX73" fmla="*/ 27462 w 3547250"/>
              <a:gd name="connsiteY73" fmla="*/ 1449798 h 3547265"/>
              <a:gd name="connsiteX74" fmla="*/ 57231 w 3547250"/>
              <a:gd name="connsiteY74" fmla="*/ 1318330 h 3547265"/>
              <a:gd name="connsiteX75" fmla="*/ 3398017 w 3547250"/>
              <a:gd name="connsiteY75" fmla="*/ 1054665 h 3547265"/>
              <a:gd name="connsiteX76" fmla="*/ 3448370 w 3547250"/>
              <a:gd name="connsiteY76" fmla="*/ 1176609 h 3547265"/>
              <a:gd name="connsiteX77" fmla="*/ 3258289 w 3547250"/>
              <a:gd name="connsiteY77" fmla="*/ 1256673 h 3547265"/>
              <a:gd name="connsiteX78" fmla="*/ 3207936 w 3547250"/>
              <a:gd name="connsiteY78" fmla="*/ 1133498 h 3547265"/>
              <a:gd name="connsiteX79" fmla="*/ 201492 w 3547250"/>
              <a:gd name="connsiteY79" fmla="*/ 944804 h 3547265"/>
              <a:gd name="connsiteX80" fmla="*/ 388754 w 3547250"/>
              <a:gd name="connsiteY80" fmla="*/ 1026596 h 3547265"/>
              <a:gd name="connsiteX81" fmla="*/ 330079 w 3547250"/>
              <a:gd name="connsiteY81" fmla="*/ 1146805 h 3547265"/>
              <a:gd name="connsiteX82" fmla="*/ 142817 w 3547250"/>
              <a:gd name="connsiteY82" fmla="*/ 1065013 h 3547265"/>
              <a:gd name="connsiteX83" fmla="*/ 201492 w 3547250"/>
              <a:gd name="connsiteY83" fmla="*/ 944804 h 3547265"/>
              <a:gd name="connsiteX84" fmla="*/ 3178884 w 3547250"/>
              <a:gd name="connsiteY84" fmla="*/ 686629 h 3547265"/>
              <a:gd name="connsiteX85" fmla="*/ 3256126 w 3547250"/>
              <a:gd name="connsiteY85" fmla="*/ 794541 h 3547265"/>
              <a:gd name="connsiteX86" fmla="*/ 3091675 w 3547250"/>
              <a:gd name="connsiteY86" fmla="*/ 916097 h 3547265"/>
              <a:gd name="connsiteX87" fmla="*/ 3015679 w 3547250"/>
              <a:gd name="connsiteY87" fmla="*/ 806945 h 3547265"/>
              <a:gd name="connsiteX88" fmla="*/ 429701 w 3547250"/>
              <a:gd name="connsiteY88" fmla="*/ 609727 h 3547265"/>
              <a:gd name="connsiteX89" fmla="*/ 591997 w 3547250"/>
              <a:gd name="connsiteY89" fmla="*/ 735112 h 3547265"/>
              <a:gd name="connsiteX90" fmla="*/ 508352 w 3547250"/>
              <a:gd name="connsiteY90" fmla="*/ 839181 h 3547265"/>
              <a:gd name="connsiteX91" fmla="*/ 346056 w 3547250"/>
              <a:gd name="connsiteY91" fmla="*/ 715050 h 3547265"/>
              <a:gd name="connsiteX92" fmla="*/ 429701 w 3547250"/>
              <a:gd name="connsiteY92" fmla="*/ 609727 h 3547265"/>
              <a:gd name="connsiteX93" fmla="*/ 2881555 w 3547250"/>
              <a:gd name="connsiteY93" fmla="*/ 390004 h 3547265"/>
              <a:gd name="connsiteX94" fmla="*/ 2981488 w 3547250"/>
              <a:gd name="connsiteY94" fmla="*/ 476323 h 3547265"/>
              <a:gd name="connsiteX95" fmla="*/ 2851946 w 3547250"/>
              <a:gd name="connsiteY95" fmla="*/ 630464 h 3547265"/>
              <a:gd name="connsiteX96" fmla="*/ 2752013 w 3547250"/>
              <a:gd name="connsiteY96" fmla="*/ 542912 h 3547265"/>
              <a:gd name="connsiteX97" fmla="*/ 731739 w 3547250"/>
              <a:gd name="connsiteY97" fmla="*/ 340568 h 3547265"/>
              <a:gd name="connsiteX98" fmla="*/ 861146 w 3547250"/>
              <a:gd name="connsiteY98" fmla="*/ 497920 h 3547265"/>
              <a:gd name="connsiteX99" fmla="*/ 755611 w 3547250"/>
              <a:gd name="connsiteY99" fmla="*/ 581002 h 3547265"/>
              <a:gd name="connsiteX100" fmla="*/ 626204 w 3547250"/>
              <a:gd name="connsiteY100" fmla="*/ 422391 h 3547265"/>
              <a:gd name="connsiteX101" fmla="*/ 731739 w 3547250"/>
              <a:gd name="connsiteY101" fmla="*/ 340568 h 3547265"/>
              <a:gd name="connsiteX102" fmla="*/ 2532162 w 3547250"/>
              <a:gd name="connsiteY102" fmla="*/ 164791 h 3547265"/>
              <a:gd name="connsiteX103" fmla="*/ 2651877 w 3547250"/>
              <a:gd name="connsiteY103" fmla="*/ 226274 h 3547265"/>
              <a:gd name="connsiteX104" fmla="*/ 2558625 w 3547250"/>
              <a:gd name="connsiteY104" fmla="*/ 410722 h 3547265"/>
              <a:gd name="connsiteX105" fmla="*/ 2438910 w 3547250"/>
              <a:gd name="connsiteY105" fmla="*/ 347985 h 3547265"/>
              <a:gd name="connsiteX106" fmla="*/ 1081087 w 3547250"/>
              <a:gd name="connsiteY106" fmla="*/ 137323 h 3547265"/>
              <a:gd name="connsiteX107" fmla="*/ 1168781 w 3547250"/>
              <a:gd name="connsiteY107" fmla="*/ 320462 h 3547265"/>
              <a:gd name="connsiteX108" fmla="*/ 1050209 w 3547250"/>
              <a:gd name="connsiteY108" fmla="*/ 377770 h 3547265"/>
              <a:gd name="connsiteX109" fmla="*/ 961281 w 3547250"/>
              <a:gd name="connsiteY109" fmla="*/ 193386 h 3547265"/>
              <a:gd name="connsiteX110" fmla="*/ 1081087 w 3547250"/>
              <a:gd name="connsiteY110" fmla="*/ 137323 h 3547265"/>
              <a:gd name="connsiteX111" fmla="*/ 2134393 w 3547250"/>
              <a:gd name="connsiteY111" fmla="*/ 32959 h 3547265"/>
              <a:gd name="connsiteX112" fmla="*/ 2261894 w 3547250"/>
              <a:gd name="connsiteY112" fmla="*/ 65036 h 3547265"/>
              <a:gd name="connsiteX113" fmla="*/ 2216093 w 3547250"/>
              <a:gd name="connsiteY113" fmla="*/ 262434 h 3547265"/>
              <a:gd name="connsiteX114" fmla="*/ 2087354 w 3547250"/>
              <a:gd name="connsiteY114" fmla="*/ 229123 h 3547265"/>
              <a:gd name="connsiteX115" fmla="*/ 1471198 w 3547250"/>
              <a:gd name="connsiteY115" fmla="*/ 21972 h 3547265"/>
              <a:gd name="connsiteX116" fmla="*/ 1514831 w 3547250"/>
              <a:gd name="connsiteY116" fmla="*/ 218723 h 3547265"/>
              <a:gd name="connsiteX117" fmla="*/ 1383933 w 3547250"/>
              <a:gd name="connsiteY117" fmla="*/ 245947 h 3547265"/>
              <a:gd name="connsiteX118" fmla="*/ 1340300 w 3547250"/>
              <a:gd name="connsiteY118" fmla="*/ 49196 h 3547265"/>
              <a:gd name="connsiteX119" fmla="*/ 1471198 w 3547250"/>
              <a:gd name="connsiteY119" fmla="*/ 21972 h 3547265"/>
              <a:gd name="connsiteX120" fmla="*/ 1724815 w 3547250"/>
              <a:gd name="connsiteY120" fmla="*/ 0 h 3547265"/>
              <a:gd name="connsiteX121" fmla="*/ 1774863 w 3547250"/>
              <a:gd name="connsiteY121" fmla="*/ 0 h 3547265"/>
              <a:gd name="connsiteX122" fmla="*/ 1855428 w 3547250"/>
              <a:gd name="connsiteY122" fmla="*/ 2515 h 3547265"/>
              <a:gd name="connsiteX123" fmla="*/ 1855428 w 3547250"/>
              <a:gd name="connsiteY123" fmla="*/ 207478 h 3547265"/>
              <a:gd name="connsiteX124" fmla="*/ 1774863 w 3547250"/>
              <a:gd name="connsiteY124" fmla="*/ 204963 h 3547265"/>
              <a:gd name="connsiteX125" fmla="*/ 1724815 w 3547250"/>
              <a:gd name="connsiteY125" fmla="*/ 206220 h 3547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547250" h="3547265">
                <a:moveTo>
                  <a:pt x="1893049" y="3339772"/>
                </a:moveTo>
                <a:lnTo>
                  <a:pt x="1915806" y="3542295"/>
                </a:lnTo>
                <a:cubicBezTo>
                  <a:pt x="1870293" y="3544780"/>
                  <a:pt x="1826043" y="3546022"/>
                  <a:pt x="1780530" y="3547265"/>
                </a:cubicBezTo>
                <a:lnTo>
                  <a:pt x="1757773" y="3344742"/>
                </a:lnTo>
                <a:cubicBezTo>
                  <a:pt x="1762830" y="3344742"/>
                  <a:pt x="1767887" y="3344742"/>
                  <a:pt x="1771680" y="3344742"/>
                </a:cubicBezTo>
                <a:cubicBezTo>
                  <a:pt x="1813401" y="3344742"/>
                  <a:pt x="1853857" y="3343499"/>
                  <a:pt x="1893049" y="3339772"/>
                </a:cubicBezTo>
                <a:close/>
                <a:moveTo>
                  <a:pt x="1398545" y="3295827"/>
                </a:moveTo>
                <a:cubicBezTo>
                  <a:pt x="1442794" y="3307112"/>
                  <a:pt x="1487043" y="3314635"/>
                  <a:pt x="1531292" y="3322158"/>
                </a:cubicBezTo>
                <a:lnTo>
                  <a:pt x="1506007" y="3525281"/>
                </a:lnTo>
                <a:cubicBezTo>
                  <a:pt x="1460494" y="3519012"/>
                  <a:pt x="1417509" y="3510235"/>
                  <a:pt x="1373260" y="3500204"/>
                </a:cubicBezTo>
                <a:close/>
                <a:moveTo>
                  <a:pt x="2254343" y="3268361"/>
                </a:moveTo>
                <a:lnTo>
                  <a:pt x="2322319" y="3461454"/>
                </a:lnTo>
                <a:cubicBezTo>
                  <a:pt x="2280297" y="3475246"/>
                  <a:pt x="2237039" y="3487784"/>
                  <a:pt x="2195017" y="3497815"/>
                </a:cubicBezTo>
                <a:lnTo>
                  <a:pt x="2125805" y="3303469"/>
                </a:lnTo>
                <a:cubicBezTo>
                  <a:pt x="2170299" y="3293438"/>
                  <a:pt x="2212321" y="3282153"/>
                  <a:pt x="2254343" y="3268361"/>
                </a:cubicBezTo>
                <a:close/>
                <a:moveTo>
                  <a:pt x="1053501" y="3169483"/>
                </a:moveTo>
                <a:cubicBezTo>
                  <a:pt x="1092938" y="3190600"/>
                  <a:pt x="1133608" y="3207990"/>
                  <a:pt x="1174277" y="3226622"/>
                </a:cubicBezTo>
                <a:lnTo>
                  <a:pt x="1104030" y="3415431"/>
                </a:lnTo>
                <a:cubicBezTo>
                  <a:pt x="1063360" y="3399283"/>
                  <a:pt x="1022690" y="3380650"/>
                  <a:pt x="983253" y="3360776"/>
                </a:cubicBezTo>
                <a:close/>
                <a:moveTo>
                  <a:pt x="2595223" y="3114556"/>
                </a:moveTo>
                <a:lnTo>
                  <a:pt x="2706816" y="3282742"/>
                </a:lnTo>
                <a:cubicBezTo>
                  <a:pt x="2669201" y="3306239"/>
                  <a:pt x="2630331" y="3328499"/>
                  <a:pt x="2590208" y="3349522"/>
                </a:cubicBezTo>
                <a:lnTo>
                  <a:pt x="2477361" y="3178863"/>
                </a:lnTo>
                <a:cubicBezTo>
                  <a:pt x="2518738" y="3159076"/>
                  <a:pt x="2557608" y="3136816"/>
                  <a:pt x="2595223" y="3114556"/>
                </a:cubicBezTo>
                <a:close/>
                <a:moveTo>
                  <a:pt x="756246" y="2966244"/>
                </a:moveTo>
                <a:cubicBezTo>
                  <a:pt x="789575" y="2994873"/>
                  <a:pt x="825372" y="3022257"/>
                  <a:pt x="861169" y="3048396"/>
                </a:cubicBezTo>
                <a:lnTo>
                  <a:pt x="747605" y="3217679"/>
                </a:lnTo>
                <a:cubicBezTo>
                  <a:pt x="711808" y="3191540"/>
                  <a:pt x="677245" y="3164156"/>
                  <a:pt x="642682" y="3135527"/>
                </a:cubicBezTo>
                <a:close/>
                <a:moveTo>
                  <a:pt x="2889091" y="2878355"/>
                </a:moveTo>
                <a:lnTo>
                  <a:pt x="3036404" y="3020326"/>
                </a:lnTo>
                <a:cubicBezTo>
                  <a:pt x="3005193" y="3052992"/>
                  <a:pt x="2971486" y="3083145"/>
                  <a:pt x="2937779" y="3113298"/>
                </a:cubicBezTo>
                <a:lnTo>
                  <a:pt x="2790466" y="2970071"/>
                </a:lnTo>
                <a:cubicBezTo>
                  <a:pt x="2824173" y="2941174"/>
                  <a:pt x="2857880" y="2911021"/>
                  <a:pt x="2889091" y="2878355"/>
                </a:cubicBezTo>
                <a:close/>
                <a:moveTo>
                  <a:pt x="513754" y="2708068"/>
                </a:moveTo>
                <a:cubicBezTo>
                  <a:pt x="539998" y="2744012"/>
                  <a:pt x="567493" y="2777477"/>
                  <a:pt x="597486" y="2810942"/>
                </a:cubicBezTo>
                <a:lnTo>
                  <a:pt x="447518" y="2948522"/>
                </a:lnTo>
                <a:cubicBezTo>
                  <a:pt x="418775" y="2916296"/>
                  <a:pt x="390031" y="2880352"/>
                  <a:pt x="362537" y="2845647"/>
                </a:cubicBezTo>
                <a:close/>
                <a:moveTo>
                  <a:pt x="3118200" y="2581730"/>
                </a:moveTo>
                <a:lnTo>
                  <a:pt x="3294576" y="2683271"/>
                </a:lnTo>
                <a:cubicBezTo>
                  <a:pt x="3270809" y="2721659"/>
                  <a:pt x="3245791" y="2758808"/>
                  <a:pt x="3220774" y="2794719"/>
                </a:cubicBezTo>
                <a:lnTo>
                  <a:pt x="3043147" y="2691939"/>
                </a:lnTo>
                <a:cubicBezTo>
                  <a:pt x="3069416" y="2656028"/>
                  <a:pt x="3094434" y="2620117"/>
                  <a:pt x="3118200" y="2581730"/>
                </a:cubicBezTo>
                <a:close/>
                <a:moveTo>
                  <a:pt x="330642" y="2394967"/>
                </a:moveTo>
                <a:cubicBezTo>
                  <a:pt x="349192" y="2435702"/>
                  <a:pt x="367741" y="2475203"/>
                  <a:pt x="388764" y="2513469"/>
                </a:cubicBezTo>
                <a:lnTo>
                  <a:pt x="213161" y="2613455"/>
                </a:lnTo>
                <a:cubicBezTo>
                  <a:pt x="192138" y="2573954"/>
                  <a:pt x="172351" y="2535688"/>
                  <a:pt x="153802" y="2494953"/>
                </a:cubicBezTo>
                <a:close/>
                <a:moveTo>
                  <a:pt x="3274991" y="2241164"/>
                </a:moveTo>
                <a:lnTo>
                  <a:pt x="3470349" y="2299683"/>
                </a:lnTo>
                <a:cubicBezTo>
                  <a:pt x="3457826" y="2343261"/>
                  <a:pt x="3442798" y="2384349"/>
                  <a:pt x="3426518" y="2426682"/>
                </a:cubicBezTo>
                <a:lnTo>
                  <a:pt x="3229908" y="2366918"/>
                </a:lnTo>
                <a:cubicBezTo>
                  <a:pt x="3246188" y="2325830"/>
                  <a:pt x="3261215" y="2284742"/>
                  <a:pt x="3274991" y="2241164"/>
                </a:cubicBezTo>
                <a:close/>
                <a:moveTo>
                  <a:pt x="227401" y="2059892"/>
                </a:moveTo>
                <a:cubicBezTo>
                  <a:pt x="236016" y="2103470"/>
                  <a:pt x="245861" y="2147048"/>
                  <a:pt x="256937" y="2189381"/>
                </a:cubicBezTo>
                <a:lnTo>
                  <a:pt x="63722" y="2245410"/>
                </a:lnTo>
                <a:cubicBezTo>
                  <a:pt x="52646" y="2203077"/>
                  <a:pt x="42801" y="2159499"/>
                  <a:pt x="32956" y="2115921"/>
                </a:cubicBezTo>
                <a:close/>
                <a:moveTo>
                  <a:pt x="3342595" y="1867634"/>
                </a:moveTo>
                <a:lnTo>
                  <a:pt x="3547250" y="1880203"/>
                </a:lnTo>
                <a:cubicBezTo>
                  <a:pt x="3544739" y="1925450"/>
                  <a:pt x="3539717" y="1969440"/>
                  <a:pt x="3534695" y="2014687"/>
                </a:cubicBezTo>
                <a:lnTo>
                  <a:pt x="3328784" y="2000862"/>
                </a:lnTo>
                <a:cubicBezTo>
                  <a:pt x="3335062" y="1958128"/>
                  <a:pt x="3340084" y="1912881"/>
                  <a:pt x="3342595" y="1867634"/>
                </a:cubicBezTo>
                <a:close/>
                <a:moveTo>
                  <a:pt x="202008" y="1702845"/>
                </a:moveTo>
                <a:cubicBezTo>
                  <a:pt x="202008" y="1725007"/>
                  <a:pt x="200776" y="1745937"/>
                  <a:pt x="200776" y="1769330"/>
                </a:cubicBezTo>
                <a:cubicBezTo>
                  <a:pt x="200776" y="1790260"/>
                  <a:pt x="202008" y="1813653"/>
                  <a:pt x="202008" y="1835815"/>
                </a:cubicBezTo>
                <a:lnTo>
                  <a:pt x="1232" y="1844433"/>
                </a:lnTo>
                <a:cubicBezTo>
                  <a:pt x="1232" y="1819809"/>
                  <a:pt x="0" y="1793954"/>
                  <a:pt x="0" y="1769330"/>
                </a:cubicBezTo>
                <a:cubicBezTo>
                  <a:pt x="0" y="1750862"/>
                  <a:pt x="0" y="1731163"/>
                  <a:pt x="1232" y="1712695"/>
                </a:cubicBezTo>
                <a:close/>
                <a:moveTo>
                  <a:pt x="3524285" y="1455655"/>
                </a:moveTo>
                <a:cubicBezTo>
                  <a:pt x="3531775" y="1499803"/>
                  <a:pt x="3538017" y="1543952"/>
                  <a:pt x="3541763" y="1589361"/>
                </a:cubicBezTo>
                <a:lnTo>
                  <a:pt x="3340767" y="1624680"/>
                </a:lnTo>
                <a:cubicBezTo>
                  <a:pt x="3337022" y="1579270"/>
                  <a:pt x="3330780" y="1533861"/>
                  <a:pt x="3323289" y="1489712"/>
                </a:cubicBezTo>
                <a:close/>
                <a:moveTo>
                  <a:pt x="57231" y="1318330"/>
                </a:moveTo>
                <a:lnTo>
                  <a:pt x="256930" y="1357145"/>
                </a:lnTo>
                <a:cubicBezTo>
                  <a:pt x="245767" y="1399715"/>
                  <a:pt x="235844" y="1443538"/>
                  <a:pt x="227161" y="1487360"/>
                </a:cubicBezTo>
                <a:lnTo>
                  <a:pt x="27462" y="1449798"/>
                </a:lnTo>
                <a:cubicBezTo>
                  <a:pt x="36144" y="1404723"/>
                  <a:pt x="46067" y="1360901"/>
                  <a:pt x="57231" y="1318330"/>
                </a:cubicBezTo>
                <a:close/>
                <a:moveTo>
                  <a:pt x="3398017" y="1054665"/>
                </a:moveTo>
                <a:cubicBezTo>
                  <a:pt x="3415641" y="1094081"/>
                  <a:pt x="3432006" y="1134729"/>
                  <a:pt x="3448370" y="1176609"/>
                </a:cubicBezTo>
                <a:lnTo>
                  <a:pt x="3258289" y="1256673"/>
                </a:lnTo>
                <a:cubicBezTo>
                  <a:pt x="3243183" y="1213562"/>
                  <a:pt x="3226818" y="1172914"/>
                  <a:pt x="3207936" y="1133498"/>
                </a:cubicBezTo>
                <a:close/>
                <a:moveTo>
                  <a:pt x="201492" y="944804"/>
                </a:moveTo>
                <a:lnTo>
                  <a:pt x="388754" y="1026596"/>
                </a:lnTo>
                <a:cubicBezTo>
                  <a:pt x="366283" y="1066253"/>
                  <a:pt x="347557" y="1105909"/>
                  <a:pt x="330079" y="1146805"/>
                </a:cubicBezTo>
                <a:lnTo>
                  <a:pt x="142817" y="1065013"/>
                </a:lnTo>
                <a:cubicBezTo>
                  <a:pt x="161543" y="1024117"/>
                  <a:pt x="180269" y="984461"/>
                  <a:pt x="201492" y="944804"/>
                </a:cubicBezTo>
                <a:close/>
                <a:moveTo>
                  <a:pt x="3178884" y="686629"/>
                </a:moveTo>
                <a:cubicBezTo>
                  <a:pt x="3206293" y="721359"/>
                  <a:pt x="3232455" y="757330"/>
                  <a:pt x="3256126" y="794541"/>
                </a:cubicBezTo>
                <a:lnTo>
                  <a:pt x="3091675" y="916097"/>
                </a:lnTo>
                <a:cubicBezTo>
                  <a:pt x="3068004" y="878886"/>
                  <a:pt x="3041842" y="841675"/>
                  <a:pt x="3015679" y="806945"/>
                </a:cubicBezTo>
                <a:close/>
                <a:moveTo>
                  <a:pt x="429701" y="609727"/>
                </a:moveTo>
                <a:lnTo>
                  <a:pt x="591997" y="735112"/>
                </a:lnTo>
                <a:cubicBezTo>
                  <a:pt x="562035" y="768966"/>
                  <a:pt x="535818" y="802820"/>
                  <a:pt x="508352" y="839181"/>
                </a:cubicBezTo>
                <a:lnTo>
                  <a:pt x="346056" y="715050"/>
                </a:lnTo>
                <a:cubicBezTo>
                  <a:pt x="373521" y="678689"/>
                  <a:pt x="400987" y="643581"/>
                  <a:pt x="429701" y="609727"/>
                </a:cubicBezTo>
                <a:close/>
                <a:moveTo>
                  <a:pt x="2881555" y="390004"/>
                </a:moveTo>
                <a:cubicBezTo>
                  <a:pt x="2916100" y="417133"/>
                  <a:pt x="2949411" y="445495"/>
                  <a:pt x="2981488" y="476323"/>
                </a:cubicBezTo>
                <a:lnTo>
                  <a:pt x="2851946" y="630464"/>
                </a:lnTo>
                <a:cubicBezTo>
                  <a:pt x="2819869" y="599636"/>
                  <a:pt x="2786558" y="571274"/>
                  <a:pt x="2752013" y="542912"/>
                </a:cubicBezTo>
                <a:close/>
                <a:moveTo>
                  <a:pt x="731739" y="340568"/>
                </a:moveTo>
                <a:lnTo>
                  <a:pt x="861146" y="497920"/>
                </a:lnTo>
                <a:cubicBezTo>
                  <a:pt x="824711" y="524356"/>
                  <a:pt x="789533" y="552050"/>
                  <a:pt x="755611" y="581002"/>
                </a:cubicBezTo>
                <a:lnTo>
                  <a:pt x="626204" y="422391"/>
                </a:lnTo>
                <a:cubicBezTo>
                  <a:pt x="660126" y="394697"/>
                  <a:pt x="695305" y="367003"/>
                  <a:pt x="731739" y="340568"/>
                </a:cubicBezTo>
                <a:close/>
                <a:moveTo>
                  <a:pt x="2532162" y="164791"/>
                </a:moveTo>
                <a:cubicBezTo>
                  <a:pt x="2572487" y="183613"/>
                  <a:pt x="2611552" y="204943"/>
                  <a:pt x="2651877" y="226274"/>
                </a:cubicBezTo>
                <a:lnTo>
                  <a:pt x="2558625" y="410722"/>
                </a:lnTo>
                <a:cubicBezTo>
                  <a:pt x="2519560" y="388137"/>
                  <a:pt x="2479235" y="366806"/>
                  <a:pt x="2438910" y="347985"/>
                </a:cubicBezTo>
                <a:close/>
                <a:moveTo>
                  <a:pt x="1081087" y="137323"/>
                </a:moveTo>
                <a:lnTo>
                  <a:pt x="1168781" y="320462"/>
                </a:lnTo>
                <a:cubicBezTo>
                  <a:pt x="1128022" y="337904"/>
                  <a:pt x="1088498" y="356591"/>
                  <a:pt x="1050209" y="377770"/>
                </a:cubicBezTo>
                <a:lnTo>
                  <a:pt x="961281" y="193386"/>
                </a:lnTo>
                <a:cubicBezTo>
                  <a:pt x="1000805" y="173453"/>
                  <a:pt x="1040328" y="153519"/>
                  <a:pt x="1081087" y="137323"/>
                </a:cubicBezTo>
                <a:close/>
                <a:moveTo>
                  <a:pt x="2134393" y="32959"/>
                </a:moveTo>
                <a:cubicBezTo>
                  <a:pt x="2177719" y="42829"/>
                  <a:pt x="2219806" y="52699"/>
                  <a:pt x="2261894" y="65036"/>
                </a:cubicBezTo>
                <a:lnTo>
                  <a:pt x="2216093" y="262434"/>
                </a:lnTo>
                <a:cubicBezTo>
                  <a:pt x="2172767" y="248862"/>
                  <a:pt x="2130680" y="237759"/>
                  <a:pt x="2087354" y="229123"/>
                </a:cubicBezTo>
                <a:close/>
                <a:moveTo>
                  <a:pt x="1471198" y="21972"/>
                </a:moveTo>
                <a:lnTo>
                  <a:pt x="1514831" y="218723"/>
                </a:lnTo>
                <a:cubicBezTo>
                  <a:pt x="1471198" y="226148"/>
                  <a:pt x="1427565" y="234810"/>
                  <a:pt x="1383933" y="245947"/>
                </a:cubicBezTo>
                <a:lnTo>
                  <a:pt x="1340300" y="49196"/>
                </a:lnTo>
                <a:cubicBezTo>
                  <a:pt x="1382686" y="38059"/>
                  <a:pt x="1426319" y="29397"/>
                  <a:pt x="1471198" y="21972"/>
                </a:cubicBezTo>
                <a:close/>
                <a:moveTo>
                  <a:pt x="1724815" y="0"/>
                </a:moveTo>
                <a:cubicBezTo>
                  <a:pt x="1741905" y="0"/>
                  <a:pt x="1757773" y="0"/>
                  <a:pt x="1774863" y="0"/>
                </a:cubicBezTo>
                <a:cubicBezTo>
                  <a:pt x="1801718" y="0"/>
                  <a:pt x="1828573" y="0"/>
                  <a:pt x="1855428" y="2515"/>
                </a:cubicBezTo>
                <a:lnTo>
                  <a:pt x="1855428" y="207478"/>
                </a:lnTo>
                <a:cubicBezTo>
                  <a:pt x="1828573" y="206220"/>
                  <a:pt x="1801718" y="204963"/>
                  <a:pt x="1774863" y="204963"/>
                </a:cubicBezTo>
                <a:cubicBezTo>
                  <a:pt x="1757773" y="204963"/>
                  <a:pt x="1741905" y="206220"/>
                  <a:pt x="1724815" y="206220"/>
                </a:cubicBezTo>
                <a:close/>
              </a:path>
            </a:pathLst>
          </a:custGeom>
          <a:solidFill>
            <a:srgbClr val="FFFFFF">
              <a:alpha val="19828"/>
            </a:srgbClr>
          </a:solidFill>
          <a:ln>
            <a:noFill/>
          </a:ln>
          <a:effectLst/>
        </p:spPr>
        <p:txBody>
          <a:bodyPr wrap="square" anchor="ctr">
            <a:noAutofit/>
          </a:bodyPr>
          <a:lstStyle/>
          <a:p>
            <a:endParaRPr lang="en-US" sz="3599" dirty="0">
              <a:latin typeface="Poppins" pitchFamily="2" charset="77"/>
            </a:endParaRPr>
          </a:p>
        </p:txBody>
      </p:sp>
      <p:sp>
        <p:nvSpPr>
          <p:cNvPr id="20" name="Freeform 158">
            <a:extLst>
              <a:ext uri="{FF2B5EF4-FFF2-40B4-BE49-F238E27FC236}">
                <a16:creationId xmlns:a16="http://schemas.microsoft.com/office/drawing/2014/main" id="{4568BEEF-9FC1-C443-B9A0-E877AC485D44}"/>
              </a:ext>
            </a:extLst>
          </p:cNvPr>
          <p:cNvSpPr>
            <a:spLocks noChangeArrowheads="1"/>
          </p:cNvSpPr>
          <p:nvPr/>
        </p:nvSpPr>
        <p:spPr bwMode="auto">
          <a:xfrm>
            <a:off x="2081618" y="3672037"/>
            <a:ext cx="3548507" cy="3548507"/>
          </a:xfrm>
          <a:custGeom>
            <a:avLst/>
            <a:gdLst>
              <a:gd name="T0" fmla="*/ 2849 w 2850"/>
              <a:gd name="T1" fmla="*/ 1425 h 2849"/>
              <a:gd name="T2" fmla="*/ 2849 w 2850"/>
              <a:gd name="T3" fmla="*/ 1425 h 2849"/>
              <a:gd name="T4" fmla="*/ 1425 w 2850"/>
              <a:gd name="T5" fmla="*/ 2848 h 2849"/>
              <a:gd name="T6" fmla="*/ 1425 w 2850"/>
              <a:gd name="T7" fmla="*/ 2848 h 2849"/>
              <a:gd name="T8" fmla="*/ 0 w 2850"/>
              <a:gd name="T9" fmla="*/ 1425 h 2849"/>
              <a:gd name="T10" fmla="*/ 0 w 2850"/>
              <a:gd name="T11" fmla="*/ 1425 h 2849"/>
              <a:gd name="T12" fmla="*/ 1425 w 2850"/>
              <a:gd name="T13" fmla="*/ 0 h 2849"/>
              <a:gd name="T14" fmla="*/ 1425 w 2850"/>
              <a:gd name="T15" fmla="*/ 0 h 2849"/>
              <a:gd name="T16" fmla="*/ 2849 w 2850"/>
              <a:gd name="T17" fmla="*/ 1425 h 28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50" h="2849">
                <a:moveTo>
                  <a:pt x="2849" y="1425"/>
                </a:moveTo>
                <a:lnTo>
                  <a:pt x="2849" y="1425"/>
                </a:lnTo>
                <a:cubicBezTo>
                  <a:pt x="2849" y="2211"/>
                  <a:pt x="2212" y="2848"/>
                  <a:pt x="1425" y="2848"/>
                </a:cubicBezTo>
                <a:lnTo>
                  <a:pt x="1425" y="2848"/>
                </a:lnTo>
                <a:cubicBezTo>
                  <a:pt x="638" y="2848"/>
                  <a:pt x="0" y="2211"/>
                  <a:pt x="0" y="1425"/>
                </a:cubicBezTo>
                <a:lnTo>
                  <a:pt x="0" y="1425"/>
                </a:lnTo>
                <a:cubicBezTo>
                  <a:pt x="0" y="638"/>
                  <a:pt x="638" y="0"/>
                  <a:pt x="1425" y="0"/>
                </a:cubicBezTo>
                <a:lnTo>
                  <a:pt x="1425" y="0"/>
                </a:lnTo>
                <a:cubicBezTo>
                  <a:pt x="2212" y="0"/>
                  <a:pt x="2849" y="638"/>
                  <a:pt x="2849" y="1425"/>
                </a:cubicBez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21" name="Freeform 159">
            <a:extLst>
              <a:ext uri="{FF2B5EF4-FFF2-40B4-BE49-F238E27FC236}">
                <a16:creationId xmlns:a16="http://schemas.microsoft.com/office/drawing/2014/main" id="{703D7F3E-10DD-784C-A60F-DFC0C48D5F13}"/>
              </a:ext>
            </a:extLst>
          </p:cNvPr>
          <p:cNvSpPr>
            <a:spLocks noChangeArrowheads="1"/>
          </p:cNvSpPr>
          <p:nvPr/>
        </p:nvSpPr>
        <p:spPr bwMode="auto">
          <a:xfrm>
            <a:off x="2284860" y="3875280"/>
            <a:ext cx="3142023" cy="3142022"/>
          </a:xfrm>
          <a:custGeom>
            <a:avLst/>
            <a:gdLst>
              <a:gd name="T0" fmla="*/ 2523 w 2524"/>
              <a:gd name="T1" fmla="*/ 1262 h 2523"/>
              <a:gd name="T2" fmla="*/ 2523 w 2524"/>
              <a:gd name="T3" fmla="*/ 1262 h 2523"/>
              <a:gd name="T4" fmla="*/ 1262 w 2524"/>
              <a:gd name="T5" fmla="*/ 2522 h 2523"/>
              <a:gd name="T6" fmla="*/ 1262 w 2524"/>
              <a:gd name="T7" fmla="*/ 2522 h 2523"/>
              <a:gd name="T8" fmla="*/ 0 w 2524"/>
              <a:gd name="T9" fmla="*/ 1262 h 2523"/>
              <a:gd name="T10" fmla="*/ 0 w 2524"/>
              <a:gd name="T11" fmla="*/ 1262 h 2523"/>
              <a:gd name="T12" fmla="*/ 1262 w 2524"/>
              <a:gd name="T13" fmla="*/ 0 h 2523"/>
              <a:gd name="T14" fmla="*/ 1262 w 2524"/>
              <a:gd name="T15" fmla="*/ 0 h 2523"/>
              <a:gd name="T16" fmla="*/ 2523 w 2524"/>
              <a:gd name="T17" fmla="*/ 1262 h 2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4" h="2523">
                <a:moveTo>
                  <a:pt x="2523" y="1262"/>
                </a:moveTo>
                <a:lnTo>
                  <a:pt x="2523" y="1262"/>
                </a:lnTo>
                <a:cubicBezTo>
                  <a:pt x="2523" y="1958"/>
                  <a:pt x="1959" y="2522"/>
                  <a:pt x="1262" y="2522"/>
                </a:cubicBezTo>
                <a:lnTo>
                  <a:pt x="1262" y="2522"/>
                </a:lnTo>
                <a:cubicBezTo>
                  <a:pt x="566" y="2522"/>
                  <a:pt x="0" y="1958"/>
                  <a:pt x="0" y="1262"/>
                </a:cubicBezTo>
                <a:lnTo>
                  <a:pt x="0" y="1262"/>
                </a:lnTo>
                <a:cubicBezTo>
                  <a:pt x="0" y="565"/>
                  <a:pt x="566" y="0"/>
                  <a:pt x="1262" y="0"/>
                </a:cubicBezTo>
                <a:lnTo>
                  <a:pt x="1262" y="0"/>
                </a:lnTo>
                <a:cubicBezTo>
                  <a:pt x="1959" y="0"/>
                  <a:pt x="2523" y="565"/>
                  <a:pt x="2523" y="126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22" name="Freeform 21">
            <a:extLst>
              <a:ext uri="{FF2B5EF4-FFF2-40B4-BE49-F238E27FC236}">
                <a16:creationId xmlns:a16="http://schemas.microsoft.com/office/drawing/2014/main" id="{FCCAA943-129F-9B4A-879F-94AE47CC9017}"/>
              </a:ext>
            </a:extLst>
          </p:cNvPr>
          <p:cNvSpPr>
            <a:spLocks noChangeArrowheads="1"/>
          </p:cNvSpPr>
          <p:nvPr/>
        </p:nvSpPr>
        <p:spPr bwMode="auto">
          <a:xfrm>
            <a:off x="2952562" y="4756242"/>
            <a:ext cx="1812819" cy="1386421"/>
          </a:xfrm>
          <a:custGeom>
            <a:avLst/>
            <a:gdLst>
              <a:gd name="connsiteX0" fmla="*/ 1231113 w 1812819"/>
              <a:gd name="connsiteY0" fmla="*/ 817575 h 1386421"/>
              <a:gd name="connsiteX1" fmla="*/ 1252491 w 1812819"/>
              <a:gd name="connsiteY1" fmla="*/ 836578 h 1386421"/>
              <a:gd name="connsiteX2" fmla="*/ 1234676 w 1812819"/>
              <a:gd name="connsiteY2" fmla="*/ 859144 h 1386421"/>
              <a:gd name="connsiteX3" fmla="*/ 1212110 w 1812819"/>
              <a:gd name="connsiteY3" fmla="*/ 840141 h 1386421"/>
              <a:gd name="connsiteX4" fmla="*/ 1231113 w 1812819"/>
              <a:gd name="connsiteY4" fmla="*/ 817575 h 1386421"/>
              <a:gd name="connsiteX5" fmla="*/ 1226453 w 1812819"/>
              <a:gd name="connsiteY5" fmla="*/ 781748 h 1386421"/>
              <a:gd name="connsiteX6" fmla="*/ 1175974 w 1812819"/>
              <a:gd name="connsiteY6" fmla="*/ 842427 h 1386421"/>
              <a:gd name="connsiteX7" fmla="*/ 1236303 w 1812819"/>
              <a:gd name="connsiteY7" fmla="*/ 893198 h 1386421"/>
              <a:gd name="connsiteX8" fmla="*/ 1274470 w 1812819"/>
              <a:gd name="connsiteY8" fmla="*/ 873385 h 1386421"/>
              <a:gd name="connsiteX9" fmla="*/ 1286781 w 1812819"/>
              <a:gd name="connsiteY9" fmla="*/ 832520 h 1386421"/>
              <a:gd name="connsiteX10" fmla="*/ 1231378 w 1812819"/>
              <a:gd name="connsiteY10" fmla="*/ 781748 h 1386421"/>
              <a:gd name="connsiteX11" fmla="*/ 1226453 w 1812819"/>
              <a:gd name="connsiteY11" fmla="*/ 781748 h 1386421"/>
              <a:gd name="connsiteX12" fmla="*/ 1222759 w 1812819"/>
              <a:gd name="connsiteY12" fmla="*/ 734692 h 1386421"/>
              <a:gd name="connsiteX13" fmla="*/ 1334798 w 1812819"/>
              <a:gd name="connsiteY13" fmla="*/ 828805 h 1386421"/>
              <a:gd name="connsiteX14" fmla="*/ 1310174 w 1812819"/>
              <a:gd name="connsiteY14" fmla="*/ 904343 h 1386421"/>
              <a:gd name="connsiteX15" fmla="*/ 1239996 w 1812819"/>
              <a:gd name="connsiteY15" fmla="*/ 941493 h 1386421"/>
              <a:gd name="connsiteX16" fmla="*/ 1231378 w 1812819"/>
              <a:gd name="connsiteY16" fmla="*/ 941493 h 1386421"/>
              <a:gd name="connsiteX17" fmla="*/ 1129189 w 1812819"/>
              <a:gd name="connsiteY17" fmla="*/ 846142 h 1386421"/>
              <a:gd name="connsiteX18" fmla="*/ 1222759 w 1812819"/>
              <a:gd name="connsiteY18" fmla="*/ 734692 h 1386421"/>
              <a:gd name="connsiteX19" fmla="*/ 1680477 w 1812819"/>
              <a:gd name="connsiteY19" fmla="*/ 431676 h 1386421"/>
              <a:gd name="connsiteX20" fmla="*/ 1663018 w 1812819"/>
              <a:gd name="connsiteY20" fmla="*/ 432922 h 1386421"/>
              <a:gd name="connsiteX21" fmla="*/ 1664265 w 1812819"/>
              <a:gd name="connsiteY21" fmla="*/ 446633 h 1386421"/>
              <a:gd name="connsiteX22" fmla="*/ 1666759 w 1812819"/>
              <a:gd name="connsiteY22" fmla="*/ 476546 h 1386421"/>
              <a:gd name="connsiteX23" fmla="*/ 1606901 w 1812819"/>
              <a:gd name="connsiteY23" fmla="*/ 547591 h 1386421"/>
              <a:gd name="connsiteX24" fmla="*/ 1250244 w 1812819"/>
              <a:gd name="connsiteY24" fmla="*/ 578751 h 1386421"/>
              <a:gd name="connsiteX25" fmla="*/ 1118057 w 1812819"/>
              <a:gd name="connsiteY25" fmla="*/ 647303 h 1386421"/>
              <a:gd name="connsiteX26" fmla="*/ 1074410 w 1812819"/>
              <a:gd name="connsiteY26" fmla="*/ 788147 h 1386421"/>
              <a:gd name="connsiteX27" fmla="*/ 1080645 w 1812819"/>
              <a:gd name="connsiteY27" fmla="*/ 866671 h 1386421"/>
              <a:gd name="connsiteX28" fmla="*/ 1149233 w 1812819"/>
              <a:gd name="connsiteY28" fmla="*/ 998789 h 1386421"/>
              <a:gd name="connsiteX29" fmla="*/ 1291397 w 1812819"/>
              <a:gd name="connsiteY29" fmla="*/ 1042413 h 1386421"/>
              <a:gd name="connsiteX30" fmla="*/ 1732853 w 1812819"/>
              <a:gd name="connsiteY30" fmla="*/ 1003775 h 1386421"/>
              <a:gd name="connsiteX31" fmla="*/ 1756547 w 1812819"/>
              <a:gd name="connsiteY31" fmla="*/ 991311 h 1386421"/>
              <a:gd name="connsiteX32" fmla="*/ 1764029 w 1812819"/>
              <a:gd name="connsiteY32" fmla="*/ 967629 h 1386421"/>
              <a:gd name="connsiteX33" fmla="*/ 1720382 w 1812819"/>
              <a:gd name="connsiteY33" fmla="*/ 464082 h 1386421"/>
              <a:gd name="connsiteX34" fmla="*/ 1680477 w 1812819"/>
              <a:gd name="connsiteY34" fmla="*/ 431676 h 1386421"/>
              <a:gd name="connsiteX35" fmla="*/ 1586948 w 1812819"/>
              <a:gd name="connsiteY35" fmla="*/ 290832 h 1386421"/>
              <a:gd name="connsiteX36" fmla="*/ 1540807 w 1812819"/>
              <a:gd name="connsiteY36" fmla="*/ 294571 h 1386421"/>
              <a:gd name="connsiteX37" fmla="*/ 783847 w 1812819"/>
              <a:gd name="connsiteY37" fmla="*/ 361877 h 1386421"/>
              <a:gd name="connsiteX38" fmla="*/ 780106 w 1812819"/>
              <a:gd name="connsiteY38" fmla="*/ 361877 h 1386421"/>
              <a:gd name="connsiteX39" fmla="*/ 166557 w 1812819"/>
              <a:gd name="connsiteY39" fmla="*/ 415472 h 1386421"/>
              <a:gd name="connsiteX40" fmla="*/ 151592 w 1812819"/>
              <a:gd name="connsiteY40" fmla="*/ 416719 h 1386421"/>
              <a:gd name="connsiteX41" fmla="*/ 58064 w 1812819"/>
              <a:gd name="connsiteY41" fmla="*/ 383066 h 1386421"/>
              <a:gd name="connsiteX42" fmla="*/ 130393 w 1812819"/>
              <a:gd name="connsiteY42" fmla="*/ 1203199 h 1386421"/>
              <a:gd name="connsiteX43" fmla="*/ 181522 w 1812819"/>
              <a:gd name="connsiteY43" fmla="*/ 1302912 h 1386421"/>
              <a:gd name="connsiteX44" fmla="*/ 288768 w 1812819"/>
              <a:gd name="connsiteY44" fmla="*/ 1336565 h 1386421"/>
              <a:gd name="connsiteX45" fmla="*/ 1668006 w 1812819"/>
              <a:gd name="connsiteY45" fmla="*/ 1216910 h 1386421"/>
              <a:gd name="connsiteX46" fmla="*/ 1680477 w 1812819"/>
              <a:gd name="connsiteY46" fmla="*/ 1199460 h 1386421"/>
              <a:gd name="connsiteX47" fmla="*/ 1669253 w 1812819"/>
              <a:gd name="connsiteY47" fmla="*/ 1058617 h 1386421"/>
              <a:gd name="connsiteX48" fmla="*/ 1293891 w 1812819"/>
              <a:gd name="connsiteY48" fmla="*/ 1091023 h 1386421"/>
              <a:gd name="connsiteX49" fmla="*/ 1272691 w 1812819"/>
              <a:gd name="connsiteY49" fmla="*/ 1092270 h 1386421"/>
              <a:gd name="connsiteX50" fmla="*/ 1118057 w 1812819"/>
              <a:gd name="connsiteY50" fmla="*/ 1034935 h 1386421"/>
              <a:gd name="connsiteX51" fmla="*/ 1033257 w 1812819"/>
              <a:gd name="connsiteY51" fmla="*/ 871656 h 1386421"/>
              <a:gd name="connsiteX52" fmla="*/ 1025775 w 1812819"/>
              <a:gd name="connsiteY52" fmla="*/ 791886 h 1386421"/>
              <a:gd name="connsiteX53" fmla="*/ 1081892 w 1812819"/>
              <a:gd name="connsiteY53" fmla="*/ 616143 h 1386421"/>
              <a:gd name="connsiteX54" fmla="*/ 1245256 w 1812819"/>
              <a:gd name="connsiteY54" fmla="*/ 530142 h 1386421"/>
              <a:gd name="connsiteX55" fmla="*/ 1603160 w 1812819"/>
              <a:gd name="connsiteY55" fmla="*/ 498981 h 1386421"/>
              <a:gd name="connsiteX56" fmla="*/ 1619371 w 1812819"/>
              <a:gd name="connsiteY56" fmla="*/ 480285 h 1386421"/>
              <a:gd name="connsiteX57" fmla="*/ 1616877 w 1812819"/>
              <a:gd name="connsiteY57" fmla="*/ 464082 h 1386421"/>
              <a:gd name="connsiteX58" fmla="*/ 1615630 w 1812819"/>
              <a:gd name="connsiteY58" fmla="*/ 451618 h 1386421"/>
              <a:gd name="connsiteX59" fmla="*/ 1610642 w 1812819"/>
              <a:gd name="connsiteY59" fmla="*/ 389298 h 1386421"/>
              <a:gd name="connsiteX60" fmla="*/ 1603160 w 1812819"/>
              <a:gd name="connsiteY60" fmla="*/ 304543 h 1386421"/>
              <a:gd name="connsiteX61" fmla="*/ 1586948 w 1812819"/>
              <a:gd name="connsiteY61" fmla="*/ 290832 h 1386421"/>
              <a:gd name="connsiteX62" fmla="*/ 1416102 w 1812819"/>
              <a:gd name="connsiteY62" fmla="*/ 47783 h 1386421"/>
              <a:gd name="connsiteX63" fmla="*/ 142863 w 1812819"/>
              <a:gd name="connsiteY63" fmla="*/ 158713 h 1386421"/>
              <a:gd name="connsiteX64" fmla="*/ 71781 w 1812819"/>
              <a:gd name="connsiteY64" fmla="*/ 197352 h 1386421"/>
              <a:gd name="connsiteX65" fmla="*/ 48087 w 1812819"/>
              <a:gd name="connsiteY65" fmla="*/ 273382 h 1386421"/>
              <a:gd name="connsiteX66" fmla="*/ 161569 w 1812819"/>
              <a:gd name="connsiteY66" fmla="*/ 366863 h 1386421"/>
              <a:gd name="connsiteX67" fmla="*/ 1388667 w 1812819"/>
              <a:gd name="connsiteY67" fmla="*/ 259672 h 1386421"/>
              <a:gd name="connsiteX68" fmla="*/ 1386173 w 1812819"/>
              <a:gd name="connsiteY68" fmla="*/ 235990 h 1386421"/>
              <a:gd name="connsiteX69" fmla="*/ 312462 w 1812819"/>
              <a:gd name="connsiteY69" fmla="*/ 329471 h 1386421"/>
              <a:gd name="connsiteX70" fmla="*/ 311215 w 1812819"/>
              <a:gd name="connsiteY70" fmla="*/ 329471 h 1386421"/>
              <a:gd name="connsiteX71" fmla="*/ 287521 w 1812819"/>
              <a:gd name="connsiteY71" fmla="*/ 308282 h 1386421"/>
              <a:gd name="connsiteX72" fmla="*/ 308721 w 1812819"/>
              <a:gd name="connsiteY72" fmla="*/ 282107 h 1386421"/>
              <a:gd name="connsiteX73" fmla="*/ 1383679 w 1812819"/>
              <a:gd name="connsiteY73" fmla="*/ 188627 h 1386421"/>
              <a:gd name="connsiteX74" fmla="*/ 1382432 w 1812819"/>
              <a:gd name="connsiteY74" fmla="*/ 184888 h 1386421"/>
              <a:gd name="connsiteX75" fmla="*/ 1374949 w 1812819"/>
              <a:gd name="connsiteY75" fmla="*/ 171177 h 1386421"/>
              <a:gd name="connsiteX76" fmla="*/ 1359985 w 1812819"/>
              <a:gd name="connsiteY76" fmla="*/ 164945 h 1386421"/>
              <a:gd name="connsiteX77" fmla="*/ 179028 w 1812819"/>
              <a:gd name="connsiteY77" fmla="*/ 269643 h 1386421"/>
              <a:gd name="connsiteX78" fmla="*/ 151592 w 1812819"/>
              <a:gd name="connsiteY78" fmla="*/ 247208 h 1386421"/>
              <a:gd name="connsiteX79" fmla="*/ 174039 w 1812819"/>
              <a:gd name="connsiteY79" fmla="*/ 221033 h 1386421"/>
              <a:gd name="connsiteX80" fmla="*/ 1356244 w 1812819"/>
              <a:gd name="connsiteY80" fmla="*/ 117582 h 1386421"/>
              <a:gd name="connsiteX81" fmla="*/ 1429820 w 1812819"/>
              <a:gd name="connsiteY81" fmla="*/ 179902 h 1386421"/>
              <a:gd name="connsiteX82" fmla="*/ 1432314 w 1812819"/>
              <a:gd name="connsiteY82" fmla="*/ 208569 h 1386421"/>
              <a:gd name="connsiteX83" fmla="*/ 1437302 w 1812819"/>
              <a:gd name="connsiteY83" fmla="*/ 255933 h 1386421"/>
              <a:gd name="connsiteX84" fmla="*/ 1488431 w 1812819"/>
              <a:gd name="connsiteY84" fmla="*/ 250947 h 1386421"/>
              <a:gd name="connsiteX85" fmla="*/ 1475960 w 1812819"/>
              <a:gd name="connsiteY85" fmla="*/ 97640 h 1386421"/>
              <a:gd name="connsiteX86" fmla="*/ 1456008 w 1812819"/>
              <a:gd name="connsiteY86" fmla="*/ 60247 h 1386421"/>
              <a:gd name="connsiteX87" fmla="*/ 1416102 w 1812819"/>
              <a:gd name="connsiteY87" fmla="*/ 47783 h 1386421"/>
              <a:gd name="connsiteX88" fmla="*/ 1412361 w 1812819"/>
              <a:gd name="connsiteY88" fmla="*/ 420 h 1386421"/>
              <a:gd name="connsiteX89" fmla="*/ 1485937 w 1812819"/>
              <a:gd name="connsiteY89" fmla="*/ 24102 h 1386421"/>
              <a:gd name="connsiteX90" fmla="*/ 1523348 w 1812819"/>
              <a:gd name="connsiteY90" fmla="*/ 92654 h 1386421"/>
              <a:gd name="connsiteX91" fmla="*/ 1535819 w 1812819"/>
              <a:gd name="connsiteY91" fmla="*/ 247208 h 1386421"/>
              <a:gd name="connsiteX92" fmla="*/ 1583207 w 1812819"/>
              <a:gd name="connsiteY92" fmla="*/ 243469 h 1386421"/>
              <a:gd name="connsiteX93" fmla="*/ 1651795 w 1812819"/>
              <a:gd name="connsiteY93" fmla="*/ 300803 h 1386421"/>
              <a:gd name="connsiteX94" fmla="*/ 1658030 w 1812819"/>
              <a:gd name="connsiteY94" fmla="*/ 385559 h 1386421"/>
              <a:gd name="connsiteX95" fmla="*/ 1677983 w 1812819"/>
              <a:gd name="connsiteY95" fmla="*/ 383066 h 1386421"/>
              <a:gd name="connsiteX96" fmla="*/ 1767770 w 1812819"/>
              <a:gd name="connsiteY96" fmla="*/ 459097 h 1386421"/>
              <a:gd name="connsiteX97" fmla="*/ 1812664 w 1812819"/>
              <a:gd name="connsiteY97" fmla="*/ 962644 h 1386421"/>
              <a:gd name="connsiteX98" fmla="*/ 1792711 w 1812819"/>
              <a:gd name="connsiteY98" fmla="*/ 1022471 h 1386421"/>
              <a:gd name="connsiteX99" fmla="*/ 1737841 w 1812819"/>
              <a:gd name="connsiteY99" fmla="*/ 1052385 h 1386421"/>
              <a:gd name="connsiteX100" fmla="*/ 1716641 w 1812819"/>
              <a:gd name="connsiteY100" fmla="*/ 1053631 h 1386421"/>
              <a:gd name="connsiteX101" fmla="*/ 1729112 w 1812819"/>
              <a:gd name="connsiteY101" fmla="*/ 1195721 h 1386421"/>
              <a:gd name="connsiteX102" fmla="*/ 1671747 w 1812819"/>
              <a:gd name="connsiteY102" fmla="*/ 1264273 h 1386421"/>
              <a:gd name="connsiteX103" fmla="*/ 293756 w 1812819"/>
              <a:gd name="connsiteY103" fmla="*/ 1385174 h 1386421"/>
              <a:gd name="connsiteX104" fmla="*/ 276298 w 1812819"/>
              <a:gd name="connsiteY104" fmla="*/ 1386421 h 1386421"/>
              <a:gd name="connsiteX105" fmla="*/ 150345 w 1812819"/>
              <a:gd name="connsiteY105" fmla="*/ 1340304 h 1386421"/>
              <a:gd name="connsiteX106" fmla="*/ 81758 w 1812819"/>
              <a:gd name="connsiteY106" fmla="*/ 1206939 h 1386421"/>
              <a:gd name="connsiteX107" fmla="*/ 699 w 1812819"/>
              <a:gd name="connsiteY107" fmla="*/ 289586 h 1386421"/>
              <a:gd name="connsiteX108" fmla="*/ 1946 w 1812819"/>
              <a:gd name="connsiteY108" fmla="*/ 289586 h 1386421"/>
              <a:gd name="connsiteX109" fmla="*/ 699 w 1812819"/>
              <a:gd name="connsiteY109" fmla="*/ 277122 h 1386421"/>
              <a:gd name="connsiteX110" fmla="*/ 35617 w 1812819"/>
              <a:gd name="connsiteY110" fmla="*/ 164945 h 1386421"/>
              <a:gd name="connsiteX111" fmla="*/ 139122 w 1812819"/>
              <a:gd name="connsiteY111" fmla="*/ 111350 h 138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1812819" h="1386421">
                <a:moveTo>
                  <a:pt x="1231113" y="817575"/>
                </a:moveTo>
                <a:cubicBezTo>
                  <a:pt x="1241802" y="816387"/>
                  <a:pt x="1251303" y="824701"/>
                  <a:pt x="1252491" y="836578"/>
                </a:cubicBezTo>
                <a:cubicBezTo>
                  <a:pt x="1253679" y="848454"/>
                  <a:pt x="1245365" y="856768"/>
                  <a:pt x="1234676" y="859144"/>
                </a:cubicBezTo>
                <a:cubicBezTo>
                  <a:pt x="1222799" y="859144"/>
                  <a:pt x="1212110" y="852018"/>
                  <a:pt x="1212110" y="840141"/>
                </a:cubicBezTo>
                <a:cubicBezTo>
                  <a:pt x="1210922" y="828264"/>
                  <a:pt x="1219236" y="818763"/>
                  <a:pt x="1231113" y="817575"/>
                </a:cubicBezTo>
                <a:close/>
                <a:moveTo>
                  <a:pt x="1226453" y="781748"/>
                </a:moveTo>
                <a:cubicBezTo>
                  <a:pt x="1195673" y="785463"/>
                  <a:pt x="1173512" y="811468"/>
                  <a:pt x="1175974" y="842427"/>
                </a:cubicBezTo>
                <a:cubicBezTo>
                  <a:pt x="1178437" y="873385"/>
                  <a:pt x="1205523" y="895675"/>
                  <a:pt x="1236303" y="893198"/>
                </a:cubicBezTo>
                <a:cubicBezTo>
                  <a:pt x="1251077" y="891960"/>
                  <a:pt x="1264620" y="884530"/>
                  <a:pt x="1274470" y="873385"/>
                </a:cubicBezTo>
                <a:cubicBezTo>
                  <a:pt x="1283088" y="862240"/>
                  <a:pt x="1288013" y="848618"/>
                  <a:pt x="1286781" y="832520"/>
                </a:cubicBezTo>
                <a:cubicBezTo>
                  <a:pt x="1284319" y="804038"/>
                  <a:pt x="1259695" y="781748"/>
                  <a:pt x="1231378" y="781748"/>
                </a:cubicBezTo>
                <a:cubicBezTo>
                  <a:pt x="1230147" y="781748"/>
                  <a:pt x="1227684" y="781748"/>
                  <a:pt x="1226453" y="781748"/>
                </a:cubicBezTo>
                <a:close/>
                <a:moveTo>
                  <a:pt x="1222759" y="734692"/>
                </a:moveTo>
                <a:cubicBezTo>
                  <a:pt x="1279394" y="728500"/>
                  <a:pt x="1328642" y="771842"/>
                  <a:pt x="1334798" y="828805"/>
                </a:cubicBezTo>
                <a:cubicBezTo>
                  <a:pt x="1336029" y="856048"/>
                  <a:pt x="1328642" y="883291"/>
                  <a:pt x="1310174" y="904343"/>
                </a:cubicBezTo>
                <a:cubicBezTo>
                  <a:pt x="1292937" y="925395"/>
                  <a:pt x="1268314" y="939016"/>
                  <a:pt x="1239996" y="941493"/>
                </a:cubicBezTo>
                <a:cubicBezTo>
                  <a:pt x="1237534" y="941493"/>
                  <a:pt x="1233840" y="941493"/>
                  <a:pt x="1231378" y="941493"/>
                </a:cubicBezTo>
                <a:cubicBezTo>
                  <a:pt x="1178437" y="941493"/>
                  <a:pt x="1132883" y="900628"/>
                  <a:pt x="1129189" y="846142"/>
                </a:cubicBezTo>
                <a:cubicBezTo>
                  <a:pt x="1123033" y="790417"/>
                  <a:pt x="1166125" y="739645"/>
                  <a:pt x="1222759" y="734692"/>
                </a:cubicBezTo>
                <a:close/>
                <a:moveTo>
                  <a:pt x="1680477" y="431676"/>
                </a:moveTo>
                <a:lnTo>
                  <a:pt x="1663018" y="432922"/>
                </a:lnTo>
                <a:lnTo>
                  <a:pt x="1664265" y="446633"/>
                </a:lnTo>
                <a:lnTo>
                  <a:pt x="1666759" y="476546"/>
                </a:lnTo>
                <a:cubicBezTo>
                  <a:pt x="1669253" y="512692"/>
                  <a:pt x="1643065" y="543852"/>
                  <a:pt x="1606901" y="547591"/>
                </a:cubicBezTo>
                <a:lnTo>
                  <a:pt x="1250244" y="578751"/>
                </a:lnTo>
                <a:cubicBezTo>
                  <a:pt x="1197868" y="583737"/>
                  <a:pt x="1151727" y="607419"/>
                  <a:pt x="1118057" y="647303"/>
                </a:cubicBezTo>
                <a:cubicBezTo>
                  <a:pt x="1085633" y="687188"/>
                  <a:pt x="1069422" y="735798"/>
                  <a:pt x="1074410" y="788147"/>
                </a:cubicBezTo>
                <a:lnTo>
                  <a:pt x="1080645" y="866671"/>
                </a:lnTo>
                <a:cubicBezTo>
                  <a:pt x="1085633" y="919019"/>
                  <a:pt x="1110575" y="965136"/>
                  <a:pt x="1149233" y="998789"/>
                </a:cubicBezTo>
                <a:cubicBezTo>
                  <a:pt x="1189139" y="1031196"/>
                  <a:pt x="1239021" y="1047399"/>
                  <a:pt x="1291397" y="1042413"/>
                </a:cubicBezTo>
                <a:lnTo>
                  <a:pt x="1732853" y="1003775"/>
                </a:lnTo>
                <a:cubicBezTo>
                  <a:pt x="1742829" y="1002529"/>
                  <a:pt x="1750312" y="1000036"/>
                  <a:pt x="1756547" y="991311"/>
                </a:cubicBezTo>
                <a:cubicBezTo>
                  <a:pt x="1762782" y="985079"/>
                  <a:pt x="1765276" y="976354"/>
                  <a:pt x="1764029" y="967629"/>
                </a:cubicBezTo>
                <a:lnTo>
                  <a:pt x="1720382" y="464082"/>
                </a:lnTo>
                <a:cubicBezTo>
                  <a:pt x="1719135" y="444140"/>
                  <a:pt x="1700430" y="429183"/>
                  <a:pt x="1680477" y="431676"/>
                </a:cubicBezTo>
                <a:close/>
                <a:moveTo>
                  <a:pt x="1586948" y="290832"/>
                </a:moveTo>
                <a:lnTo>
                  <a:pt x="1540807" y="294571"/>
                </a:lnTo>
                <a:lnTo>
                  <a:pt x="783847" y="361877"/>
                </a:lnTo>
                <a:lnTo>
                  <a:pt x="780106" y="361877"/>
                </a:lnTo>
                <a:lnTo>
                  <a:pt x="166557" y="415472"/>
                </a:lnTo>
                <a:cubicBezTo>
                  <a:pt x="161569" y="416719"/>
                  <a:pt x="156581" y="416719"/>
                  <a:pt x="151592" y="416719"/>
                </a:cubicBezTo>
                <a:cubicBezTo>
                  <a:pt x="116675" y="416719"/>
                  <a:pt x="84252" y="404255"/>
                  <a:pt x="58064" y="383066"/>
                </a:cubicBezTo>
                <a:lnTo>
                  <a:pt x="130393" y="1203199"/>
                </a:lnTo>
                <a:cubicBezTo>
                  <a:pt x="132887" y="1241838"/>
                  <a:pt x="151592" y="1277984"/>
                  <a:pt x="181522" y="1302912"/>
                </a:cubicBezTo>
                <a:cubicBezTo>
                  <a:pt x="211451" y="1327840"/>
                  <a:pt x="250109" y="1340304"/>
                  <a:pt x="288768" y="1336565"/>
                </a:cubicBezTo>
                <a:lnTo>
                  <a:pt x="1668006" y="1216910"/>
                </a:lnTo>
                <a:cubicBezTo>
                  <a:pt x="1675489" y="1215663"/>
                  <a:pt x="1681724" y="1208185"/>
                  <a:pt x="1680477" y="1199460"/>
                </a:cubicBezTo>
                <a:lnTo>
                  <a:pt x="1669253" y="1058617"/>
                </a:lnTo>
                <a:lnTo>
                  <a:pt x="1293891" y="1091023"/>
                </a:lnTo>
                <a:cubicBezTo>
                  <a:pt x="1287656" y="1092270"/>
                  <a:pt x="1280173" y="1092270"/>
                  <a:pt x="1272691" y="1092270"/>
                </a:cubicBezTo>
                <a:cubicBezTo>
                  <a:pt x="1216574" y="1092270"/>
                  <a:pt x="1162951" y="1072327"/>
                  <a:pt x="1118057" y="1034935"/>
                </a:cubicBezTo>
                <a:cubicBezTo>
                  <a:pt x="1069422" y="993804"/>
                  <a:pt x="1039493" y="935223"/>
                  <a:pt x="1033257" y="871656"/>
                </a:cubicBezTo>
                <a:lnTo>
                  <a:pt x="1025775" y="791886"/>
                </a:lnTo>
                <a:cubicBezTo>
                  <a:pt x="1020787" y="728320"/>
                  <a:pt x="1040740" y="666000"/>
                  <a:pt x="1081892" y="616143"/>
                </a:cubicBezTo>
                <a:cubicBezTo>
                  <a:pt x="1123045" y="566287"/>
                  <a:pt x="1181656" y="536374"/>
                  <a:pt x="1245256" y="530142"/>
                </a:cubicBezTo>
                <a:lnTo>
                  <a:pt x="1603160" y="498981"/>
                </a:lnTo>
                <a:cubicBezTo>
                  <a:pt x="1611889" y="498981"/>
                  <a:pt x="1619371" y="490257"/>
                  <a:pt x="1619371" y="480285"/>
                </a:cubicBezTo>
                <a:lnTo>
                  <a:pt x="1616877" y="464082"/>
                </a:lnTo>
                <a:lnTo>
                  <a:pt x="1615630" y="451618"/>
                </a:lnTo>
                <a:lnTo>
                  <a:pt x="1610642" y="389298"/>
                </a:lnTo>
                <a:lnTo>
                  <a:pt x="1603160" y="304543"/>
                </a:lnTo>
                <a:cubicBezTo>
                  <a:pt x="1603160" y="297064"/>
                  <a:pt x="1594430" y="290832"/>
                  <a:pt x="1586948" y="290832"/>
                </a:cubicBezTo>
                <a:close/>
                <a:moveTo>
                  <a:pt x="1416102" y="47783"/>
                </a:moveTo>
                <a:lnTo>
                  <a:pt x="142863" y="158713"/>
                </a:lnTo>
                <a:cubicBezTo>
                  <a:pt x="115428" y="161206"/>
                  <a:pt x="90487" y="174917"/>
                  <a:pt x="71781" y="197352"/>
                </a:cubicBezTo>
                <a:cubicBezTo>
                  <a:pt x="54322" y="218541"/>
                  <a:pt x="45593" y="244715"/>
                  <a:pt x="48087" y="273382"/>
                </a:cubicBezTo>
                <a:cubicBezTo>
                  <a:pt x="53075" y="329471"/>
                  <a:pt x="104204" y="373095"/>
                  <a:pt x="161569" y="366863"/>
                </a:cubicBezTo>
                <a:lnTo>
                  <a:pt x="1388667" y="259672"/>
                </a:lnTo>
                <a:lnTo>
                  <a:pt x="1386173" y="235990"/>
                </a:lnTo>
                <a:lnTo>
                  <a:pt x="312462" y="329471"/>
                </a:lnTo>
                <a:lnTo>
                  <a:pt x="311215" y="329471"/>
                </a:lnTo>
                <a:cubicBezTo>
                  <a:pt x="298744" y="329471"/>
                  <a:pt x="287521" y="320746"/>
                  <a:pt x="287521" y="308282"/>
                </a:cubicBezTo>
                <a:cubicBezTo>
                  <a:pt x="285027" y="294571"/>
                  <a:pt x="295003" y="283354"/>
                  <a:pt x="308721" y="282107"/>
                </a:cubicBezTo>
                <a:lnTo>
                  <a:pt x="1383679" y="188627"/>
                </a:lnTo>
                <a:lnTo>
                  <a:pt x="1382432" y="184888"/>
                </a:lnTo>
                <a:cubicBezTo>
                  <a:pt x="1382432" y="178656"/>
                  <a:pt x="1378690" y="173670"/>
                  <a:pt x="1374949" y="171177"/>
                </a:cubicBezTo>
                <a:cubicBezTo>
                  <a:pt x="1371208" y="167438"/>
                  <a:pt x="1364973" y="164945"/>
                  <a:pt x="1359985" y="164945"/>
                </a:cubicBezTo>
                <a:lnTo>
                  <a:pt x="179028" y="269643"/>
                </a:lnTo>
                <a:cubicBezTo>
                  <a:pt x="166557" y="270890"/>
                  <a:pt x="154087" y="260918"/>
                  <a:pt x="151592" y="247208"/>
                </a:cubicBezTo>
                <a:cubicBezTo>
                  <a:pt x="151592" y="233498"/>
                  <a:pt x="161569" y="222280"/>
                  <a:pt x="174039" y="221033"/>
                </a:cubicBezTo>
                <a:lnTo>
                  <a:pt x="1356244" y="117582"/>
                </a:lnTo>
                <a:cubicBezTo>
                  <a:pt x="1393655" y="113843"/>
                  <a:pt x="1427325" y="142510"/>
                  <a:pt x="1429820" y="179902"/>
                </a:cubicBezTo>
                <a:lnTo>
                  <a:pt x="1432314" y="208569"/>
                </a:lnTo>
                <a:lnTo>
                  <a:pt x="1437302" y="255933"/>
                </a:lnTo>
                <a:lnTo>
                  <a:pt x="1488431" y="250947"/>
                </a:lnTo>
                <a:lnTo>
                  <a:pt x="1475960" y="97640"/>
                </a:lnTo>
                <a:cubicBezTo>
                  <a:pt x="1473466" y="82683"/>
                  <a:pt x="1467231" y="70219"/>
                  <a:pt x="1456008" y="60247"/>
                </a:cubicBezTo>
                <a:cubicBezTo>
                  <a:pt x="1444784" y="51523"/>
                  <a:pt x="1431067" y="47783"/>
                  <a:pt x="1416102" y="47783"/>
                </a:cubicBezTo>
                <a:close/>
                <a:moveTo>
                  <a:pt x="1412361" y="420"/>
                </a:moveTo>
                <a:cubicBezTo>
                  <a:pt x="1439796" y="-2073"/>
                  <a:pt x="1465984" y="6652"/>
                  <a:pt x="1485937" y="24102"/>
                </a:cubicBezTo>
                <a:cubicBezTo>
                  <a:pt x="1508384" y="41551"/>
                  <a:pt x="1520854" y="65233"/>
                  <a:pt x="1523348" y="92654"/>
                </a:cubicBezTo>
                <a:lnTo>
                  <a:pt x="1535819" y="247208"/>
                </a:lnTo>
                <a:lnTo>
                  <a:pt x="1583207" y="243469"/>
                </a:lnTo>
                <a:cubicBezTo>
                  <a:pt x="1616877" y="239730"/>
                  <a:pt x="1648053" y="265904"/>
                  <a:pt x="1651795" y="300803"/>
                </a:cubicBezTo>
                <a:lnTo>
                  <a:pt x="1658030" y="385559"/>
                </a:lnTo>
                <a:lnTo>
                  <a:pt x="1677983" y="383066"/>
                </a:lnTo>
                <a:cubicBezTo>
                  <a:pt x="1722876" y="379327"/>
                  <a:pt x="1764029" y="414226"/>
                  <a:pt x="1767770" y="459097"/>
                </a:cubicBezTo>
                <a:lnTo>
                  <a:pt x="1812664" y="962644"/>
                </a:lnTo>
                <a:cubicBezTo>
                  <a:pt x="1813911" y="985079"/>
                  <a:pt x="1807676" y="1006268"/>
                  <a:pt x="1792711" y="1022471"/>
                </a:cubicBezTo>
                <a:cubicBezTo>
                  <a:pt x="1778994" y="1039921"/>
                  <a:pt x="1759041" y="1049892"/>
                  <a:pt x="1737841" y="1052385"/>
                </a:cubicBezTo>
                <a:lnTo>
                  <a:pt x="1716641" y="1053631"/>
                </a:lnTo>
                <a:lnTo>
                  <a:pt x="1729112" y="1195721"/>
                </a:lnTo>
                <a:cubicBezTo>
                  <a:pt x="1732853" y="1230620"/>
                  <a:pt x="1706665" y="1260534"/>
                  <a:pt x="1671747" y="1264273"/>
                </a:cubicBezTo>
                <a:lnTo>
                  <a:pt x="293756" y="1385174"/>
                </a:lnTo>
                <a:cubicBezTo>
                  <a:pt x="287521" y="1385174"/>
                  <a:pt x="281286" y="1386421"/>
                  <a:pt x="276298" y="1386421"/>
                </a:cubicBezTo>
                <a:cubicBezTo>
                  <a:pt x="230157" y="1386421"/>
                  <a:pt x="186510" y="1370218"/>
                  <a:pt x="150345" y="1340304"/>
                </a:cubicBezTo>
                <a:cubicBezTo>
                  <a:pt x="110440" y="1306651"/>
                  <a:pt x="85499" y="1259288"/>
                  <a:pt x="81758" y="1206939"/>
                </a:cubicBezTo>
                <a:lnTo>
                  <a:pt x="699" y="289586"/>
                </a:lnTo>
                <a:lnTo>
                  <a:pt x="1946" y="289586"/>
                </a:lnTo>
                <a:cubicBezTo>
                  <a:pt x="699" y="284600"/>
                  <a:pt x="699" y="280861"/>
                  <a:pt x="699" y="277122"/>
                </a:cubicBezTo>
                <a:cubicBezTo>
                  <a:pt x="-3042" y="235990"/>
                  <a:pt x="8182" y="197352"/>
                  <a:pt x="35617" y="164945"/>
                </a:cubicBezTo>
                <a:cubicBezTo>
                  <a:pt x="61805" y="133785"/>
                  <a:pt x="97969" y="115089"/>
                  <a:pt x="139122" y="11135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23" name="Freeform 22">
            <a:extLst>
              <a:ext uri="{FF2B5EF4-FFF2-40B4-BE49-F238E27FC236}">
                <a16:creationId xmlns:a16="http://schemas.microsoft.com/office/drawing/2014/main" id="{08F3E4BB-A49A-4447-934D-74C39EE69F72}"/>
              </a:ext>
            </a:extLst>
          </p:cNvPr>
          <p:cNvSpPr>
            <a:spLocks noChangeArrowheads="1"/>
          </p:cNvSpPr>
          <p:nvPr/>
        </p:nvSpPr>
        <p:spPr bwMode="auto">
          <a:xfrm>
            <a:off x="2087112" y="3672036"/>
            <a:ext cx="3547253" cy="3547266"/>
          </a:xfrm>
          <a:custGeom>
            <a:avLst/>
            <a:gdLst>
              <a:gd name="connsiteX0" fmla="*/ 1893051 w 3547253"/>
              <a:gd name="connsiteY0" fmla="*/ 3339773 h 3547266"/>
              <a:gd name="connsiteX1" fmla="*/ 1915808 w 3547253"/>
              <a:gd name="connsiteY1" fmla="*/ 3542296 h 3547266"/>
              <a:gd name="connsiteX2" fmla="*/ 1780532 w 3547253"/>
              <a:gd name="connsiteY2" fmla="*/ 3547266 h 3547266"/>
              <a:gd name="connsiteX3" fmla="*/ 1757775 w 3547253"/>
              <a:gd name="connsiteY3" fmla="*/ 3344743 h 3547266"/>
              <a:gd name="connsiteX4" fmla="*/ 1771682 w 3547253"/>
              <a:gd name="connsiteY4" fmla="*/ 3344743 h 3547266"/>
              <a:gd name="connsiteX5" fmla="*/ 1893051 w 3547253"/>
              <a:gd name="connsiteY5" fmla="*/ 3339773 h 3547266"/>
              <a:gd name="connsiteX6" fmla="*/ 1398547 w 3547253"/>
              <a:gd name="connsiteY6" fmla="*/ 3295827 h 3547266"/>
              <a:gd name="connsiteX7" fmla="*/ 1531295 w 3547253"/>
              <a:gd name="connsiteY7" fmla="*/ 3322158 h 3547266"/>
              <a:gd name="connsiteX8" fmla="*/ 1506009 w 3547253"/>
              <a:gd name="connsiteY8" fmla="*/ 3525281 h 3547266"/>
              <a:gd name="connsiteX9" fmla="*/ 1373262 w 3547253"/>
              <a:gd name="connsiteY9" fmla="*/ 3500204 h 3547266"/>
              <a:gd name="connsiteX10" fmla="*/ 2253907 w 3547253"/>
              <a:gd name="connsiteY10" fmla="*/ 3268363 h 3547266"/>
              <a:gd name="connsiteX11" fmla="*/ 2322312 w 3547253"/>
              <a:gd name="connsiteY11" fmla="*/ 3460412 h 3547266"/>
              <a:gd name="connsiteX12" fmla="*/ 2192966 w 3547253"/>
              <a:gd name="connsiteY12" fmla="*/ 3497824 h 3547266"/>
              <a:gd name="connsiteX13" fmla="*/ 2125805 w 3547253"/>
              <a:gd name="connsiteY13" fmla="*/ 3304528 h 3547266"/>
              <a:gd name="connsiteX14" fmla="*/ 2253907 w 3547253"/>
              <a:gd name="connsiteY14" fmla="*/ 3268363 h 3547266"/>
              <a:gd name="connsiteX15" fmla="*/ 1056305 w 3547253"/>
              <a:gd name="connsiteY15" fmla="*/ 3169489 h 3547266"/>
              <a:gd name="connsiteX16" fmla="*/ 1179741 w 3547253"/>
              <a:gd name="connsiteY16" fmla="*/ 3224419 h 3547266"/>
              <a:gd name="connsiteX17" fmla="*/ 1106687 w 3547253"/>
              <a:gd name="connsiteY17" fmla="*/ 3415427 h 3547266"/>
              <a:gd name="connsiteX18" fmla="*/ 983251 w 3547253"/>
              <a:gd name="connsiteY18" fmla="*/ 3360497 h 3547266"/>
              <a:gd name="connsiteX19" fmla="*/ 2595223 w 3547253"/>
              <a:gd name="connsiteY19" fmla="*/ 3114557 h 3547266"/>
              <a:gd name="connsiteX20" fmla="*/ 2706816 w 3547253"/>
              <a:gd name="connsiteY20" fmla="*/ 3284869 h 3547266"/>
              <a:gd name="connsiteX21" fmla="*/ 2590208 w 3547253"/>
              <a:gd name="connsiteY21" fmla="*/ 3349513 h 3547266"/>
              <a:gd name="connsiteX22" fmla="*/ 2477361 w 3547253"/>
              <a:gd name="connsiteY22" fmla="*/ 3179201 h 3547266"/>
              <a:gd name="connsiteX23" fmla="*/ 2595223 w 3547253"/>
              <a:gd name="connsiteY23" fmla="*/ 3114557 h 3547266"/>
              <a:gd name="connsiteX24" fmla="*/ 755648 w 3547253"/>
              <a:gd name="connsiteY24" fmla="*/ 2971739 h 3547266"/>
              <a:gd name="connsiteX25" fmla="*/ 861164 w 3547253"/>
              <a:gd name="connsiteY25" fmla="*/ 3054709 h 3547266"/>
              <a:gd name="connsiteX26" fmla="*/ 748200 w 3547253"/>
              <a:gd name="connsiteY26" fmla="*/ 3223162 h 3547266"/>
              <a:gd name="connsiteX27" fmla="*/ 642684 w 3547253"/>
              <a:gd name="connsiteY27" fmla="*/ 3143964 h 3547266"/>
              <a:gd name="connsiteX28" fmla="*/ 2889093 w 3547253"/>
              <a:gd name="connsiteY28" fmla="*/ 2883850 h 3547266"/>
              <a:gd name="connsiteX29" fmla="*/ 3036406 w 3547253"/>
              <a:gd name="connsiteY29" fmla="*/ 3024496 h 3547266"/>
              <a:gd name="connsiteX30" fmla="*/ 2939030 w 3547253"/>
              <a:gd name="connsiteY30" fmla="*/ 3113325 h 3547266"/>
              <a:gd name="connsiteX31" fmla="*/ 2790468 w 3547253"/>
              <a:gd name="connsiteY31" fmla="*/ 2973913 h 3547266"/>
              <a:gd name="connsiteX32" fmla="*/ 2889093 w 3547253"/>
              <a:gd name="connsiteY32" fmla="*/ 2883850 h 3547266"/>
              <a:gd name="connsiteX33" fmla="*/ 513756 w 3547253"/>
              <a:gd name="connsiteY33" fmla="*/ 2708072 h 3547266"/>
              <a:gd name="connsiteX34" fmla="*/ 597488 w 3547253"/>
              <a:gd name="connsiteY34" fmla="*/ 2810947 h 3547266"/>
              <a:gd name="connsiteX35" fmla="*/ 448770 w 3547253"/>
              <a:gd name="connsiteY35" fmla="*/ 2948526 h 3547266"/>
              <a:gd name="connsiteX36" fmla="*/ 362539 w 3547253"/>
              <a:gd name="connsiteY36" fmla="*/ 2845651 h 3547266"/>
              <a:gd name="connsiteX37" fmla="*/ 3118203 w 3547253"/>
              <a:gd name="connsiteY37" fmla="*/ 2587224 h 3547266"/>
              <a:gd name="connsiteX38" fmla="*/ 3294578 w 3547253"/>
              <a:gd name="connsiteY38" fmla="*/ 2690004 h 3547266"/>
              <a:gd name="connsiteX39" fmla="*/ 3222027 w 3547253"/>
              <a:gd name="connsiteY39" fmla="*/ 2800213 h 3547266"/>
              <a:gd name="connsiteX40" fmla="*/ 3043149 w 3547253"/>
              <a:gd name="connsiteY40" fmla="*/ 2697434 h 3547266"/>
              <a:gd name="connsiteX41" fmla="*/ 3118203 w 3547253"/>
              <a:gd name="connsiteY41" fmla="*/ 2587224 h 3547266"/>
              <a:gd name="connsiteX42" fmla="*/ 330644 w 3547253"/>
              <a:gd name="connsiteY42" fmla="*/ 2400461 h 3547266"/>
              <a:gd name="connsiteX43" fmla="*/ 388766 w 3547253"/>
              <a:gd name="connsiteY43" fmla="*/ 2518963 h 3547266"/>
              <a:gd name="connsiteX44" fmla="*/ 213163 w 3547253"/>
              <a:gd name="connsiteY44" fmla="*/ 2618949 h 3547266"/>
              <a:gd name="connsiteX45" fmla="*/ 153804 w 3547253"/>
              <a:gd name="connsiteY45" fmla="*/ 2500447 h 3547266"/>
              <a:gd name="connsiteX46" fmla="*/ 3276245 w 3547253"/>
              <a:gd name="connsiteY46" fmla="*/ 2241162 h 3547266"/>
              <a:gd name="connsiteX47" fmla="*/ 3470351 w 3547253"/>
              <a:gd name="connsiteY47" fmla="*/ 2300926 h 3547266"/>
              <a:gd name="connsiteX48" fmla="*/ 3426521 w 3547253"/>
              <a:gd name="connsiteY48" fmla="*/ 2426680 h 3547266"/>
              <a:gd name="connsiteX49" fmla="*/ 3229910 w 3547253"/>
              <a:gd name="connsiteY49" fmla="*/ 2366916 h 3547266"/>
              <a:gd name="connsiteX50" fmla="*/ 3276245 w 3547253"/>
              <a:gd name="connsiteY50" fmla="*/ 2241162 h 3547266"/>
              <a:gd name="connsiteX51" fmla="*/ 227404 w 3547253"/>
              <a:gd name="connsiteY51" fmla="*/ 2059894 h 3547266"/>
              <a:gd name="connsiteX52" fmla="*/ 256940 w 3547253"/>
              <a:gd name="connsiteY52" fmla="*/ 2189383 h 3547266"/>
              <a:gd name="connsiteX53" fmla="*/ 63726 w 3547253"/>
              <a:gd name="connsiteY53" fmla="*/ 2245412 h 3547266"/>
              <a:gd name="connsiteX54" fmla="*/ 32959 w 3547253"/>
              <a:gd name="connsiteY54" fmla="*/ 2115923 h 3547266"/>
              <a:gd name="connsiteX55" fmla="*/ 3342597 w 3547253"/>
              <a:gd name="connsiteY55" fmla="*/ 1873129 h 3547266"/>
              <a:gd name="connsiteX56" fmla="*/ 3547253 w 3547253"/>
              <a:gd name="connsiteY56" fmla="*/ 1885698 h 3547266"/>
              <a:gd name="connsiteX57" fmla="*/ 3533442 w 3547253"/>
              <a:gd name="connsiteY57" fmla="*/ 2020182 h 3547266"/>
              <a:gd name="connsiteX58" fmla="*/ 3328786 w 3547253"/>
              <a:gd name="connsiteY58" fmla="*/ 2006357 h 3547266"/>
              <a:gd name="connsiteX59" fmla="*/ 3342597 w 3547253"/>
              <a:gd name="connsiteY59" fmla="*/ 1873129 h 3547266"/>
              <a:gd name="connsiteX60" fmla="*/ 207477 w 3547253"/>
              <a:gd name="connsiteY60" fmla="*/ 1708338 h 3547266"/>
              <a:gd name="connsiteX61" fmla="*/ 206220 w 3547253"/>
              <a:gd name="connsiteY61" fmla="*/ 1774159 h 3547266"/>
              <a:gd name="connsiteX62" fmla="*/ 207477 w 3547253"/>
              <a:gd name="connsiteY62" fmla="*/ 1839980 h 3547266"/>
              <a:gd name="connsiteX63" fmla="*/ 1257 w 3547253"/>
              <a:gd name="connsiteY63" fmla="*/ 1849915 h 3547266"/>
              <a:gd name="connsiteX64" fmla="*/ 0 w 3547253"/>
              <a:gd name="connsiteY64" fmla="*/ 1774159 h 3547266"/>
              <a:gd name="connsiteX65" fmla="*/ 1257 w 3547253"/>
              <a:gd name="connsiteY65" fmla="*/ 1717032 h 3547266"/>
              <a:gd name="connsiteX66" fmla="*/ 3518795 w 3547253"/>
              <a:gd name="connsiteY66" fmla="*/ 1461150 h 3547266"/>
              <a:gd name="connsiteX67" fmla="*/ 3536273 w 3547253"/>
              <a:gd name="connsiteY67" fmla="*/ 1593595 h 3547266"/>
              <a:gd name="connsiteX68" fmla="*/ 3335277 w 3547253"/>
              <a:gd name="connsiteY68" fmla="*/ 1630175 h 3547266"/>
              <a:gd name="connsiteX69" fmla="*/ 3317799 w 3547253"/>
              <a:gd name="connsiteY69" fmla="*/ 1495207 h 3547266"/>
              <a:gd name="connsiteX70" fmla="*/ 57233 w 3547253"/>
              <a:gd name="connsiteY70" fmla="*/ 1318330 h 3547266"/>
              <a:gd name="connsiteX71" fmla="*/ 256932 w 3547253"/>
              <a:gd name="connsiteY71" fmla="*/ 1357145 h 3547266"/>
              <a:gd name="connsiteX72" fmla="*/ 227164 w 3547253"/>
              <a:gd name="connsiteY72" fmla="*/ 1487364 h 3547266"/>
              <a:gd name="connsiteX73" fmla="*/ 27464 w 3547253"/>
              <a:gd name="connsiteY73" fmla="*/ 1449801 h 3547266"/>
              <a:gd name="connsiteX74" fmla="*/ 57233 w 3547253"/>
              <a:gd name="connsiteY74" fmla="*/ 1318330 h 3547266"/>
              <a:gd name="connsiteX75" fmla="*/ 3393435 w 3547253"/>
              <a:gd name="connsiteY75" fmla="*/ 1054663 h 3547266"/>
              <a:gd name="connsiteX76" fmla="*/ 3442901 w 3547253"/>
              <a:gd name="connsiteY76" fmla="*/ 1176610 h 3547266"/>
              <a:gd name="connsiteX77" fmla="*/ 3256167 w 3547253"/>
              <a:gd name="connsiteY77" fmla="*/ 1256675 h 3547266"/>
              <a:gd name="connsiteX78" fmla="*/ 3207938 w 3547253"/>
              <a:gd name="connsiteY78" fmla="*/ 1133497 h 3547266"/>
              <a:gd name="connsiteX79" fmla="*/ 206027 w 3547253"/>
              <a:gd name="connsiteY79" fmla="*/ 944802 h 3547266"/>
              <a:gd name="connsiteX80" fmla="*/ 394243 w 3547253"/>
              <a:gd name="connsiteY80" fmla="*/ 1027835 h 3547266"/>
              <a:gd name="connsiteX81" fmla="*/ 335269 w 3547253"/>
              <a:gd name="connsiteY81" fmla="*/ 1146807 h 3547266"/>
              <a:gd name="connsiteX82" fmla="*/ 148308 w 3547253"/>
              <a:gd name="connsiteY82" fmla="*/ 1063774 h 3547266"/>
              <a:gd name="connsiteX83" fmla="*/ 206027 w 3547253"/>
              <a:gd name="connsiteY83" fmla="*/ 944802 h 3547266"/>
              <a:gd name="connsiteX84" fmla="*/ 3179289 w 3547253"/>
              <a:gd name="connsiteY84" fmla="*/ 692122 h 3547266"/>
              <a:gd name="connsiteX85" fmla="*/ 3256135 w 3547253"/>
              <a:gd name="connsiteY85" fmla="*/ 800034 h 3547266"/>
              <a:gd name="connsiteX86" fmla="*/ 3093767 w 3547253"/>
              <a:gd name="connsiteY86" fmla="*/ 921590 h 3547266"/>
              <a:gd name="connsiteX87" fmla="*/ 3015681 w 3547253"/>
              <a:gd name="connsiteY87" fmla="*/ 812438 h 3547266"/>
              <a:gd name="connsiteX88" fmla="*/ 428873 w 3547253"/>
              <a:gd name="connsiteY88" fmla="*/ 615220 h 3547266"/>
              <a:gd name="connsiteX89" fmla="*/ 591993 w 3547253"/>
              <a:gd name="connsiteY89" fmla="*/ 740605 h 3547266"/>
              <a:gd name="connsiteX90" fmla="*/ 507923 w 3547253"/>
              <a:gd name="connsiteY90" fmla="*/ 844674 h 3547266"/>
              <a:gd name="connsiteX91" fmla="*/ 346058 w 3547253"/>
              <a:gd name="connsiteY91" fmla="*/ 720543 h 3547266"/>
              <a:gd name="connsiteX92" fmla="*/ 428873 w 3547253"/>
              <a:gd name="connsiteY92" fmla="*/ 615220 h 3547266"/>
              <a:gd name="connsiteX93" fmla="*/ 2881558 w 3547253"/>
              <a:gd name="connsiteY93" fmla="*/ 390008 h 3547266"/>
              <a:gd name="connsiteX94" fmla="*/ 2981491 w 3547253"/>
              <a:gd name="connsiteY94" fmla="*/ 479095 h 3547266"/>
              <a:gd name="connsiteX95" fmla="*/ 2851948 w 3547253"/>
              <a:gd name="connsiteY95" fmla="*/ 635939 h 3547266"/>
              <a:gd name="connsiteX96" fmla="*/ 2752015 w 3547253"/>
              <a:gd name="connsiteY96" fmla="*/ 548107 h 3547266"/>
              <a:gd name="connsiteX97" fmla="*/ 726249 w 3547253"/>
              <a:gd name="connsiteY97" fmla="*/ 340566 h 3547266"/>
              <a:gd name="connsiteX98" fmla="*/ 855658 w 3547253"/>
              <a:gd name="connsiteY98" fmla="*/ 497542 h 3547266"/>
              <a:gd name="connsiteX99" fmla="*/ 750121 w 3547253"/>
              <a:gd name="connsiteY99" fmla="*/ 581013 h 3547266"/>
              <a:gd name="connsiteX100" fmla="*/ 620712 w 3547253"/>
              <a:gd name="connsiteY100" fmla="*/ 422792 h 3547266"/>
              <a:gd name="connsiteX101" fmla="*/ 726249 w 3547253"/>
              <a:gd name="connsiteY101" fmla="*/ 340566 h 3547266"/>
              <a:gd name="connsiteX102" fmla="*/ 2532162 w 3547253"/>
              <a:gd name="connsiteY102" fmla="*/ 170284 h 3547266"/>
              <a:gd name="connsiteX103" fmla="*/ 2651877 w 3547253"/>
              <a:gd name="connsiteY103" fmla="*/ 229474 h 3547266"/>
              <a:gd name="connsiteX104" fmla="*/ 2559885 w 3547253"/>
              <a:gd name="connsiteY104" fmla="*/ 410744 h 3547266"/>
              <a:gd name="connsiteX105" fmla="*/ 2438910 w 3547253"/>
              <a:gd name="connsiteY105" fmla="*/ 349088 h 3547266"/>
              <a:gd name="connsiteX106" fmla="*/ 1083519 w 3547253"/>
              <a:gd name="connsiteY106" fmla="*/ 142818 h 3547266"/>
              <a:gd name="connsiteX107" fmla="*/ 1174252 w 3547253"/>
              <a:gd name="connsiteY107" fmla="*/ 326906 h 3547266"/>
              <a:gd name="connsiteX108" fmla="*/ 1050754 w 3547253"/>
              <a:gd name="connsiteY108" fmla="*/ 383259 h 3547266"/>
              <a:gd name="connsiteX109" fmla="*/ 961281 w 3547253"/>
              <a:gd name="connsiteY109" fmla="*/ 199171 h 3547266"/>
              <a:gd name="connsiteX110" fmla="*/ 1083519 w 3547253"/>
              <a:gd name="connsiteY110" fmla="*/ 142818 h 3547266"/>
              <a:gd name="connsiteX111" fmla="*/ 2134066 w 3547253"/>
              <a:gd name="connsiteY111" fmla="*/ 32957 h 3547266"/>
              <a:gd name="connsiteX112" fmla="*/ 2261905 w 3547253"/>
              <a:gd name="connsiteY112" fmla="*/ 65207 h 3547266"/>
              <a:gd name="connsiteX113" fmla="*/ 2215195 w 3547253"/>
              <a:gd name="connsiteY113" fmla="*/ 262425 h 3547266"/>
              <a:gd name="connsiteX114" fmla="*/ 2087356 w 3547253"/>
              <a:gd name="connsiteY114" fmla="*/ 231416 h 3547266"/>
              <a:gd name="connsiteX115" fmla="*/ 1471200 w 3547253"/>
              <a:gd name="connsiteY115" fmla="*/ 27467 h 3547266"/>
              <a:gd name="connsiteX116" fmla="*/ 1514833 w 3547253"/>
              <a:gd name="connsiteY116" fmla="*/ 224218 h 3547266"/>
              <a:gd name="connsiteX117" fmla="*/ 1383935 w 3547253"/>
              <a:gd name="connsiteY117" fmla="*/ 251442 h 3547266"/>
              <a:gd name="connsiteX118" fmla="*/ 1340302 w 3547253"/>
              <a:gd name="connsiteY118" fmla="*/ 53453 h 3547266"/>
              <a:gd name="connsiteX119" fmla="*/ 1471200 w 3547253"/>
              <a:gd name="connsiteY119" fmla="*/ 27467 h 3547266"/>
              <a:gd name="connsiteX120" fmla="*/ 1719320 w 3547253"/>
              <a:gd name="connsiteY120" fmla="*/ 0 h 3547266"/>
              <a:gd name="connsiteX121" fmla="*/ 1769368 w 3547253"/>
              <a:gd name="connsiteY121" fmla="*/ 0 h 3547266"/>
              <a:gd name="connsiteX122" fmla="*/ 1849932 w 3547253"/>
              <a:gd name="connsiteY122" fmla="*/ 1258 h 3547266"/>
              <a:gd name="connsiteX123" fmla="*/ 1849932 w 3547253"/>
              <a:gd name="connsiteY123" fmla="*/ 207478 h 3547266"/>
              <a:gd name="connsiteX124" fmla="*/ 1769368 w 3547253"/>
              <a:gd name="connsiteY124" fmla="*/ 204963 h 3547266"/>
              <a:gd name="connsiteX125" fmla="*/ 1719320 w 3547253"/>
              <a:gd name="connsiteY125" fmla="*/ 206220 h 3547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547253" h="3547266">
                <a:moveTo>
                  <a:pt x="1893051" y="3339773"/>
                </a:moveTo>
                <a:lnTo>
                  <a:pt x="1915808" y="3542296"/>
                </a:lnTo>
                <a:cubicBezTo>
                  <a:pt x="1871559" y="3544781"/>
                  <a:pt x="1826045" y="3547266"/>
                  <a:pt x="1780532" y="3547266"/>
                </a:cubicBezTo>
                <a:lnTo>
                  <a:pt x="1757775" y="3344743"/>
                </a:lnTo>
                <a:cubicBezTo>
                  <a:pt x="1762832" y="3344743"/>
                  <a:pt x="1767889" y="3344743"/>
                  <a:pt x="1771682" y="3344743"/>
                </a:cubicBezTo>
                <a:cubicBezTo>
                  <a:pt x="1813403" y="3344743"/>
                  <a:pt x="1853859" y="3342258"/>
                  <a:pt x="1893051" y="3339773"/>
                </a:cubicBezTo>
                <a:close/>
                <a:moveTo>
                  <a:pt x="1398547" y="3295827"/>
                </a:moveTo>
                <a:cubicBezTo>
                  <a:pt x="1442796" y="3307112"/>
                  <a:pt x="1487045" y="3314635"/>
                  <a:pt x="1531295" y="3322158"/>
                </a:cubicBezTo>
                <a:lnTo>
                  <a:pt x="1506009" y="3525281"/>
                </a:lnTo>
                <a:cubicBezTo>
                  <a:pt x="1461760" y="3519012"/>
                  <a:pt x="1416247" y="3510235"/>
                  <a:pt x="1373262" y="3500204"/>
                </a:cubicBezTo>
                <a:close/>
                <a:moveTo>
                  <a:pt x="2253907" y="3268363"/>
                </a:moveTo>
                <a:lnTo>
                  <a:pt x="2322312" y="3460412"/>
                </a:lnTo>
                <a:cubicBezTo>
                  <a:pt x="2280025" y="3474130"/>
                  <a:pt x="2236495" y="3486601"/>
                  <a:pt x="2192966" y="3497824"/>
                </a:cubicBezTo>
                <a:lnTo>
                  <a:pt x="2125805" y="3304528"/>
                </a:lnTo>
                <a:cubicBezTo>
                  <a:pt x="2169335" y="3293305"/>
                  <a:pt x="2211621" y="3282081"/>
                  <a:pt x="2253907" y="3268363"/>
                </a:cubicBezTo>
                <a:close/>
                <a:moveTo>
                  <a:pt x="1056305" y="3169489"/>
                </a:moveTo>
                <a:cubicBezTo>
                  <a:pt x="1096611" y="3189464"/>
                  <a:pt x="1136916" y="3206942"/>
                  <a:pt x="1179741" y="3224419"/>
                </a:cubicBezTo>
                <a:lnTo>
                  <a:pt x="1106687" y="3415427"/>
                </a:lnTo>
                <a:cubicBezTo>
                  <a:pt x="1065122" y="3399197"/>
                  <a:pt x="1023557" y="3380471"/>
                  <a:pt x="983251" y="3360497"/>
                </a:cubicBezTo>
                <a:close/>
                <a:moveTo>
                  <a:pt x="2595223" y="3114557"/>
                </a:moveTo>
                <a:lnTo>
                  <a:pt x="2706816" y="3284869"/>
                </a:lnTo>
                <a:cubicBezTo>
                  <a:pt x="2669201" y="3307246"/>
                  <a:pt x="2630331" y="3329623"/>
                  <a:pt x="2590208" y="3349513"/>
                </a:cubicBezTo>
                <a:lnTo>
                  <a:pt x="2477361" y="3179201"/>
                </a:lnTo>
                <a:cubicBezTo>
                  <a:pt x="2518738" y="3159311"/>
                  <a:pt x="2557608" y="3138177"/>
                  <a:pt x="2595223" y="3114557"/>
                </a:cubicBezTo>
                <a:close/>
                <a:moveTo>
                  <a:pt x="755648" y="2971739"/>
                </a:moveTo>
                <a:cubicBezTo>
                  <a:pt x="789165" y="3000653"/>
                  <a:pt x="825165" y="3028309"/>
                  <a:pt x="861164" y="3054709"/>
                </a:cubicBezTo>
                <a:lnTo>
                  <a:pt x="748200" y="3223162"/>
                </a:lnTo>
                <a:cubicBezTo>
                  <a:pt x="710959" y="3199277"/>
                  <a:pt x="676201" y="3171620"/>
                  <a:pt x="642684" y="3143964"/>
                </a:cubicBezTo>
                <a:close/>
                <a:moveTo>
                  <a:pt x="2889093" y="2883850"/>
                </a:moveTo>
                <a:lnTo>
                  <a:pt x="3036406" y="3024496"/>
                </a:lnTo>
                <a:cubicBezTo>
                  <a:pt x="3005195" y="3055339"/>
                  <a:pt x="2972737" y="3084949"/>
                  <a:pt x="2939030" y="3113325"/>
                </a:cubicBezTo>
                <a:lnTo>
                  <a:pt x="2790468" y="2973913"/>
                </a:lnTo>
                <a:cubicBezTo>
                  <a:pt x="2825424" y="2945537"/>
                  <a:pt x="2857883" y="2914694"/>
                  <a:pt x="2889093" y="2883850"/>
                </a:cubicBezTo>
                <a:close/>
                <a:moveTo>
                  <a:pt x="513756" y="2708072"/>
                </a:moveTo>
                <a:cubicBezTo>
                  <a:pt x="540001" y="2744016"/>
                  <a:pt x="567495" y="2777482"/>
                  <a:pt x="597488" y="2810947"/>
                </a:cubicBezTo>
                <a:lnTo>
                  <a:pt x="448770" y="2948526"/>
                </a:lnTo>
                <a:cubicBezTo>
                  <a:pt x="418777" y="2916300"/>
                  <a:pt x="390033" y="2881595"/>
                  <a:pt x="362539" y="2845651"/>
                </a:cubicBezTo>
                <a:close/>
                <a:moveTo>
                  <a:pt x="3118203" y="2587224"/>
                </a:moveTo>
                <a:lnTo>
                  <a:pt x="3294578" y="2690004"/>
                </a:lnTo>
                <a:cubicBezTo>
                  <a:pt x="3270811" y="2727153"/>
                  <a:pt x="3245794" y="2764302"/>
                  <a:pt x="3222027" y="2800213"/>
                </a:cubicBezTo>
                <a:lnTo>
                  <a:pt x="3043149" y="2697434"/>
                </a:lnTo>
                <a:cubicBezTo>
                  <a:pt x="3069418" y="2661523"/>
                  <a:pt x="3094436" y="2625612"/>
                  <a:pt x="3118203" y="2587224"/>
                </a:cubicBezTo>
                <a:close/>
                <a:moveTo>
                  <a:pt x="330644" y="2400461"/>
                </a:moveTo>
                <a:cubicBezTo>
                  <a:pt x="349194" y="2441196"/>
                  <a:pt x="367743" y="2480697"/>
                  <a:pt x="388766" y="2518963"/>
                </a:cubicBezTo>
                <a:lnTo>
                  <a:pt x="213163" y="2618949"/>
                </a:lnTo>
                <a:cubicBezTo>
                  <a:pt x="192140" y="2579448"/>
                  <a:pt x="172354" y="2539948"/>
                  <a:pt x="153804" y="2500447"/>
                </a:cubicBezTo>
                <a:close/>
                <a:moveTo>
                  <a:pt x="3276245" y="2241162"/>
                </a:moveTo>
                <a:lnTo>
                  <a:pt x="3470351" y="2300926"/>
                </a:lnTo>
                <a:cubicBezTo>
                  <a:pt x="3457828" y="2343259"/>
                  <a:pt x="3442800" y="2385592"/>
                  <a:pt x="3426521" y="2426680"/>
                </a:cubicBezTo>
                <a:lnTo>
                  <a:pt x="3229910" y="2366916"/>
                </a:lnTo>
                <a:cubicBezTo>
                  <a:pt x="3246190" y="2325828"/>
                  <a:pt x="3261218" y="2284740"/>
                  <a:pt x="3276245" y="2241162"/>
                </a:cubicBezTo>
                <a:close/>
                <a:moveTo>
                  <a:pt x="227404" y="2059894"/>
                </a:moveTo>
                <a:cubicBezTo>
                  <a:pt x="236019" y="2103472"/>
                  <a:pt x="245864" y="2147050"/>
                  <a:pt x="256940" y="2189383"/>
                </a:cubicBezTo>
                <a:lnTo>
                  <a:pt x="63726" y="2245412"/>
                </a:lnTo>
                <a:cubicBezTo>
                  <a:pt x="52650" y="2203079"/>
                  <a:pt x="42804" y="2159501"/>
                  <a:pt x="32959" y="2115923"/>
                </a:cubicBezTo>
                <a:close/>
                <a:moveTo>
                  <a:pt x="3342597" y="1873129"/>
                </a:moveTo>
                <a:lnTo>
                  <a:pt x="3547253" y="1885698"/>
                </a:lnTo>
                <a:cubicBezTo>
                  <a:pt x="3544742" y="1930945"/>
                  <a:pt x="3539719" y="1976192"/>
                  <a:pt x="3533442" y="2020182"/>
                </a:cubicBezTo>
                <a:lnTo>
                  <a:pt x="3328786" y="2006357"/>
                </a:lnTo>
                <a:cubicBezTo>
                  <a:pt x="3335064" y="1962367"/>
                  <a:pt x="3338831" y="1918376"/>
                  <a:pt x="3342597" y="1873129"/>
                </a:cubicBezTo>
                <a:close/>
                <a:moveTo>
                  <a:pt x="207477" y="1708338"/>
                </a:moveTo>
                <a:cubicBezTo>
                  <a:pt x="206220" y="1729451"/>
                  <a:pt x="206220" y="1751805"/>
                  <a:pt x="206220" y="1774159"/>
                </a:cubicBezTo>
                <a:cubicBezTo>
                  <a:pt x="206220" y="1795272"/>
                  <a:pt x="206220" y="1818868"/>
                  <a:pt x="207477" y="1839980"/>
                </a:cubicBezTo>
                <a:lnTo>
                  <a:pt x="1257" y="1849915"/>
                </a:lnTo>
                <a:cubicBezTo>
                  <a:pt x="0" y="1825077"/>
                  <a:pt x="0" y="1798997"/>
                  <a:pt x="0" y="1774159"/>
                </a:cubicBezTo>
                <a:cubicBezTo>
                  <a:pt x="0" y="1754289"/>
                  <a:pt x="0" y="1735660"/>
                  <a:pt x="1257" y="1717032"/>
                </a:cubicBezTo>
                <a:close/>
                <a:moveTo>
                  <a:pt x="3518795" y="1461150"/>
                </a:moveTo>
                <a:cubicBezTo>
                  <a:pt x="3526285" y="1504037"/>
                  <a:pt x="3532528" y="1549447"/>
                  <a:pt x="3536273" y="1593595"/>
                </a:cubicBezTo>
                <a:lnTo>
                  <a:pt x="3335277" y="1630175"/>
                </a:lnTo>
                <a:cubicBezTo>
                  <a:pt x="3331532" y="1583504"/>
                  <a:pt x="3325290" y="1539356"/>
                  <a:pt x="3317799" y="1495207"/>
                </a:cubicBezTo>
                <a:close/>
                <a:moveTo>
                  <a:pt x="57233" y="1318330"/>
                </a:moveTo>
                <a:lnTo>
                  <a:pt x="256932" y="1357145"/>
                </a:lnTo>
                <a:cubicBezTo>
                  <a:pt x="245769" y="1399717"/>
                  <a:pt x="234606" y="1443541"/>
                  <a:pt x="227164" y="1487364"/>
                </a:cubicBezTo>
                <a:lnTo>
                  <a:pt x="27464" y="1449801"/>
                </a:lnTo>
                <a:cubicBezTo>
                  <a:pt x="36146" y="1404725"/>
                  <a:pt x="46069" y="1360902"/>
                  <a:pt x="57233" y="1318330"/>
                </a:cubicBezTo>
                <a:close/>
                <a:moveTo>
                  <a:pt x="3393435" y="1054663"/>
                </a:moveTo>
                <a:cubicBezTo>
                  <a:pt x="3410748" y="1094080"/>
                  <a:pt x="3428061" y="1134729"/>
                  <a:pt x="3442901" y="1176610"/>
                </a:cubicBezTo>
                <a:lnTo>
                  <a:pt x="3256167" y="1256675"/>
                </a:lnTo>
                <a:cubicBezTo>
                  <a:pt x="3241328" y="1214795"/>
                  <a:pt x="3225251" y="1172914"/>
                  <a:pt x="3207938" y="1133497"/>
                </a:cubicBezTo>
                <a:close/>
                <a:moveTo>
                  <a:pt x="206027" y="944802"/>
                </a:moveTo>
                <a:lnTo>
                  <a:pt x="394243" y="1027835"/>
                </a:lnTo>
                <a:cubicBezTo>
                  <a:pt x="372912" y="1066253"/>
                  <a:pt x="352836" y="1105910"/>
                  <a:pt x="335269" y="1146807"/>
                </a:cubicBezTo>
                <a:lnTo>
                  <a:pt x="148308" y="1063774"/>
                </a:lnTo>
                <a:cubicBezTo>
                  <a:pt x="165875" y="1022878"/>
                  <a:pt x="184696" y="984460"/>
                  <a:pt x="206027" y="944802"/>
                </a:cubicBezTo>
                <a:close/>
                <a:moveTo>
                  <a:pt x="3179289" y="692122"/>
                </a:moveTo>
                <a:cubicBezTo>
                  <a:pt x="3206557" y="726852"/>
                  <a:pt x="3232585" y="764063"/>
                  <a:pt x="3256135" y="800034"/>
                </a:cubicBezTo>
                <a:lnTo>
                  <a:pt x="3093767" y="921590"/>
                </a:lnTo>
                <a:cubicBezTo>
                  <a:pt x="3068978" y="884379"/>
                  <a:pt x="3042949" y="847168"/>
                  <a:pt x="3015681" y="812438"/>
                </a:cubicBezTo>
                <a:close/>
                <a:moveTo>
                  <a:pt x="428873" y="615220"/>
                </a:moveTo>
                <a:lnTo>
                  <a:pt x="591993" y="740605"/>
                </a:lnTo>
                <a:cubicBezTo>
                  <a:pt x="563133" y="774459"/>
                  <a:pt x="534274" y="808313"/>
                  <a:pt x="507923" y="844674"/>
                </a:cubicBezTo>
                <a:lnTo>
                  <a:pt x="346058" y="720543"/>
                </a:lnTo>
                <a:cubicBezTo>
                  <a:pt x="371153" y="684182"/>
                  <a:pt x="400013" y="649074"/>
                  <a:pt x="428873" y="615220"/>
                </a:cubicBezTo>
                <a:close/>
                <a:moveTo>
                  <a:pt x="2881558" y="390008"/>
                </a:moveTo>
                <a:cubicBezTo>
                  <a:pt x="2916102" y="418867"/>
                  <a:pt x="2949413" y="447727"/>
                  <a:pt x="2981491" y="479095"/>
                </a:cubicBezTo>
                <a:lnTo>
                  <a:pt x="2851948" y="635939"/>
                </a:lnTo>
                <a:cubicBezTo>
                  <a:pt x="2819871" y="604571"/>
                  <a:pt x="2786560" y="575711"/>
                  <a:pt x="2752015" y="548107"/>
                </a:cubicBezTo>
                <a:close/>
                <a:moveTo>
                  <a:pt x="726249" y="340566"/>
                </a:moveTo>
                <a:lnTo>
                  <a:pt x="855658" y="497542"/>
                </a:lnTo>
                <a:cubicBezTo>
                  <a:pt x="819223" y="523705"/>
                  <a:pt x="784044" y="552359"/>
                  <a:pt x="750121" y="581013"/>
                </a:cubicBezTo>
                <a:lnTo>
                  <a:pt x="620712" y="422792"/>
                </a:lnTo>
                <a:cubicBezTo>
                  <a:pt x="654635" y="394137"/>
                  <a:pt x="689814" y="365483"/>
                  <a:pt x="726249" y="340566"/>
                </a:cubicBezTo>
                <a:close/>
                <a:moveTo>
                  <a:pt x="2532162" y="170284"/>
                </a:moveTo>
                <a:cubicBezTo>
                  <a:pt x="2573747" y="187548"/>
                  <a:pt x="2612812" y="208511"/>
                  <a:pt x="2651877" y="229474"/>
                </a:cubicBezTo>
                <a:lnTo>
                  <a:pt x="2559885" y="410744"/>
                </a:lnTo>
                <a:cubicBezTo>
                  <a:pt x="2519560" y="388548"/>
                  <a:pt x="2480495" y="367585"/>
                  <a:pt x="2438910" y="349088"/>
                </a:cubicBezTo>
                <a:close/>
                <a:moveTo>
                  <a:pt x="1083519" y="142818"/>
                </a:moveTo>
                <a:lnTo>
                  <a:pt x="1174252" y="326906"/>
                </a:lnTo>
                <a:cubicBezTo>
                  <a:pt x="1131405" y="344438"/>
                  <a:pt x="1091080" y="363222"/>
                  <a:pt x="1050754" y="383259"/>
                </a:cubicBezTo>
                <a:lnTo>
                  <a:pt x="961281" y="199171"/>
                </a:lnTo>
                <a:cubicBezTo>
                  <a:pt x="1001607" y="179135"/>
                  <a:pt x="1043193" y="160350"/>
                  <a:pt x="1083519" y="142818"/>
                </a:cubicBezTo>
                <a:close/>
                <a:moveTo>
                  <a:pt x="2134066" y="32957"/>
                </a:moveTo>
                <a:cubicBezTo>
                  <a:pt x="2177089" y="41640"/>
                  <a:pt x="2218882" y="52803"/>
                  <a:pt x="2261905" y="65207"/>
                </a:cubicBezTo>
                <a:lnTo>
                  <a:pt x="2215195" y="262425"/>
                </a:lnTo>
                <a:cubicBezTo>
                  <a:pt x="2172172" y="250021"/>
                  <a:pt x="2130379" y="238858"/>
                  <a:pt x="2087356" y="231416"/>
                </a:cubicBezTo>
                <a:close/>
                <a:moveTo>
                  <a:pt x="1471200" y="27467"/>
                </a:moveTo>
                <a:lnTo>
                  <a:pt x="1514833" y="224218"/>
                </a:lnTo>
                <a:cubicBezTo>
                  <a:pt x="1471200" y="231643"/>
                  <a:pt x="1427568" y="241542"/>
                  <a:pt x="1383935" y="251442"/>
                </a:cubicBezTo>
                <a:lnTo>
                  <a:pt x="1340302" y="53453"/>
                </a:lnTo>
                <a:cubicBezTo>
                  <a:pt x="1383935" y="43554"/>
                  <a:pt x="1426321" y="34892"/>
                  <a:pt x="1471200" y="27467"/>
                </a:cubicBezTo>
                <a:close/>
                <a:moveTo>
                  <a:pt x="1719320" y="0"/>
                </a:moveTo>
                <a:cubicBezTo>
                  <a:pt x="1736410" y="0"/>
                  <a:pt x="1752278" y="0"/>
                  <a:pt x="1769368" y="0"/>
                </a:cubicBezTo>
                <a:cubicBezTo>
                  <a:pt x="1796223" y="0"/>
                  <a:pt x="1823078" y="0"/>
                  <a:pt x="1849932" y="1258"/>
                </a:cubicBezTo>
                <a:lnTo>
                  <a:pt x="1849932" y="207478"/>
                </a:lnTo>
                <a:cubicBezTo>
                  <a:pt x="1823078" y="206220"/>
                  <a:pt x="1796223" y="204963"/>
                  <a:pt x="1769368" y="204963"/>
                </a:cubicBezTo>
                <a:cubicBezTo>
                  <a:pt x="1752278" y="204963"/>
                  <a:pt x="1736410" y="206220"/>
                  <a:pt x="1719320" y="206220"/>
                </a:cubicBezTo>
                <a:close/>
              </a:path>
            </a:pathLst>
          </a:custGeom>
          <a:solidFill>
            <a:srgbClr val="FFFFFF">
              <a:alpha val="19828"/>
            </a:srgbClr>
          </a:solidFill>
          <a:ln>
            <a:noFill/>
          </a:ln>
          <a:effectLst/>
        </p:spPr>
        <p:txBody>
          <a:bodyPr wrap="square" anchor="ctr">
            <a:noAutofit/>
          </a:bodyPr>
          <a:lstStyle/>
          <a:p>
            <a:endParaRPr lang="en-US" sz="3599" dirty="0">
              <a:latin typeface="Poppins" pitchFamily="2" charset="77"/>
            </a:endParaRPr>
          </a:p>
        </p:txBody>
      </p:sp>
      <p:sp>
        <p:nvSpPr>
          <p:cNvPr id="24" name="Freeform 246">
            <a:extLst>
              <a:ext uri="{FF2B5EF4-FFF2-40B4-BE49-F238E27FC236}">
                <a16:creationId xmlns:a16="http://schemas.microsoft.com/office/drawing/2014/main" id="{60FDEEDA-8E43-0441-85E2-D3C37806FC94}"/>
              </a:ext>
            </a:extLst>
          </p:cNvPr>
          <p:cNvSpPr>
            <a:spLocks noChangeArrowheads="1"/>
          </p:cNvSpPr>
          <p:nvPr/>
        </p:nvSpPr>
        <p:spPr bwMode="auto">
          <a:xfrm>
            <a:off x="10414572" y="3672037"/>
            <a:ext cx="3548507" cy="3548507"/>
          </a:xfrm>
          <a:custGeom>
            <a:avLst/>
            <a:gdLst>
              <a:gd name="T0" fmla="*/ 2848 w 2849"/>
              <a:gd name="T1" fmla="*/ 1425 h 2849"/>
              <a:gd name="T2" fmla="*/ 2848 w 2849"/>
              <a:gd name="T3" fmla="*/ 1425 h 2849"/>
              <a:gd name="T4" fmla="*/ 1425 w 2849"/>
              <a:gd name="T5" fmla="*/ 2848 h 2849"/>
              <a:gd name="T6" fmla="*/ 1425 w 2849"/>
              <a:gd name="T7" fmla="*/ 2848 h 2849"/>
              <a:gd name="T8" fmla="*/ 0 w 2849"/>
              <a:gd name="T9" fmla="*/ 1425 h 2849"/>
              <a:gd name="T10" fmla="*/ 0 w 2849"/>
              <a:gd name="T11" fmla="*/ 1425 h 2849"/>
              <a:gd name="T12" fmla="*/ 1425 w 2849"/>
              <a:gd name="T13" fmla="*/ 0 h 2849"/>
              <a:gd name="T14" fmla="*/ 1425 w 2849"/>
              <a:gd name="T15" fmla="*/ 0 h 2849"/>
              <a:gd name="T16" fmla="*/ 2848 w 2849"/>
              <a:gd name="T17" fmla="*/ 1425 h 28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9" h="2849">
                <a:moveTo>
                  <a:pt x="2848" y="1425"/>
                </a:moveTo>
                <a:lnTo>
                  <a:pt x="2848" y="1425"/>
                </a:lnTo>
                <a:cubicBezTo>
                  <a:pt x="2848" y="2211"/>
                  <a:pt x="2210" y="2848"/>
                  <a:pt x="1425" y="2848"/>
                </a:cubicBezTo>
                <a:lnTo>
                  <a:pt x="1425" y="2848"/>
                </a:lnTo>
                <a:cubicBezTo>
                  <a:pt x="638" y="2848"/>
                  <a:pt x="0" y="2211"/>
                  <a:pt x="0" y="1425"/>
                </a:cubicBezTo>
                <a:lnTo>
                  <a:pt x="0" y="1425"/>
                </a:lnTo>
                <a:cubicBezTo>
                  <a:pt x="0" y="638"/>
                  <a:pt x="638" y="0"/>
                  <a:pt x="1425" y="0"/>
                </a:cubicBezTo>
                <a:lnTo>
                  <a:pt x="1425" y="0"/>
                </a:lnTo>
                <a:cubicBezTo>
                  <a:pt x="2210" y="0"/>
                  <a:pt x="2848" y="638"/>
                  <a:pt x="2848" y="1425"/>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25" name="Freeform 247">
            <a:extLst>
              <a:ext uri="{FF2B5EF4-FFF2-40B4-BE49-F238E27FC236}">
                <a16:creationId xmlns:a16="http://schemas.microsoft.com/office/drawing/2014/main" id="{7997524C-230E-0B46-BA61-02E7F6C8ADAD}"/>
              </a:ext>
            </a:extLst>
          </p:cNvPr>
          <p:cNvSpPr>
            <a:spLocks noChangeArrowheads="1"/>
          </p:cNvSpPr>
          <p:nvPr/>
        </p:nvSpPr>
        <p:spPr bwMode="auto">
          <a:xfrm>
            <a:off x="10617810" y="3875280"/>
            <a:ext cx="3142023" cy="3142022"/>
          </a:xfrm>
          <a:custGeom>
            <a:avLst/>
            <a:gdLst>
              <a:gd name="T0" fmla="*/ 2521 w 2522"/>
              <a:gd name="T1" fmla="*/ 1262 h 2523"/>
              <a:gd name="T2" fmla="*/ 2521 w 2522"/>
              <a:gd name="T3" fmla="*/ 1262 h 2523"/>
              <a:gd name="T4" fmla="*/ 1261 w 2522"/>
              <a:gd name="T5" fmla="*/ 2522 h 2523"/>
              <a:gd name="T6" fmla="*/ 1261 w 2522"/>
              <a:gd name="T7" fmla="*/ 2522 h 2523"/>
              <a:gd name="T8" fmla="*/ 0 w 2522"/>
              <a:gd name="T9" fmla="*/ 1262 h 2523"/>
              <a:gd name="T10" fmla="*/ 0 w 2522"/>
              <a:gd name="T11" fmla="*/ 1262 h 2523"/>
              <a:gd name="T12" fmla="*/ 1261 w 2522"/>
              <a:gd name="T13" fmla="*/ 0 h 2523"/>
              <a:gd name="T14" fmla="*/ 1261 w 2522"/>
              <a:gd name="T15" fmla="*/ 0 h 2523"/>
              <a:gd name="T16" fmla="*/ 2521 w 2522"/>
              <a:gd name="T17" fmla="*/ 1262 h 2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2" h="2523">
                <a:moveTo>
                  <a:pt x="2521" y="1262"/>
                </a:moveTo>
                <a:lnTo>
                  <a:pt x="2521" y="1262"/>
                </a:lnTo>
                <a:cubicBezTo>
                  <a:pt x="2521" y="1958"/>
                  <a:pt x="1956" y="2522"/>
                  <a:pt x="1261" y="2522"/>
                </a:cubicBezTo>
                <a:lnTo>
                  <a:pt x="1261" y="2522"/>
                </a:lnTo>
                <a:cubicBezTo>
                  <a:pt x="564" y="2522"/>
                  <a:pt x="0" y="1958"/>
                  <a:pt x="0" y="1262"/>
                </a:cubicBezTo>
                <a:lnTo>
                  <a:pt x="0" y="1262"/>
                </a:lnTo>
                <a:cubicBezTo>
                  <a:pt x="0" y="565"/>
                  <a:pt x="564" y="0"/>
                  <a:pt x="1261" y="0"/>
                </a:cubicBezTo>
                <a:lnTo>
                  <a:pt x="1261" y="0"/>
                </a:lnTo>
                <a:cubicBezTo>
                  <a:pt x="1956" y="0"/>
                  <a:pt x="2521" y="565"/>
                  <a:pt x="2521" y="126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26" name="Freeform 25">
            <a:extLst>
              <a:ext uri="{FF2B5EF4-FFF2-40B4-BE49-F238E27FC236}">
                <a16:creationId xmlns:a16="http://schemas.microsoft.com/office/drawing/2014/main" id="{D590C528-156E-964F-8E32-43203A610C7C}"/>
              </a:ext>
            </a:extLst>
          </p:cNvPr>
          <p:cNvSpPr>
            <a:spLocks noChangeArrowheads="1"/>
          </p:cNvSpPr>
          <p:nvPr/>
        </p:nvSpPr>
        <p:spPr bwMode="auto">
          <a:xfrm>
            <a:off x="11315430" y="4578390"/>
            <a:ext cx="1740050" cy="1734556"/>
          </a:xfrm>
          <a:custGeom>
            <a:avLst/>
            <a:gdLst>
              <a:gd name="connsiteX0" fmla="*/ 1353234 w 1740050"/>
              <a:gd name="connsiteY0" fmla="*/ 1570129 h 1734556"/>
              <a:gd name="connsiteX1" fmla="*/ 1286070 w 1740050"/>
              <a:gd name="connsiteY1" fmla="*/ 1637394 h 1734556"/>
              <a:gd name="connsiteX2" fmla="*/ 1299752 w 1740050"/>
              <a:gd name="connsiteY2" fmla="*/ 1682238 h 1734556"/>
              <a:gd name="connsiteX3" fmla="*/ 1304727 w 1740050"/>
              <a:gd name="connsiteY3" fmla="*/ 1685975 h 1734556"/>
              <a:gd name="connsiteX4" fmla="*/ 1411692 w 1740050"/>
              <a:gd name="connsiteY4" fmla="*/ 1683483 h 1734556"/>
              <a:gd name="connsiteX5" fmla="*/ 1415423 w 1740050"/>
              <a:gd name="connsiteY5" fmla="*/ 1682238 h 1734556"/>
              <a:gd name="connsiteX6" fmla="*/ 1416667 w 1740050"/>
              <a:gd name="connsiteY6" fmla="*/ 1678501 h 1734556"/>
              <a:gd name="connsiteX7" fmla="*/ 1415423 w 1740050"/>
              <a:gd name="connsiteY7" fmla="*/ 1677255 h 1734556"/>
              <a:gd name="connsiteX8" fmla="*/ 1416667 w 1740050"/>
              <a:gd name="connsiteY8" fmla="*/ 1676010 h 1734556"/>
              <a:gd name="connsiteX9" fmla="*/ 1419155 w 1740050"/>
              <a:gd name="connsiteY9" fmla="*/ 1631166 h 1734556"/>
              <a:gd name="connsiteX10" fmla="*/ 1356966 w 1740050"/>
              <a:gd name="connsiteY10" fmla="*/ 1570129 h 1734556"/>
              <a:gd name="connsiteX11" fmla="*/ 1353234 w 1740050"/>
              <a:gd name="connsiteY11" fmla="*/ 1570129 h 1734556"/>
              <a:gd name="connsiteX12" fmla="*/ 471393 w 1740050"/>
              <a:gd name="connsiteY12" fmla="*/ 1570129 h 1734556"/>
              <a:gd name="connsiteX13" fmla="*/ 411692 w 1740050"/>
              <a:gd name="connsiteY13" fmla="*/ 1629920 h 1734556"/>
              <a:gd name="connsiteX14" fmla="*/ 420398 w 1740050"/>
              <a:gd name="connsiteY14" fmla="*/ 1680992 h 1734556"/>
              <a:gd name="connsiteX15" fmla="*/ 425373 w 1740050"/>
              <a:gd name="connsiteY15" fmla="*/ 1685975 h 1734556"/>
              <a:gd name="connsiteX16" fmla="*/ 518657 w 1740050"/>
              <a:gd name="connsiteY16" fmla="*/ 1685975 h 1734556"/>
              <a:gd name="connsiteX17" fmla="*/ 523632 w 1740050"/>
              <a:gd name="connsiteY17" fmla="*/ 1682238 h 1734556"/>
              <a:gd name="connsiteX18" fmla="*/ 538557 w 1740050"/>
              <a:gd name="connsiteY18" fmla="*/ 1632411 h 1734556"/>
              <a:gd name="connsiteX19" fmla="*/ 476368 w 1740050"/>
              <a:gd name="connsiteY19" fmla="*/ 1570129 h 1734556"/>
              <a:gd name="connsiteX20" fmla="*/ 471393 w 1740050"/>
              <a:gd name="connsiteY20" fmla="*/ 1570129 h 1734556"/>
              <a:gd name="connsiteX21" fmla="*/ 1436380 w 1740050"/>
              <a:gd name="connsiteY21" fmla="*/ 1074945 h 1734556"/>
              <a:gd name="connsiteX22" fmla="*/ 1466342 w 1740050"/>
              <a:gd name="connsiteY22" fmla="*/ 1090157 h 1734556"/>
              <a:gd name="connsiteX23" fmla="*/ 1478327 w 1740050"/>
              <a:gd name="connsiteY23" fmla="*/ 1195371 h 1734556"/>
              <a:gd name="connsiteX24" fmla="*/ 1455556 w 1740050"/>
              <a:gd name="connsiteY24" fmla="*/ 1218189 h 1734556"/>
              <a:gd name="connsiteX25" fmla="*/ 1454357 w 1740050"/>
              <a:gd name="connsiteY25" fmla="*/ 1218189 h 1734556"/>
              <a:gd name="connsiteX26" fmla="*/ 1432784 w 1740050"/>
              <a:gd name="connsiteY26" fmla="*/ 1191568 h 1734556"/>
              <a:gd name="connsiteX27" fmla="*/ 1421998 w 1740050"/>
              <a:gd name="connsiteY27" fmla="*/ 1105369 h 1734556"/>
              <a:gd name="connsiteX28" fmla="*/ 1436380 w 1740050"/>
              <a:gd name="connsiteY28" fmla="*/ 1074945 h 1734556"/>
              <a:gd name="connsiteX29" fmla="*/ 54726 w 1740050"/>
              <a:gd name="connsiteY29" fmla="*/ 1046952 h 1734556"/>
              <a:gd name="connsiteX30" fmla="*/ 48507 w 1740050"/>
              <a:gd name="connsiteY30" fmla="*/ 1060654 h 1734556"/>
              <a:gd name="connsiteX31" fmla="*/ 48507 w 1740050"/>
              <a:gd name="connsiteY31" fmla="*/ 1198922 h 1734556"/>
              <a:gd name="connsiteX32" fmla="*/ 73383 w 1740050"/>
              <a:gd name="connsiteY32" fmla="*/ 1117954 h 1734556"/>
              <a:gd name="connsiteX33" fmla="*/ 54726 w 1740050"/>
              <a:gd name="connsiteY33" fmla="*/ 1046952 h 1734556"/>
              <a:gd name="connsiteX34" fmla="*/ 397619 w 1740050"/>
              <a:gd name="connsiteY34" fmla="*/ 966776 h 1734556"/>
              <a:gd name="connsiteX35" fmla="*/ 432696 w 1740050"/>
              <a:gd name="connsiteY35" fmla="*/ 1001854 h 1734556"/>
              <a:gd name="connsiteX36" fmla="*/ 397619 w 1740050"/>
              <a:gd name="connsiteY36" fmla="*/ 1036931 h 1734556"/>
              <a:gd name="connsiteX37" fmla="*/ 362541 w 1740050"/>
              <a:gd name="connsiteY37" fmla="*/ 1001854 h 1734556"/>
              <a:gd name="connsiteX38" fmla="*/ 397619 w 1740050"/>
              <a:gd name="connsiteY38" fmla="*/ 966776 h 1734556"/>
              <a:gd name="connsiteX39" fmla="*/ 1021734 w 1740050"/>
              <a:gd name="connsiteY39" fmla="*/ 775766 h 1734556"/>
              <a:gd name="connsiteX40" fmla="*/ 1431677 w 1740050"/>
              <a:gd name="connsiteY40" fmla="*/ 994030 h 1734556"/>
              <a:gd name="connsiteX41" fmla="*/ 1422928 w 1740050"/>
              <a:gd name="connsiteY41" fmla="*/ 1027705 h 1734556"/>
              <a:gd name="connsiteX42" fmla="*/ 1411680 w 1740050"/>
              <a:gd name="connsiteY42" fmla="*/ 1031447 h 1734556"/>
              <a:gd name="connsiteX43" fmla="*/ 1390433 w 1740050"/>
              <a:gd name="connsiteY43" fmla="*/ 1020222 h 1734556"/>
              <a:gd name="connsiteX44" fmla="*/ 1016735 w 1740050"/>
              <a:gd name="connsiteY44" fmla="*/ 823160 h 1734556"/>
              <a:gd name="connsiteX45" fmla="*/ 995488 w 1740050"/>
              <a:gd name="connsiteY45" fmla="*/ 796969 h 1734556"/>
              <a:gd name="connsiteX46" fmla="*/ 1021734 w 1740050"/>
              <a:gd name="connsiteY46" fmla="*/ 775766 h 1734556"/>
              <a:gd name="connsiteX47" fmla="*/ 351368 w 1740050"/>
              <a:gd name="connsiteY47" fmla="*/ 663288 h 1734556"/>
              <a:gd name="connsiteX48" fmla="*/ 345771 w 1740050"/>
              <a:gd name="connsiteY48" fmla="*/ 667025 h 1734556"/>
              <a:gd name="connsiteX49" fmla="*/ 343284 w 1740050"/>
              <a:gd name="connsiteY49" fmla="*/ 680727 h 1734556"/>
              <a:gd name="connsiteX50" fmla="*/ 393035 w 1740050"/>
              <a:gd name="connsiteY50" fmla="*/ 820241 h 1734556"/>
              <a:gd name="connsiteX51" fmla="*/ 395522 w 1740050"/>
              <a:gd name="connsiteY51" fmla="*/ 832698 h 1734556"/>
              <a:gd name="connsiteX52" fmla="*/ 386816 w 1740050"/>
              <a:gd name="connsiteY52" fmla="*/ 853874 h 1734556"/>
              <a:gd name="connsiteX53" fmla="*/ 281095 w 1740050"/>
              <a:gd name="connsiteY53" fmla="*/ 993388 h 1734556"/>
              <a:gd name="connsiteX54" fmla="*/ 201493 w 1740050"/>
              <a:gd name="connsiteY54" fmla="*/ 1043215 h 1734556"/>
              <a:gd name="connsiteX55" fmla="*/ 106965 w 1740050"/>
              <a:gd name="connsiteY55" fmla="*/ 1043215 h 1734556"/>
              <a:gd name="connsiteX56" fmla="*/ 123134 w 1740050"/>
              <a:gd name="connsiteY56" fmla="*/ 1117954 h 1734556"/>
              <a:gd name="connsiteX57" fmla="*/ 57214 w 1740050"/>
              <a:gd name="connsiteY57" fmla="*/ 1258714 h 1734556"/>
              <a:gd name="connsiteX58" fmla="*/ 85821 w 1740050"/>
              <a:gd name="connsiteY58" fmla="*/ 1302312 h 1734556"/>
              <a:gd name="connsiteX59" fmla="*/ 338309 w 1740050"/>
              <a:gd name="connsiteY59" fmla="*/ 1481687 h 1734556"/>
              <a:gd name="connsiteX60" fmla="*/ 402985 w 1740050"/>
              <a:gd name="connsiteY60" fmla="*/ 1566392 h 1734556"/>
              <a:gd name="connsiteX61" fmla="*/ 402985 w 1740050"/>
              <a:gd name="connsiteY61" fmla="*/ 1570129 h 1734556"/>
              <a:gd name="connsiteX62" fmla="*/ 436567 w 1740050"/>
              <a:gd name="connsiteY62" fmla="*/ 1536496 h 1734556"/>
              <a:gd name="connsiteX63" fmla="*/ 509950 w 1740050"/>
              <a:gd name="connsiteY63" fmla="*/ 1536496 h 1734556"/>
              <a:gd name="connsiteX64" fmla="*/ 560945 w 1740050"/>
              <a:gd name="connsiteY64" fmla="*/ 1587568 h 1734556"/>
              <a:gd name="connsiteX65" fmla="*/ 614428 w 1740050"/>
              <a:gd name="connsiteY65" fmla="*/ 1571374 h 1734556"/>
              <a:gd name="connsiteX66" fmla="*/ 842040 w 1740050"/>
              <a:gd name="connsiteY66" fmla="*/ 1591305 h 1734556"/>
              <a:gd name="connsiteX67" fmla="*/ 869403 w 1740050"/>
              <a:gd name="connsiteY67" fmla="*/ 1591305 h 1734556"/>
              <a:gd name="connsiteX68" fmla="*/ 1189055 w 1740050"/>
              <a:gd name="connsiteY68" fmla="*/ 1535250 h 1734556"/>
              <a:gd name="connsiteX69" fmla="*/ 1236319 w 1740050"/>
              <a:gd name="connsiteY69" fmla="*/ 1537741 h 1734556"/>
              <a:gd name="connsiteX70" fmla="*/ 1267413 w 1740050"/>
              <a:gd name="connsiteY70" fmla="*/ 1575111 h 1734556"/>
              <a:gd name="connsiteX71" fmla="*/ 1269901 w 1740050"/>
              <a:gd name="connsiteY71" fmla="*/ 1585076 h 1734556"/>
              <a:gd name="connsiteX72" fmla="*/ 1318408 w 1740050"/>
              <a:gd name="connsiteY72" fmla="*/ 1536496 h 1734556"/>
              <a:gd name="connsiteX73" fmla="*/ 1391791 w 1740050"/>
              <a:gd name="connsiteY73" fmla="*/ 1536496 h 1734556"/>
              <a:gd name="connsiteX74" fmla="*/ 1421642 w 1740050"/>
              <a:gd name="connsiteY74" fmla="*/ 1566392 h 1734556"/>
              <a:gd name="connsiteX75" fmla="*/ 1426617 w 1740050"/>
              <a:gd name="connsiteY75" fmla="*/ 1444317 h 1734556"/>
              <a:gd name="connsiteX76" fmla="*/ 1452737 w 1740050"/>
              <a:gd name="connsiteY76" fmla="*/ 1369577 h 1734556"/>
              <a:gd name="connsiteX77" fmla="*/ 1536070 w 1740050"/>
              <a:gd name="connsiteY77" fmla="*/ 1142867 h 1734556"/>
              <a:gd name="connsiteX78" fmla="*/ 842040 w 1740050"/>
              <a:gd name="connsiteY78" fmla="*/ 695675 h 1734556"/>
              <a:gd name="connsiteX79" fmla="*/ 605722 w 1740050"/>
              <a:gd name="connsiteY79" fmla="*/ 731799 h 1734556"/>
              <a:gd name="connsiteX80" fmla="*/ 626866 w 1740050"/>
              <a:gd name="connsiteY80" fmla="*/ 752976 h 1734556"/>
              <a:gd name="connsiteX81" fmla="*/ 626866 w 1740050"/>
              <a:gd name="connsiteY81" fmla="*/ 787854 h 1734556"/>
              <a:gd name="connsiteX82" fmla="*/ 593284 w 1740050"/>
              <a:gd name="connsiteY82" fmla="*/ 786608 h 1734556"/>
              <a:gd name="connsiteX83" fmla="*/ 567164 w 1740050"/>
              <a:gd name="connsiteY83" fmla="*/ 761695 h 1734556"/>
              <a:gd name="connsiteX84" fmla="*/ 360697 w 1740050"/>
              <a:gd name="connsiteY84" fmla="*/ 663288 h 1734556"/>
              <a:gd name="connsiteX85" fmla="*/ 351368 w 1740050"/>
              <a:gd name="connsiteY85" fmla="*/ 663288 h 1734556"/>
              <a:gd name="connsiteX86" fmla="*/ 342195 w 1740050"/>
              <a:gd name="connsiteY86" fmla="*/ 616109 h 1734556"/>
              <a:gd name="connsiteX87" fmla="*/ 376866 w 1740050"/>
              <a:gd name="connsiteY87" fmla="*/ 618444 h 1734556"/>
              <a:gd name="connsiteX88" fmla="*/ 557214 w 1740050"/>
              <a:gd name="connsiteY88" fmla="*/ 699412 h 1734556"/>
              <a:gd name="connsiteX89" fmla="*/ 560945 w 1740050"/>
              <a:gd name="connsiteY89" fmla="*/ 696921 h 1734556"/>
              <a:gd name="connsiteX90" fmla="*/ 842040 w 1740050"/>
              <a:gd name="connsiteY90" fmla="*/ 647095 h 1734556"/>
              <a:gd name="connsiteX91" fmla="*/ 1580846 w 1740050"/>
              <a:gd name="connsiteY91" fmla="*/ 1091795 h 1734556"/>
              <a:gd name="connsiteX92" fmla="*/ 1619403 w 1740050"/>
              <a:gd name="connsiteY92" fmla="*/ 1130411 h 1734556"/>
              <a:gd name="connsiteX93" fmla="*/ 1635573 w 1740050"/>
              <a:gd name="connsiteY93" fmla="*/ 1149096 h 1734556"/>
              <a:gd name="connsiteX94" fmla="*/ 1655473 w 1740050"/>
              <a:gd name="connsiteY94" fmla="*/ 1129165 h 1734556"/>
              <a:gd name="connsiteX95" fmla="*/ 1715175 w 1740050"/>
              <a:gd name="connsiteY95" fmla="*/ 1088058 h 1734556"/>
              <a:gd name="connsiteX96" fmla="*/ 1740050 w 1740050"/>
              <a:gd name="connsiteY96" fmla="*/ 1110480 h 1734556"/>
              <a:gd name="connsiteX97" fmla="*/ 1715175 w 1740050"/>
              <a:gd name="connsiteY97" fmla="*/ 1135393 h 1734556"/>
              <a:gd name="connsiteX98" fmla="*/ 1695274 w 1740050"/>
              <a:gd name="connsiteY98" fmla="*/ 1155324 h 1734556"/>
              <a:gd name="connsiteX99" fmla="*/ 1635573 w 1740050"/>
              <a:gd name="connsiteY99" fmla="*/ 1196431 h 1734556"/>
              <a:gd name="connsiteX100" fmla="*/ 1583334 w 1740050"/>
              <a:gd name="connsiteY100" fmla="*/ 1166535 h 1734556"/>
              <a:gd name="connsiteX101" fmla="*/ 1488806 w 1740050"/>
              <a:gd name="connsiteY101" fmla="*/ 1401965 h 1734556"/>
              <a:gd name="connsiteX102" fmla="*/ 1473881 w 1740050"/>
              <a:gd name="connsiteY102" fmla="*/ 1443071 h 1734556"/>
              <a:gd name="connsiteX103" fmla="*/ 1475125 w 1740050"/>
              <a:gd name="connsiteY103" fmla="*/ 1444317 h 1734556"/>
              <a:gd name="connsiteX104" fmla="*/ 1473881 w 1740050"/>
              <a:gd name="connsiteY104" fmla="*/ 1444317 h 1734556"/>
              <a:gd name="connsiteX105" fmla="*/ 1467662 w 1740050"/>
              <a:gd name="connsiteY105" fmla="*/ 1616218 h 1734556"/>
              <a:gd name="connsiteX106" fmla="*/ 1466418 w 1740050"/>
              <a:gd name="connsiteY106" fmla="*/ 1632411 h 1734556"/>
              <a:gd name="connsiteX107" fmla="*/ 1465174 w 1740050"/>
              <a:gd name="connsiteY107" fmla="*/ 1677255 h 1734556"/>
              <a:gd name="connsiteX108" fmla="*/ 1450249 w 1740050"/>
              <a:gd name="connsiteY108" fmla="*/ 1715871 h 1734556"/>
              <a:gd name="connsiteX109" fmla="*/ 1412936 w 1740050"/>
              <a:gd name="connsiteY109" fmla="*/ 1732064 h 1734556"/>
              <a:gd name="connsiteX110" fmla="*/ 1305970 w 1740050"/>
              <a:gd name="connsiteY110" fmla="*/ 1734556 h 1734556"/>
              <a:gd name="connsiteX111" fmla="*/ 1304727 w 1740050"/>
              <a:gd name="connsiteY111" fmla="*/ 1734556 h 1734556"/>
              <a:gd name="connsiteX112" fmla="*/ 1253732 w 1740050"/>
              <a:gd name="connsiteY112" fmla="*/ 1695940 h 1734556"/>
              <a:gd name="connsiteX113" fmla="*/ 1221393 w 1740050"/>
              <a:gd name="connsiteY113" fmla="*/ 1590059 h 1734556"/>
              <a:gd name="connsiteX114" fmla="*/ 1213931 w 1740050"/>
              <a:gd name="connsiteY114" fmla="*/ 1581339 h 1734556"/>
              <a:gd name="connsiteX115" fmla="*/ 1203980 w 1740050"/>
              <a:gd name="connsiteY115" fmla="*/ 1580094 h 1734556"/>
              <a:gd name="connsiteX116" fmla="*/ 870647 w 1740050"/>
              <a:gd name="connsiteY116" fmla="*/ 1638640 h 1734556"/>
              <a:gd name="connsiteX117" fmla="*/ 842040 w 1740050"/>
              <a:gd name="connsiteY117" fmla="*/ 1639885 h 1734556"/>
              <a:gd name="connsiteX118" fmla="*/ 605722 w 1740050"/>
              <a:gd name="connsiteY118" fmla="*/ 1618709 h 1734556"/>
              <a:gd name="connsiteX119" fmla="*/ 590796 w 1740050"/>
              <a:gd name="connsiteY119" fmla="*/ 1627429 h 1734556"/>
              <a:gd name="connsiteX120" fmla="*/ 569652 w 1740050"/>
              <a:gd name="connsiteY120" fmla="*/ 1697186 h 1734556"/>
              <a:gd name="connsiteX121" fmla="*/ 518657 w 1740050"/>
              <a:gd name="connsiteY121" fmla="*/ 1734556 h 1734556"/>
              <a:gd name="connsiteX122" fmla="*/ 425373 w 1740050"/>
              <a:gd name="connsiteY122" fmla="*/ 1734556 h 1734556"/>
              <a:gd name="connsiteX123" fmla="*/ 371891 w 1740050"/>
              <a:gd name="connsiteY123" fmla="*/ 1683483 h 1734556"/>
              <a:gd name="connsiteX124" fmla="*/ 354478 w 1740050"/>
              <a:gd name="connsiteY124" fmla="*/ 1573866 h 1734556"/>
              <a:gd name="connsiteX125" fmla="*/ 317164 w 1740050"/>
              <a:gd name="connsiteY125" fmla="*/ 1525285 h 1734556"/>
              <a:gd name="connsiteX126" fmla="*/ 50995 w 1740050"/>
              <a:gd name="connsiteY126" fmla="*/ 1335945 h 1734556"/>
              <a:gd name="connsiteX127" fmla="*/ 6219 w 1740050"/>
              <a:gd name="connsiteY127" fmla="*/ 1256222 h 1734556"/>
              <a:gd name="connsiteX128" fmla="*/ 6219 w 1740050"/>
              <a:gd name="connsiteY128" fmla="*/ 1254977 h 1734556"/>
              <a:gd name="connsiteX129" fmla="*/ 0 w 1740050"/>
              <a:gd name="connsiteY129" fmla="*/ 1208887 h 1734556"/>
              <a:gd name="connsiteX130" fmla="*/ 0 w 1740050"/>
              <a:gd name="connsiteY130" fmla="*/ 1060654 h 1734556"/>
              <a:gd name="connsiteX131" fmla="*/ 59702 w 1740050"/>
              <a:gd name="connsiteY131" fmla="*/ 995880 h 1734556"/>
              <a:gd name="connsiteX132" fmla="*/ 64677 w 1740050"/>
              <a:gd name="connsiteY132" fmla="*/ 995880 h 1734556"/>
              <a:gd name="connsiteX133" fmla="*/ 201493 w 1740050"/>
              <a:gd name="connsiteY133" fmla="*/ 995880 h 1734556"/>
              <a:gd name="connsiteX134" fmla="*/ 237562 w 1740050"/>
              <a:gd name="connsiteY134" fmla="*/ 973458 h 1734556"/>
              <a:gd name="connsiteX135" fmla="*/ 345771 w 1740050"/>
              <a:gd name="connsiteY135" fmla="*/ 827715 h 1734556"/>
              <a:gd name="connsiteX136" fmla="*/ 297264 w 1740050"/>
              <a:gd name="connsiteY136" fmla="*/ 698167 h 1734556"/>
              <a:gd name="connsiteX137" fmla="*/ 312189 w 1740050"/>
              <a:gd name="connsiteY137" fmla="*/ 633392 h 1734556"/>
              <a:gd name="connsiteX138" fmla="*/ 342195 w 1740050"/>
              <a:gd name="connsiteY138" fmla="*/ 616109 h 1734556"/>
              <a:gd name="connsiteX139" fmla="*/ 638850 w 1740050"/>
              <a:gd name="connsiteY139" fmla="*/ 159997 h 1734556"/>
              <a:gd name="connsiteX140" fmla="*/ 596564 w 1740050"/>
              <a:gd name="connsiteY140" fmla="*/ 298745 h 1734556"/>
              <a:gd name="connsiteX141" fmla="*/ 845306 w 1740050"/>
              <a:gd name="connsiteY141" fmla="*/ 548741 h 1734556"/>
              <a:gd name="connsiteX142" fmla="*/ 932366 w 1740050"/>
              <a:gd name="connsiteY142" fmla="*/ 532491 h 1734556"/>
              <a:gd name="connsiteX143" fmla="*/ 1092805 w 1740050"/>
              <a:gd name="connsiteY143" fmla="*/ 311245 h 1734556"/>
              <a:gd name="connsiteX144" fmla="*/ 1035594 w 1740050"/>
              <a:gd name="connsiteY144" fmla="*/ 311245 h 1734556"/>
              <a:gd name="connsiteX145" fmla="*/ 845306 w 1740050"/>
              <a:gd name="connsiteY145" fmla="*/ 489992 h 1734556"/>
              <a:gd name="connsiteX146" fmla="*/ 655018 w 1740050"/>
              <a:gd name="connsiteY146" fmla="*/ 298745 h 1734556"/>
              <a:gd name="connsiteX147" fmla="*/ 681136 w 1740050"/>
              <a:gd name="connsiteY147" fmla="*/ 202496 h 1734556"/>
              <a:gd name="connsiteX148" fmla="*/ 845306 w 1740050"/>
              <a:gd name="connsiteY148" fmla="*/ 153747 h 1734556"/>
              <a:gd name="connsiteX149" fmla="*/ 702279 w 1740050"/>
              <a:gd name="connsiteY149" fmla="*/ 298745 h 1734556"/>
              <a:gd name="connsiteX150" fmla="*/ 845306 w 1740050"/>
              <a:gd name="connsiteY150" fmla="*/ 442492 h 1734556"/>
              <a:gd name="connsiteX151" fmla="*/ 988333 w 1740050"/>
              <a:gd name="connsiteY151" fmla="*/ 298745 h 1734556"/>
              <a:gd name="connsiteX152" fmla="*/ 845306 w 1740050"/>
              <a:gd name="connsiteY152" fmla="*/ 153747 h 1734556"/>
              <a:gd name="connsiteX153" fmla="*/ 870180 w 1740050"/>
              <a:gd name="connsiteY153" fmla="*/ 49999 h 1734556"/>
              <a:gd name="connsiteX154" fmla="*/ 870180 w 1740050"/>
              <a:gd name="connsiteY154" fmla="*/ 107498 h 1734556"/>
              <a:gd name="connsiteX155" fmla="*/ 1033106 w 1740050"/>
              <a:gd name="connsiteY155" fmla="*/ 263745 h 1734556"/>
              <a:gd name="connsiteX156" fmla="*/ 1090317 w 1740050"/>
              <a:gd name="connsiteY156" fmla="*/ 263745 h 1734556"/>
              <a:gd name="connsiteX157" fmla="*/ 870180 w 1740050"/>
              <a:gd name="connsiteY157" fmla="*/ 49999 h 1734556"/>
              <a:gd name="connsiteX158" fmla="*/ 821676 w 1740050"/>
              <a:gd name="connsiteY158" fmla="*/ 49999 h 1734556"/>
              <a:gd name="connsiteX159" fmla="*/ 668699 w 1740050"/>
              <a:gd name="connsiteY159" fmla="*/ 122498 h 1734556"/>
              <a:gd name="connsiteX160" fmla="*/ 709742 w 1740050"/>
              <a:gd name="connsiteY160" fmla="*/ 163747 h 1734556"/>
              <a:gd name="connsiteX161" fmla="*/ 821676 w 1740050"/>
              <a:gd name="connsiteY161" fmla="*/ 107498 h 1734556"/>
              <a:gd name="connsiteX162" fmla="*/ 845306 w 1740050"/>
              <a:gd name="connsiteY162" fmla="*/ 0 h 1734556"/>
              <a:gd name="connsiteX163" fmla="*/ 1141309 w 1740050"/>
              <a:gd name="connsiteY163" fmla="*/ 298745 h 1734556"/>
              <a:gd name="connsiteX164" fmla="*/ 948534 w 1740050"/>
              <a:gd name="connsiteY164" fmla="*/ 577490 h 1734556"/>
              <a:gd name="connsiteX165" fmla="*/ 845306 w 1740050"/>
              <a:gd name="connsiteY165" fmla="*/ 597490 h 1734556"/>
              <a:gd name="connsiteX166" fmla="*/ 549303 w 1740050"/>
              <a:gd name="connsiteY166" fmla="*/ 298745 h 1734556"/>
              <a:gd name="connsiteX167" fmla="*/ 845306 w 1740050"/>
              <a:gd name="connsiteY167" fmla="*/ 0 h 1734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Lst>
            <a:rect l="l" t="t" r="r" b="b"/>
            <a:pathLst>
              <a:path w="1740050" h="1734556">
                <a:moveTo>
                  <a:pt x="1353234" y="1570129"/>
                </a:moveTo>
                <a:lnTo>
                  <a:pt x="1286070" y="1637394"/>
                </a:lnTo>
                <a:lnTo>
                  <a:pt x="1299752" y="1682238"/>
                </a:lnTo>
                <a:cubicBezTo>
                  <a:pt x="1300995" y="1683483"/>
                  <a:pt x="1302239" y="1685975"/>
                  <a:pt x="1304727" y="1685975"/>
                </a:cubicBezTo>
                <a:lnTo>
                  <a:pt x="1411692" y="1683483"/>
                </a:lnTo>
                <a:cubicBezTo>
                  <a:pt x="1412936" y="1683483"/>
                  <a:pt x="1414180" y="1683483"/>
                  <a:pt x="1415423" y="1682238"/>
                </a:cubicBezTo>
                <a:cubicBezTo>
                  <a:pt x="1415423" y="1682238"/>
                  <a:pt x="1416667" y="1679747"/>
                  <a:pt x="1416667" y="1678501"/>
                </a:cubicBezTo>
                <a:lnTo>
                  <a:pt x="1415423" y="1677255"/>
                </a:lnTo>
                <a:lnTo>
                  <a:pt x="1416667" y="1676010"/>
                </a:lnTo>
                <a:lnTo>
                  <a:pt x="1419155" y="1631166"/>
                </a:lnTo>
                <a:lnTo>
                  <a:pt x="1356966" y="1570129"/>
                </a:lnTo>
                <a:cubicBezTo>
                  <a:pt x="1355722" y="1568883"/>
                  <a:pt x="1354478" y="1568883"/>
                  <a:pt x="1353234" y="1570129"/>
                </a:cubicBezTo>
                <a:close/>
                <a:moveTo>
                  <a:pt x="471393" y="1570129"/>
                </a:moveTo>
                <a:lnTo>
                  <a:pt x="411692" y="1629920"/>
                </a:lnTo>
                <a:lnTo>
                  <a:pt x="420398" y="1680992"/>
                </a:lnTo>
                <a:cubicBezTo>
                  <a:pt x="420398" y="1683483"/>
                  <a:pt x="422886" y="1685975"/>
                  <a:pt x="425373" y="1685975"/>
                </a:cubicBezTo>
                <a:lnTo>
                  <a:pt x="518657" y="1685975"/>
                </a:lnTo>
                <a:cubicBezTo>
                  <a:pt x="521144" y="1685975"/>
                  <a:pt x="522388" y="1684729"/>
                  <a:pt x="523632" y="1682238"/>
                </a:cubicBezTo>
                <a:lnTo>
                  <a:pt x="538557" y="1632411"/>
                </a:lnTo>
                <a:lnTo>
                  <a:pt x="476368" y="1570129"/>
                </a:lnTo>
                <a:cubicBezTo>
                  <a:pt x="475124" y="1568883"/>
                  <a:pt x="472637" y="1568883"/>
                  <a:pt x="471393" y="1570129"/>
                </a:cubicBezTo>
                <a:close/>
                <a:moveTo>
                  <a:pt x="1436380" y="1074945"/>
                </a:moveTo>
                <a:cubicBezTo>
                  <a:pt x="1448365" y="1071142"/>
                  <a:pt x="1461548" y="1077480"/>
                  <a:pt x="1466342" y="1090157"/>
                </a:cubicBezTo>
                <a:cubicBezTo>
                  <a:pt x="1473533" y="1114242"/>
                  <a:pt x="1481923" y="1153539"/>
                  <a:pt x="1478327" y="1195371"/>
                </a:cubicBezTo>
                <a:cubicBezTo>
                  <a:pt x="1478327" y="1208047"/>
                  <a:pt x="1467541" y="1218189"/>
                  <a:pt x="1455556" y="1218189"/>
                </a:cubicBezTo>
                <a:lnTo>
                  <a:pt x="1454357" y="1218189"/>
                </a:lnTo>
                <a:cubicBezTo>
                  <a:pt x="1441174" y="1216921"/>
                  <a:pt x="1431586" y="1205512"/>
                  <a:pt x="1432784" y="1191568"/>
                </a:cubicBezTo>
                <a:cubicBezTo>
                  <a:pt x="1435181" y="1157342"/>
                  <a:pt x="1427990" y="1125651"/>
                  <a:pt x="1421998" y="1105369"/>
                </a:cubicBezTo>
                <a:cubicBezTo>
                  <a:pt x="1417204" y="1092692"/>
                  <a:pt x="1424395" y="1078748"/>
                  <a:pt x="1436380" y="1074945"/>
                </a:cubicBezTo>
                <a:close/>
                <a:moveTo>
                  <a:pt x="54726" y="1046952"/>
                </a:moveTo>
                <a:cubicBezTo>
                  <a:pt x="50995" y="1050689"/>
                  <a:pt x="48507" y="1054426"/>
                  <a:pt x="48507" y="1060654"/>
                </a:cubicBezTo>
                <a:lnTo>
                  <a:pt x="48507" y="1198922"/>
                </a:lnTo>
                <a:cubicBezTo>
                  <a:pt x="64677" y="1175255"/>
                  <a:pt x="73383" y="1146604"/>
                  <a:pt x="73383" y="1117954"/>
                </a:cubicBezTo>
                <a:cubicBezTo>
                  <a:pt x="73383" y="1093041"/>
                  <a:pt x="67164" y="1068128"/>
                  <a:pt x="54726" y="1046952"/>
                </a:cubicBezTo>
                <a:close/>
                <a:moveTo>
                  <a:pt x="397619" y="966776"/>
                </a:moveTo>
                <a:cubicBezTo>
                  <a:pt x="417663" y="966776"/>
                  <a:pt x="432696" y="983062"/>
                  <a:pt x="432696" y="1001854"/>
                </a:cubicBezTo>
                <a:cubicBezTo>
                  <a:pt x="432696" y="1021898"/>
                  <a:pt x="417663" y="1036931"/>
                  <a:pt x="397619" y="1036931"/>
                </a:cubicBezTo>
                <a:cubicBezTo>
                  <a:pt x="378827" y="1036931"/>
                  <a:pt x="362541" y="1021898"/>
                  <a:pt x="362541" y="1001854"/>
                </a:cubicBezTo>
                <a:cubicBezTo>
                  <a:pt x="362541" y="983062"/>
                  <a:pt x="378827" y="966776"/>
                  <a:pt x="397619" y="966776"/>
                </a:cubicBezTo>
                <a:close/>
                <a:moveTo>
                  <a:pt x="1021734" y="775766"/>
                </a:moveTo>
                <a:cubicBezTo>
                  <a:pt x="1217957" y="799463"/>
                  <a:pt x="1355438" y="873049"/>
                  <a:pt x="1431677" y="994030"/>
                </a:cubicBezTo>
                <a:cubicBezTo>
                  <a:pt x="1437926" y="1005255"/>
                  <a:pt x="1434177" y="1020222"/>
                  <a:pt x="1422928" y="1027705"/>
                </a:cubicBezTo>
                <a:cubicBezTo>
                  <a:pt x="1419179" y="1030200"/>
                  <a:pt x="1414179" y="1031447"/>
                  <a:pt x="1411680" y="1031447"/>
                </a:cubicBezTo>
                <a:cubicBezTo>
                  <a:pt x="1402931" y="1031447"/>
                  <a:pt x="1395432" y="1027705"/>
                  <a:pt x="1390433" y="1020222"/>
                </a:cubicBezTo>
                <a:cubicBezTo>
                  <a:pt x="1322942" y="911713"/>
                  <a:pt x="1196710" y="845610"/>
                  <a:pt x="1016735" y="823160"/>
                </a:cubicBezTo>
                <a:cubicBezTo>
                  <a:pt x="1002987" y="821913"/>
                  <a:pt x="994238" y="809441"/>
                  <a:pt x="995488" y="796969"/>
                </a:cubicBezTo>
                <a:cubicBezTo>
                  <a:pt x="996738" y="784497"/>
                  <a:pt x="1009236" y="774519"/>
                  <a:pt x="1021734" y="775766"/>
                </a:cubicBezTo>
                <a:close/>
                <a:moveTo>
                  <a:pt x="351368" y="663288"/>
                </a:moveTo>
                <a:cubicBezTo>
                  <a:pt x="348881" y="664222"/>
                  <a:pt x="347015" y="665780"/>
                  <a:pt x="345771" y="667025"/>
                </a:cubicBezTo>
                <a:cubicBezTo>
                  <a:pt x="344527" y="668271"/>
                  <a:pt x="340796" y="673253"/>
                  <a:pt x="343284" y="680727"/>
                </a:cubicBezTo>
                <a:lnTo>
                  <a:pt x="393035" y="820241"/>
                </a:lnTo>
                <a:cubicBezTo>
                  <a:pt x="395522" y="823978"/>
                  <a:pt x="395522" y="828961"/>
                  <a:pt x="395522" y="832698"/>
                </a:cubicBezTo>
                <a:cubicBezTo>
                  <a:pt x="395522" y="840172"/>
                  <a:pt x="393035" y="848891"/>
                  <a:pt x="386816" y="853874"/>
                </a:cubicBezTo>
                <a:cubicBezTo>
                  <a:pt x="340796" y="896226"/>
                  <a:pt x="304726" y="942316"/>
                  <a:pt x="281095" y="993388"/>
                </a:cubicBezTo>
                <a:cubicBezTo>
                  <a:pt x="266169" y="1023284"/>
                  <a:pt x="235075" y="1043215"/>
                  <a:pt x="201493" y="1043215"/>
                </a:cubicBezTo>
                <a:lnTo>
                  <a:pt x="106965" y="1043215"/>
                </a:lnTo>
                <a:cubicBezTo>
                  <a:pt x="116915" y="1065637"/>
                  <a:pt x="123134" y="1091795"/>
                  <a:pt x="123134" y="1117954"/>
                </a:cubicBezTo>
                <a:cubicBezTo>
                  <a:pt x="123134" y="1172763"/>
                  <a:pt x="98259" y="1223835"/>
                  <a:pt x="57214" y="1258714"/>
                </a:cubicBezTo>
                <a:cubicBezTo>
                  <a:pt x="64677" y="1274907"/>
                  <a:pt x="73383" y="1289855"/>
                  <a:pt x="85821" y="1302312"/>
                </a:cubicBezTo>
                <a:cubicBezTo>
                  <a:pt x="133085" y="1350892"/>
                  <a:pt x="216418" y="1420649"/>
                  <a:pt x="338309" y="1481687"/>
                </a:cubicBezTo>
                <a:cubicBezTo>
                  <a:pt x="373134" y="1497880"/>
                  <a:pt x="396766" y="1530267"/>
                  <a:pt x="402985" y="1566392"/>
                </a:cubicBezTo>
                <a:lnTo>
                  <a:pt x="402985" y="1570129"/>
                </a:lnTo>
                <a:lnTo>
                  <a:pt x="436567" y="1536496"/>
                </a:lnTo>
                <a:cubicBezTo>
                  <a:pt x="457712" y="1516565"/>
                  <a:pt x="490050" y="1516565"/>
                  <a:pt x="509950" y="1536496"/>
                </a:cubicBezTo>
                <a:lnTo>
                  <a:pt x="560945" y="1587568"/>
                </a:lnTo>
                <a:cubicBezTo>
                  <a:pt x="574627" y="1573866"/>
                  <a:pt x="594528" y="1567637"/>
                  <a:pt x="614428" y="1571374"/>
                </a:cubicBezTo>
                <a:cubicBezTo>
                  <a:pt x="687811" y="1583831"/>
                  <a:pt x="763682" y="1591305"/>
                  <a:pt x="842040" y="1591305"/>
                </a:cubicBezTo>
                <a:cubicBezTo>
                  <a:pt x="851990" y="1591305"/>
                  <a:pt x="860697" y="1591305"/>
                  <a:pt x="869403" y="1591305"/>
                </a:cubicBezTo>
                <a:cubicBezTo>
                  <a:pt x="981344" y="1587568"/>
                  <a:pt x="1092040" y="1567637"/>
                  <a:pt x="1189055" y="1535250"/>
                </a:cubicBezTo>
                <a:cubicBezTo>
                  <a:pt x="1203980" y="1529022"/>
                  <a:pt x="1221393" y="1530267"/>
                  <a:pt x="1236319" y="1537741"/>
                </a:cubicBezTo>
                <a:cubicBezTo>
                  <a:pt x="1251244" y="1546461"/>
                  <a:pt x="1262438" y="1558918"/>
                  <a:pt x="1267413" y="1575111"/>
                </a:cubicBezTo>
                <a:lnTo>
                  <a:pt x="1269901" y="1585076"/>
                </a:lnTo>
                <a:lnTo>
                  <a:pt x="1318408" y="1536496"/>
                </a:lnTo>
                <a:cubicBezTo>
                  <a:pt x="1338309" y="1516565"/>
                  <a:pt x="1370647" y="1516565"/>
                  <a:pt x="1391791" y="1536496"/>
                </a:cubicBezTo>
                <a:lnTo>
                  <a:pt x="1421642" y="1566392"/>
                </a:lnTo>
                <a:lnTo>
                  <a:pt x="1426617" y="1444317"/>
                </a:lnTo>
                <a:cubicBezTo>
                  <a:pt x="1425374" y="1416912"/>
                  <a:pt x="1434080" y="1390754"/>
                  <a:pt x="1452737" y="1369577"/>
                </a:cubicBezTo>
                <a:cubicBezTo>
                  <a:pt x="1507463" y="1304803"/>
                  <a:pt x="1536070" y="1228818"/>
                  <a:pt x="1536070" y="1142867"/>
                </a:cubicBezTo>
                <a:cubicBezTo>
                  <a:pt x="1536070" y="862594"/>
                  <a:pt x="1184080" y="695675"/>
                  <a:pt x="842040" y="695675"/>
                </a:cubicBezTo>
                <a:cubicBezTo>
                  <a:pt x="759950" y="695675"/>
                  <a:pt x="680348" y="708132"/>
                  <a:pt x="605722" y="731799"/>
                </a:cubicBezTo>
                <a:cubicBezTo>
                  <a:pt x="610697" y="738028"/>
                  <a:pt x="619403" y="744256"/>
                  <a:pt x="626866" y="752976"/>
                </a:cubicBezTo>
                <a:cubicBezTo>
                  <a:pt x="636816" y="762941"/>
                  <a:pt x="636816" y="777889"/>
                  <a:pt x="626866" y="787854"/>
                </a:cubicBezTo>
                <a:cubicBezTo>
                  <a:pt x="618159" y="796574"/>
                  <a:pt x="601990" y="796574"/>
                  <a:pt x="593284" y="786608"/>
                </a:cubicBezTo>
                <a:cubicBezTo>
                  <a:pt x="579602" y="774152"/>
                  <a:pt x="567164" y="761695"/>
                  <a:pt x="567164" y="761695"/>
                </a:cubicBezTo>
                <a:cubicBezTo>
                  <a:pt x="522388" y="728062"/>
                  <a:pt x="429105" y="686956"/>
                  <a:pt x="360697" y="663288"/>
                </a:cubicBezTo>
                <a:cubicBezTo>
                  <a:pt x="356966" y="662043"/>
                  <a:pt x="353856" y="662354"/>
                  <a:pt x="351368" y="663288"/>
                </a:cubicBezTo>
                <a:close/>
                <a:moveTo>
                  <a:pt x="342195" y="616109"/>
                </a:moveTo>
                <a:cubicBezTo>
                  <a:pt x="353545" y="613462"/>
                  <a:pt x="365672" y="614085"/>
                  <a:pt x="376866" y="618444"/>
                </a:cubicBezTo>
                <a:cubicBezTo>
                  <a:pt x="434080" y="638375"/>
                  <a:pt x="504975" y="667025"/>
                  <a:pt x="557214" y="699412"/>
                </a:cubicBezTo>
                <a:cubicBezTo>
                  <a:pt x="558458" y="698167"/>
                  <a:pt x="559702" y="696921"/>
                  <a:pt x="560945" y="696921"/>
                </a:cubicBezTo>
                <a:cubicBezTo>
                  <a:pt x="649254" y="664534"/>
                  <a:pt x="743781" y="647095"/>
                  <a:pt x="842040" y="647095"/>
                </a:cubicBezTo>
                <a:cubicBezTo>
                  <a:pt x="1181592" y="647095"/>
                  <a:pt x="1542289" y="802802"/>
                  <a:pt x="1580846" y="1091795"/>
                </a:cubicBezTo>
                <a:cubicBezTo>
                  <a:pt x="1600747" y="1099269"/>
                  <a:pt x="1611941" y="1116709"/>
                  <a:pt x="1619403" y="1130411"/>
                </a:cubicBezTo>
                <a:cubicBezTo>
                  <a:pt x="1628110" y="1146604"/>
                  <a:pt x="1630598" y="1149096"/>
                  <a:pt x="1635573" y="1149096"/>
                </a:cubicBezTo>
                <a:cubicBezTo>
                  <a:pt x="1641792" y="1149096"/>
                  <a:pt x="1645523" y="1144113"/>
                  <a:pt x="1655473" y="1129165"/>
                </a:cubicBezTo>
                <a:cubicBezTo>
                  <a:pt x="1665423" y="1112972"/>
                  <a:pt x="1682836" y="1088058"/>
                  <a:pt x="1715175" y="1088058"/>
                </a:cubicBezTo>
                <a:cubicBezTo>
                  <a:pt x="1728856" y="1088058"/>
                  <a:pt x="1740050" y="1098024"/>
                  <a:pt x="1740050" y="1110480"/>
                </a:cubicBezTo>
                <a:cubicBezTo>
                  <a:pt x="1740050" y="1124183"/>
                  <a:pt x="1728856" y="1135393"/>
                  <a:pt x="1715175" y="1135393"/>
                </a:cubicBezTo>
                <a:cubicBezTo>
                  <a:pt x="1710200" y="1135393"/>
                  <a:pt x="1705224" y="1140376"/>
                  <a:pt x="1695274" y="1155324"/>
                </a:cubicBezTo>
                <a:cubicBezTo>
                  <a:pt x="1685324" y="1172763"/>
                  <a:pt x="1669155" y="1196431"/>
                  <a:pt x="1635573" y="1196431"/>
                </a:cubicBezTo>
                <a:cubicBezTo>
                  <a:pt x="1608209" y="1196431"/>
                  <a:pt x="1593284" y="1181483"/>
                  <a:pt x="1583334" y="1166535"/>
                </a:cubicBezTo>
                <a:cubicBezTo>
                  <a:pt x="1578359" y="1253731"/>
                  <a:pt x="1548508" y="1332208"/>
                  <a:pt x="1488806" y="1401965"/>
                </a:cubicBezTo>
                <a:cubicBezTo>
                  <a:pt x="1478856" y="1413175"/>
                  <a:pt x="1473881" y="1428123"/>
                  <a:pt x="1473881" y="1443071"/>
                </a:cubicBezTo>
                <a:lnTo>
                  <a:pt x="1475125" y="1444317"/>
                </a:lnTo>
                <a:lnTo>
                  <a:pt x="1473881" y="1444317"/>
                </a:lnTo>
                <a:lnTo>
                  <a:pt x="1467662" y="1616218"/>
                </a:lnTo>
                <a:cubicBezTo>
                  <a:pt x="1468906" y="1621201"/>
                  <a:pt x="1468906" y="1627429"/>
                  <a:pt x="1466418" y="1632411"/>
                </a:cubicBezTo>
                <a:lnTo>
                  <a:pt x="1465174" y="1677255"/>
                </a:lnTo>
                <a:cubicBezTo>
                  <a:pt x="1465174" y="1690957"/>
                  <a:pt x="1458956" y="1704660"/>
                  <a:pt x="1450249" y="1715871"/>
                </a:cubicBezTo>
                <a:cubicBezTo>
                  <a:pt x="1440299" y="1725836"/>
                  <a:pt x="1426617" y="1732064"/>
                  <a:pt x="1412936" y="1732064"/>
                </a:cubicBezTo>
                <a:lnTo>
                  <a:pt x="1305970" y="1734556"/>
                </a:lnTo>
                <a:lnTo>
                  <a:pt x="1304727" y="1734556"/>
                </a:lnTo>
                <a:cubicBezTo>
                  <a:pt x="1281095" y="1734556"/>
                  <a:pt x="1261194" y="1718362"/>
                  <a:pt x="1253732" y="1695940"/>
                </a:cubicBezTo>
                <a:lnTo>
                  <a:pt x="1221393" y="1590059"/>
                </a:lnTo>
                <a:cubicBezTo>
                  <a:pt x="1220150" y="1586322"/>
                  <a:pt x="1217662" y="1582585"/>
                  <a:pt x="1213931" y="1581339"/>
                </a:cubicBezTo>
                <a:cubicBezTo>
                  <a:pt x="1212687" y="1580094"/>
                  <a:pt x="1208956" y="1578848"/>
                  <a:pt x="1203980" y="1580094"/>
                </a:cubicBezTo>
                <a:cubicBezTo>
                  <a:pt x="1103234" y="1614972"/>
                  <a:pt x="987562" y="1634903"/>
                  <a:pt x="870647" y="1638640"/>
                </a:cubicBezTo>
                <a:cubicBezTo>
                  <a:pt x="861940" y="1638640"/>
                  <a:pt x="851990" y="1639885"/>
                  <a:pt x="842040" y="1639885"/>
                </a:cubicBezTo>
                <a:cubicBezTo>
                  <a:pt x="761194" y="1639885"/>
                  <a:pt x="681592" y="1632411"/>
                  <a:pt x="605722" y="1618709"/>
                </a:cubicBezTo>
                <a:cubicBezTo>
                  <a:pt x="599503" y="1617464"/>
                  <a:pt x="593284" y="1621201"/>
                  <a:pt x="590796" y="1627429"/>
                </a:cubicBezTo>
                <a:lnTo>
                  <a:pt x="569652" y="1697186"/>
                </a:lnTo>
                <a:cubicBezTo>
                  <a:pt x="562189" y="1718362"/>
                  <a:pt x="542289" y="1734556"/>
                  <a:pt x="518657" y="1734556"/>
                </a:cubicBezTo>
                <a:lnTo>
                  <a:pt x="425373" y="1734556"/>
                </a:lnTo>
                <a:cubicBezTo>
                  <a:pt x="396766" y="1734556"/>
                  <a:pt x="373134" y="1710888"/>
                  <a:pt x="371891" y="1683483"/>
                </a:cubicBezTo>
                <a:lnTo>
                  <a:pt x="354478" y="1573866"/>
                </a:lnTo>
                <a:cubicBezTo>
                  <a:pt x="351990" y="1552689"/>
                  <a:pt x="338309" y="1534004"/>
                  <a:pt x="317164" y="1525285"/>
                </a:cubicBezTo>
                <a:cubicBezTo>
                  <a:pt x="189055" y="1461756"/>
                  <a:pt x="101990" y="1387017"/>
                  <a:pt x="50995" y="1335945"/>
                </a:cubicBezTo>
                <a:cubicBezTo>
                  <a:pt x="29851" y="1313523"/>
                  <a:pt x="13682" y="1286118"/>
                  <a:pt x="6219" y="1256222"/>
                </a:cubicBezTo>
                <a:lnTo>
                  <a:pt x="6219" y="1254977"/>
                </a:lnTo>
                <a:cubicBezTo>
                  <a:pt x="1244" y="1240029"/>
                  <a:pt x="0" y="1225081"/>
                  <a:pt x="0" y="1208887"/>
                </a:cubicBezTo>
                <a:lnTo>
                  <a:pt x="0" y="1060654"/>
                </a:lnTo>
                <a:cubicBezTo>
                  <a:pt x="0" y="1027021"/>
                  <a:pt x="26119" y="998371"/>
                  <a:pt x="59702" y="995880"/>
                </a:cubicBezTo>
                <a:cubicBezTo>
                  <a:pt x="60945" y="995880"/>
                  <a:pt x="62189" y="995880"/>
                  <a:pt x="64677" y="995880"/>
                </a:cubicBezTo>
                <a:lnTo>
                  <a:pt x="201493" y="995880"/>
                </a:lnTo>
                <a:cubicBezTo>
                  <a:pt x="216418" y="995880"/>
                  <a:pt x="230100" y="985914"/>
                  <a:pt x="237562" y="973458"/>
                </a:cubicBezTo>
                <a:cubicBezTo>
                  <a:pt x="262438" y="919894"/>
                  <a:pt x="298508" y="871313"/>
                  <a:pt x="345771" y="827715"/>
                </a:cubicBezTo>
                <a:lnTo>
                  <a:pt x="297264" y="698167"/>
                </a:lnTo>
                <a:cubicBezTo>
                  <a:pt x="289801" y="675745"/>
                  <a:pt x="294776" y="650832"/>
                  <a:pt x="312189" y="633392"/>
                </a:cubicBezTo>
                <a:cubicBezTo>
                  <a:pt x="320274" y="624673"/>
                  <a:pt x="330846" y="618756"/>
                  <a:pt x="342195" y="616109"/>
                </a:cubicBezTo>
                <a:close/>
                <a:moveTo>
                  <a:pt x="638850" y="159997"/>
                </a:moveTo>
                <a:cubicBezTo>
                  <a:pt x="611489" y="199996"/>
                  <a:pt x="596564" y="247496"/>
                  <a:pt x="596564" y="298745"/>
                </a:cubicBezTo>
                <a:cubicBezTo>
                  <a:pt x="596564" y="436242"/>
                  <a:pt x="708498" y="548741"/>
                  <a:pt x="845306" y="548741"/>
                </a:cubicBezTo>
                <a:cubicBezTo>
                  <a:pt x="876399" y="548741"/>
                  <a:pt x="903761" y="543741"/>
                  <a:pt x="932366" y="532491"/>
                </a:cubicBezTo>
                <a:cubicBezTo>
                  <a:pt x="1024400" y="498741"/>
                  <a:pt x="1087830" y="409993"/>
                  <a:pt x="1092805" y="311245"/>
                </a:cubicBezTo>
                <a:lnTo>
                  <a:pt x="1035594" y="311245"/>
                </a:lnTo>
                <a:cubicBezTo>
                  <a:pt x="1028132" y="411243"/>
                  <a:pt x="946047" y="489992"/>
                  <a:pt x="845306" y="489992"/>
                </a:cubicBezTo>
                <a:cubicBezTo>
                  <a:pt x="739591" y="489992"/>
                  <a:pt x="655018" y="403743"/>
                  <a:pt x="655018" y="298745"/>
                </a:cubicBezTo>
                <a:cubicBezTo>
                  <a:pt x="655018" y="263745"/>
                  <a:pt x="663724" y="231246"/>
                  <a:pt x="681136" y="202496"/>
                </a:cubicBezTo>
                <a:close/>
                <a:moveTo>
                  <a:pt x="845306" y="153747"/>
                </a:moveTo>
                <a:cubicBezTo>
                  <a:pt x="766952" y="153747"/>
                  <a:pt x="702279" y="218746"/>
                  <a:pt x="702279" y="298745"/>
                </a:cubicBezTo>
                <a:cubicBezTo>
                  <a:pt x="702279" y="377493"/>
                  <a:pt x="766952" y="442492"/>
                  <a:pt x="845306" y="442492"/>
                </a:cubicBezTo>
                <a:cubicBezTo>
                  <a:pt x="923660" y="442492"/>
                  <a:pt x="988333" y="377493"/>
                  <a:pt x="988333" y="298745"/>
                </a:cubicBezTo>
                <a:cubicBezTo>
                  <a:pt x="988333" y="218746"/>
                  <a:pt x="923660" y="153747"/>
                  <a:pt x="845306" y="153747"/>
                </a:cubicBezTo>
                <a:close/>
                <a:moveTo>
                  <a:pt x="870180" y="49999"/>
                </a:moveTo>
                <a:lnTo>
                  <a:pt x="870180" y="107498"/>
                </a:lnTo>
                <a:cubicBezTo>
                  <a:pt x="952265" y="118748"/>
                  <a:pt x="1018182" y="181247"/>
                  <a:pt x="1033106" y="263745"/>
                </a:cubicBezTo>
                <a:lnTo>
                  <a:pt x="1090317" y="263745"/>
                </a:lnTo>
                <a:cubicBezTo>
                  <a:pt x="1075393" y="149997"/>
                  <a:pt x="982114" y="61249"/>
                  <a:pt x="870180" y="49999"/>
                </a:cubicBezTo>
                <a:close/>
                <a:moveTo>
                  <a:pt x="821676" y="49999"/>
                </a:moveTo>
                <a:cubicBezTo>
                  <a:pt x="761978" y="54999"/>
                  <a:pt x="708498" y="82498"/>
                  <a:pt x="668699" y="122498"/>
                </a:cubicBezTo>
                <a:lnTo>
                  <a:pt x="709742" y="163747"/>
                </a:lnTo>
                <a:cubicBezTo>
                  <a:pt x="739591" y="133748"/>
                  <a:pt x="778146" y="112498"/>
                  <a:pt x="821676" y="107498"/>
                </a:cubicBezTo>
                <a:close/>
                <a:moveTo>
                  <a:pt x="845306" y="0"/>
                </a:moveTo>
                <a:cubicBezTo>
                  <a:pt x="1008232" y="0"/>
                  <a:pt x="1141309" y="133748"/>
                  <a:pt x="1141309" y="298745"/>
                </a:cubicBezTo>
                <a:cubicBezTo>
                  <a:pt x="1141309" y="422493"/>
                  <a:pt x="1064199" y="534991"/>
                  <a:pt x="948534" y="577490"/>
                </a:cubicBezTo>
                <a:cubicBezTo>
                  <a:pt x="914954" y="591240"/>
                  <a:pt x="881374" y="597490"/>
                  <a:pt x="845306" y="597490"/>
                </a:cubicBezTo>
                <a:cubicBezTo>
                  <a:pt x="682380" y="597490"/>
                  <a:pt x="549303" y="462492"/>
                  <a:pt x="549303" y="298745"/>
                </a:cubicBezTo>
                <a:cubicBezTo>
                  <a:pt x="549303" y="133748"/>
                  <a:pt x="682380" y="0"/>
                  <a:pt x="845306"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68FC8B40-DEB3-BF4C-B68A-0F1AD1722F37}"/>
              </a:ext>
            </a:extLst>
          </p:cNvPr>
          <p:cNvSpPr>
            <a:spLocks noChangeArrowheads="1"/>
          </p:cNvSpPr>
          <p:nvPr/>
        </p:nvSpPr>
        <p:spPr bwMode="auto">
          <a:xfrm>
            <a:off x="10414571" y="3672036"/>
            <a:ext cx="3547250" cy="3547266"/>
          </a:xfrm>
          <a:custGeom>
            <a:avLst/>
            <a:gdLst>
              <a:gd name="connsiteX0" fmla="*/ 1888199 w 3547250"/>
              <a:gd name="connsiteY0" fmla="*/ 3339773 h 3547266"/>
              <a:gd name="connsiteX1" fmla="*/ 1910347 w 3547250"/>
              <a:gd name="connsiteY1" fmla="*/ 3541053 h 3547266"/>
              <a:gd name="connsiteX2" fmla="*/ 1779921 w 3547250"/>
              <a:gd name="connsiteY2" fmla="*/ 3547266 h 3547266"/>
              <a:gd name="connsiteX3" fmla="*/ 1757773 w 3547250"/>
              <a:gd name="connsiteY3" fmla="*/ 3343501 h 3547266"/>
              <a:gd name="connsiteX4" fmla="*/ 1771308 w 3547250"/>
              <a:gd name="connsiteY4" fmla="*/ 3343501 h 3547266"/>
              <a:gd name="connsiteX5" fmla="*/ 1888199 w 3547250"/>
              <a:gd name="connsiteY5" fmla="*/ 3339773 h 3547266"/>
              <a:gd name="connsiteX6" fmla="*/ 1398545 w 3547250"/>
              <a:gd name="connsiteY6" fmla="*/ 3295827 h 3547266"/>
              <a:gd name="connsiteX7" fmla="*/ 1531293 w 3547250"/>
              <a:gd name="connsiteY7" fmla="*/ 3322158 h 3547266"/>
              <a:gd name="connsiteX8" fmla="*/ 1506008 w 3547250"/>
              <a:gd name="connsiteY8" fmla="*/ 3525281 h 3547266"/>
              <a:gd name="connsiteX9" fmla="*/ 1373260 w 3547250"/>
              <a:gd name="connsiteY9" fmla="*/ 3500204 h 3547266"/>
              <a:gd name="connsiteX10" fmla="*/ 2253107 w 3547250"/>
              <a:gd name="connsiteY10" fmla="*/ 3268363 h 3547266"/>
              <a:gd name="connsiteX11" fmla="*/ 2322319 w 3547250"/>
              <a:gd name="connsiteY11" fmla="*/ 3461456 h 3547266"/>
              <a:gd name="connsiteX12" fmla="*/ 2193782 w 3547250"/>
              <a:gd name="connsiteY12" fmla="*/ 3497817 h 3547266"/>
              <a:gd name="connsiteX13" fmla="*/ 2125805 w 3547250"/>
              <a:gd name="connsiteY13" fmla="*/ 3304725 h 3547266"/>
              <a:gd name="connsiteX14" fmla="*/ 2253107 w 3547250"/>
              <a:gd name="connsiteY14" fmla="*/ 3268363 h 3547266"/>
              <a:gd name="connsiteX15" fmla="*/ 1053501 w 3547250"/>
              <a:gd name="connsiteY15" fmla="*/ 3169489 h 3547266"/>
              <a:gd name="connsiteX16" fmla="*/ 1174278 w 3547250"/>
              <a:gd name="connsiteY16" fmla="*/ 3223171 h 3547266"/>
              <a:gd name="connsiteX17" fmla="*/ 1104030 w 3547250"/>
              <a:gd name="connsiteY17" fmla="*/ 3415427 h 3547266"/>
              <a:gd name="connsiteX18" fmla="*/ 983253 w 3547250"/>
              <a:gd name="connsiteY18" fmla="*/ 3359248 h 3547266"/>
              <a:gd name="connsiteX19" fmla="*/ 2595223 w 3547250"/>
              <a:gd name="connsiteY19" fmla="*/ 3114557 h 3547266"/>
              <a:gd name="connsiteX20" fmla="*/ 2706816 w 3547250"/>
              <a:gd name="connsiteY20" fmla="*/ 3284521 h 3547266"/>
              <a:gd name="connsiteX21" fmla="*/ 2590208 w 3547250"/>
              <a:gd name="connsiteY21" fmla="*/ 3349507 h 3547266"/>
              <a:gd name="connsiteX22" fmla="*/ 2477361 w 3547250"/>
              <a:gd name="connsiteY22" fmla="*/ 3179543 h 3547266"/>
              <a:gd name="connsiteX23" fmla="*/ 2595223 w 3547250"/>
              <a:gd name="connsiteY23" fmla="*/ 3114557 h 3547266"/>
              <a:gd name="connsiteX24" fmla="*/ 756888 w 3547250"/>
              <a:gd name="connsiteY24" fmla="*/ 2971739 h 3547266"/>
              <a:gd name="connsiteX25" fmla="*/ 861163 w 3547250"/>
              <a:gd name="connsiteY25" fmla="*/ 3054298 h 3547266"/>
              <a:gd name="connsiteX26" fmla="*/ 748198 w 3547250"/>
              <a:gd name="connsiteY26" fmla="*/ 3223168 h 3547266"/>
              <a:gd name="connsiteX27" fmla="*/ 642682 w 3547250"/>
              <a:gd name="connsiteY27" fmla="*/ 3143111 h 3547266"/>
              <a:gd name="connsiteX28" fmla="*/ 2889091 w 3547250"/>
              <a:gd name="connsiteY28" fmla="*/ 2878356 h 3547266"/>
              <a:gd name="connsiteX29" fmla="*/ 3036404 w 3547250"/>
              <a:gd name="connsiteY29" fmla="*/ 3020329 h 3547266"/>
              <a:gd name="connsiteX30" fmla="*/ 2937779 w 3547250"/>
              <a:gd name="connsiteY30" fmla="*/ 3113303 h 3547266"/>
              <a:gd name="connsiteX31" fmla="*/ 2790466 w 3547250"/>
              <a:gd name="connsiteY31" fmla="*/ 2970073 h 3547266"/>
              <a:gd name="connsiteX32" fmla="*/ 2889091 w 3547250"/>
              <a:gd name="connsiteY32" fmla="*/ 2878356 h 3547266"/>
              <a:gd name="connsiteX33" fmla="*/ 513756 w 3547250"/>
              <a:gd name="connsiteY33" fmla="*/ 2708072 h 3547266"/>
              <a:gd name="connsiteX34" fmla="*/ 597488 w 3547250"/>
              <a:gd name="connsiteY34" fmla="*/ 2810947 h 3547266"/>
              <a:gd name="connsiteX35" fmla="*/ 447521 w 3547250"/>
              <a:gd name="connsiteY35" fmla="*/ 2948526 h 3547266"/>
              <a:gd name="connsiteX36" fmla="*/ 362539 w 3547250"/>
              <a:gd name="connsiteY36" fmla="*/ 2845651 h 3547266"/>
              <a:gd name="connsiteX37" fmla="*/ 3118200 w 3547250"/>
              <a:gd name="connsiteY37" fmla="*/ 2587224 h 3547266"/>
              <a:gd name="connsiteX38" fmla="*/ 3294576 w 3547250"/>
              <a:gd name="connsiteY38" fmla="*/ 2690004 h 3547266"/>
              <a:gd name="connsiteX39" fmla="*/ 3220774 w 3547250"/>
              <a:gd name="connsiteY39" fmla="*/ 2800213 h 3547266"/>
              <a:gd name="connsiteX40" fmla="*/ 3043147 w 3547250"/>
              <a:gd name="connsiteY40" fmla="*/ 2697434 h 3547266"/>
              <a:gd name="connsiteX41" fmla="*/ 3118200 w 3547250"/>
              <a:gd name="connsiteY41" fmla="*/ 2587224 h 3547266"/>
              <a:gd name="connsiteX42" fmla="*/ 330642 w 3547250"/>
              <a:gd name="connsiteY42" fmla="*/ 2400461 h 3547266"/>
              <a:gd name="connsiteX43" fmla="*/ 388764 w 3547250"/>
              <a:gd name="connsiteY43" fmla="*/ 2520197 h 3547266"/>
              <a:gd name="connsiteX44" fmla="*/ 213161 w 3547250"/>
              <a:gd name="connsiteY44" fmla="*/ 2618949 h 3547266"/>
              <a:gd name="connsiteX45" fmla="*/ 153802 w 3547250"/>
              <a:gd name="connsiteY45" fmla="*/ 2500447 h 3547266"/>
              <a:gd name="connsiteX46" fmla="*/ 3270509 w 3547250"/>
              <a:gd name="connsiteY46" fmla="*/ 2241162 h 3547266"/>
              <a:gd name="connsiteX47" fmla="*/ 3464860 w 3547250"/>
              <a:gd name="connsiteY47" fmla="*/ 2300926 h 3547266"/>
              <a:gd name="connsiteX48" fmla="*/ 3421256 w 3547250"/>
              <a:gd name="connsiteY48" fmla="*/ 2426680 h 3547266"/>
              <a:gd name="connsiteX49" fmla="*/ 3224413 w 3547250"/>
              <a:gd name="connsiteY49" fmla="*/ 2366916 h 3547266"/>
              <a:gd name="connsiteX50" fmla="*/ 3270509 w 3547250"/>
              <a:gd name="connsiteY50" fmla="*/ 2241162 h 3547266"/>
              <a:gd name="connsiteX51" fmla="*/ 227403 w 3547250"/>
              <a:gd name="connsiteY51" fmla="*/ 2059894 h 3547266"/>
              <a:gd name="connsiteX52" fmla="*/ 256939 w 3547250"/>
              <a:gd name="connsiteY52" fmla="*/ 2189383 h 3547266"/>
              <a:gd name="connsiteX53" fmla="*/ 63725 w 3547250"/>
              <a:gd name="connsiteY53" fmla="*/ 2245412 h 3547266"/>
              <a:gd name="connsiteX54" fmla="*/ 32958 w 3547250"/>
              <a:gd name="connsiteY54" fmla="*/ 2115923 h 3547266"/>
              <a:gd name="connsiteX55" fmla="*/ 3342595 w 3547250"/>
              <a:gd name="connsiteY55" fmla="*/ 1873129 h 3547266"/>
              <a:gd name="connsiteX56" fmla="*/ 3547250 w 3547250"/>
              <a:gd name="connsiteY56" fmla="*/ 1885698 h 3547266"/>
              <a:gd name="connsiteX57" fmla="*/ 3534695 w 3547250"/>
              <a:gd name="connsiteY57" fmla="*/ 2020182 h 3547266"/>
              <a:gd name="connsiteX58" fmla="*/ 3328784 w 3547250"/>
              <a:gd name="connsiteY58" fmla="*/ 2007614 h 3547266"/>
              <a:gd name="connsiteX59" fmla="*/ 3342595 w 3547250"/>
              <a:gd name="connsiteY59" fmla="*/ 1873129 h 3547266"/>
              <a:gd name="connsiteX60" fmla="*/ 202008 w 3547250"/>
              <a:gd name="connsiteY60" fmla="*/ 1708338 h 3547266"/>
              <a:gd name="connsiteX61" fmla="*/ 200776 w 3547250"/>
              <a:gd name="connsiteY61" fmla="*/ 1773592 h 3547266"/>
              <a:gd name="connsiteX62" fmla="*/ 202008 w 3547250"/>
              <a:gd name="connsiteY62" fmla="*/ 1840076 h 3547266"/>
              <a:gd name="connsiteX63" fmla="*/ 1232 w 3547250"/>
              <a:gd name="connsiteY63" fmla="*/ 1849926 h 3547266"/>
              <a:gd name="connsiteX64" fmla="*/ 0 w 3547250"/>
              <a:gd name="connsiteY64" fmla="*/ 1773592 h 3547266"/>
              <a:gd name="connsiteX65" fmla="*/ 0 w 3547250"/>
              <a:gd name="connsiteY65" fmla="*/ 1718188 h 3547266"/>
              <a:gd name="connsiteX66" fmla="*/ 3517657 w 3547250"/>
              <a:gd name="connsiteY66" fmla="*/ 1455657 h 3547266"/>
              <a:gd name="connsiteX67" fmla="*/ 3536278 w 3547250"/>
              <a:gd name="connsiteY67" fmla="*/ 1589360 h 3547266"/>
              <a:gd name="connsiteX68" fmla="*/ 3336418 w 3547250"/>
              <a:gd name="connsiteY68" fmla="*/ 1624678 h 3547266"/>
              <a:gd name="connsiteX69" fmla="*/ 3317797 w 3547250"/>
              <a:gd name="connsiteY69" fmla="*/ 1492236 h 3547266"/>
              <a:gd name="connsiteX70" fmla="*/ 57231 w 3547250"/>
              <a:gd name="connsiteY70" fmla="*/ 1318330 h 3547266"/>
              <a:gd name="connsiteX71" fmla="*/ 256931 w 3547250"/>
              <a:gd name="connsiteY71" fmla="*/ 1357145 h 3547266"/>
              <a:gd name="connsiteX72" fmla="*/ 227162 w 3547250"/>
              <a:gd name="connsiteY72" fmla="*/ 1487364 h 3547266"/>
              <a:gd name="connsiteX73" fmla="*/ 27462 w 3547250"/>
              <a:gd name="connsiteY73" fmla="*/ 1449801 h 3547266"/>
              <a:gd name="connsiteX74" fmla="*/ 57231 w 3547250"/>
              <a:gd name="connsiteY74" fmla="*/ 1318330 h 3547266"/>
              <a:gd name="connsiteX75" fmla="*/ 3398017 w 3547250"/>
              <a:gd name="connsiteY75" fmla="*/ 1054663 h 3547266"/>
              <a:gd name="connsiteX76" fmla="*/ 3448370 w 3547250"/>
              <a:gd name="connsiteY76" fmla="*/ 1177841 h 3547266"/>
              <a:gd name="connsiteX77" fmla="*/ 3258289 w 3547250"/>
              <a:gd name="connsiteY77" fmla="*/ 1256675 h 3547266"/>
              <a:gd name="connsiteX78" fmla="*/ 3207936 w 3547250"/>
              <a:gd name="connsiteY78" fmla="*/ 1134729 h 3547266"/>
              <a:gd name="connsiteX79" fmla="*/ 207282 w 3547250"/>
              <a:gd name="connsiteY79" fmla="*/ 944802 h 3547266"/>
              <a:gd name="connsiteX80" fmla="*/ 394243 w 3547250"/>
              <a:gd name="connsiteY80" fmla="*/ 1027835 h 3547266"/>
              <a:gd name="connsiteX81" fmla="*/ 335269 w 3547250"/>
              <a:gd name="connsiteY81" fmla="*/ 1146807 h 3547266"/>
              <a:gd name="connsiteX82" fmla="*/ 148308 w 3547250"/>
              <a:gd name="connsiteY82" fmla="*/ 1063774 h 3547266"/>
              <a:gd name="connsiteX83" fmla="*/ 207282 w 3547250"/>
              <a:gd name="connsiteY83" fmla="*/ 944802 h 3547266"/>
              <a:gd name="connsiteX84" fmla="*/ 3177637 w 3547250"/>
              <a:gd name="connsiteY84" fmla="*/ 692122 h 3547266"/>
              <a:gd name="connsiteX85" fmla="*/ 3256125 w 3547250"/>
              <a:gd name="connsiteY85" fmla="*/ 800617 h 3547266"/>
              <a:gd name="connsiteX86" fmla="*/ 3091674 w 3547250"/>
              <a:gd name="connsiteY86" fmla="*/ 921583 h 3547266"/>
              <a:gd name="connsiteX87" fmla="*/ 3015678 w 3547250"/>
              <a:gd name="connsiteY87" fmla="*/ 814335 h 3547266"/>
              <a:gd name="connsiteX88" fmla="*/ 429703 w 3547250"/>
              <a:gd name="connsiteY88" fmla="*/ 615220 h 3547266"/>
              <a:gd name="connsiteX89" fmla="*/ 592000 w 3547250"/>
              <a:gd name="connsiteY89" fmla="*/ 739351 h 3547266"/>
              <a:gd name="connsiteX90" fmla="*/ 508354 w 3547250"/>
              <a:gd name="connsiteY90" fmla="*/ 844674 h 3547266"/>
              <a:gd name="connsiteX91" fmla="*/ 346058 w 3547250"/>
              <a:gd name="connsiteY91" fmla="*/ 719290 h 3547266"/>
              <a:gd name="connsiteX92" fmla="*/ 429703 w 3547250"/>
              <a:gd name="connsiteY92" fmla="*/ 615220 h 3547266"/>
              <a:gd name="connsiteX93" fmla="*/ 2882252 w 3547250"/>
              <a:gd name="connsiteY93" fmla="*/ 390006 h 3547266"/>
              <a:gd name="connsiteX94" fmla="*/ 2981482 w 3547250"/>
              <a:gd name="connsiteY94" fmla="*/ 476325 h 3547266"/>
              <a:gd name="connsiteX95" fmla="*/ 2851243 w 3547250"/>
              <a:gd name="connsiteY95" fmla="*/ 630466 h 3547266"/>
              <a:gd name="connsiteX96" fmla="*/ 2752013 w 3547250"/>
              <a:gd name="connsiteY96" fmla="*/ 542914 h 3547266"/>
              <a:gd name="connsiteX97" fmla="*/ 731740 w 3547250"/>
              <a:gd name="connsiteY97" fmla="*/ 340566 h 3547266"/>
              <a:gd name="connsiteX98" fmla="*/ 861147 w 3547250"/>
              <a:gd name="connsiteY98" fmla="*/ 499216 h 3547266"/>
              <a:gd name="connsiteX99" fmla="*/ 755611 w 3547250"/>
              <a:gd name="connsiteY99" fmla="*/ 581020 h 3547266"/>
              <a:gd name="connsiteX100" fmla="*/ 626204 w 3547250"/>
              <a:gd name="connsiteY100" fmla="*/ 423609 h 3547266"/>
              <a:gd name="connsiteX101" fmla="*/ 731740 w 3547250"/>
              <a:gd name="connsiteY101" fmla="*/ 340566 h 3547266"/>
              <a:gd name="connsiteX102" fmla="*/ 2532162 w 3547250"/>
              <a:gd name="connsiteY102" fmla="*/ 164790 h 3547266"/>
              <a:gd name="connsiteX103" fmla="*/ 2651877 w 3547250"/>
              <a:gd name="connsiteY103" fmla="*/ 225213 h 3547266"/>
              <a:gd name="connsiteX104" fmla="*/ 2558625 w 3547250"/>
              <a:gd name="connsiteY104" fmla="*/ 405250 h 3547266"/>
              <a:gd name="connsiteX105" fmla="*/ 2438910 w 3547250"/>
              <a:gd name="connsiteY105" fmla="*/ 344827 h 3547266"/>
              <a:gd name="connsiteX106" fmla="*/ 1081087 w 3547250"/>
              <a:gd name="connsiteY106" fmla="*/ 137326 h 3547266"/>
              <a:gd name="connsiteX107" fmla="*/ 1168781 w 3547250"/>
              <a:gd name="connsiteY107" fmla="*/ 321414 h 3547266"/>
              <a:gd name="connsiteX108" fmla="*/ 1050210 w 3547250"/>
              <a:gd name="connsiteY108" fmla="*/ 377767 h 3547266"/>
              <a:gd name="connsiteX109" fmla="*/ 961281 w 3547250"/>
              <a:gd name="connsiteY109" fmla="*/ 193679 h 3547266"/>
              <a:gd name="connsiteX110" fmla="*/ 1081087 w 3547250"/>
              <a:gd name="connsiteY110" fmla="*/ 137326 h 3547266"/>
              <a:gd name="connsiteX111" fmla="*/ 2133155 w 3547250"/>
              <a:gd name="connsiteY111" fmla="*/ 32957 h 3547266"/>
              <a:gd name="connsiteX112" fmla="*/ 2261894 w 3547250"/>
              <a:gd name="connsiteY112" fmla="*/ 65207 h 3547266"/>
              <a:gd name="connsiteX113" fmla="*/ 2216093 w 3547250"/>
              <a:gd name="connsiteY113" fmla="*/ 262425 h 3547266"/>
              <a:gd name="connsiteX114" fmla="*/ 2087354 w 3547250"/>
              <a:gd name="connsiteY114" fmla="*/ 231416 h 3547266"/>
              <a:gd name="connsiteX115" fmla="*/ 1471199 w 3547250"/>
              <a:gd name="connsiteY115" fmla="*/ 21970 h 3547266"/>
              <a:gd name="connsiteX116" fmla="*/ 1514831 w 3547250"/>
              <a:gd name="connsiteY116" fmla="*/ 218880 h 3547266"/>
              <a:gd name="connsiteX117" fmla="*/ 1383933 w 3547250"/>
              <a:gd name="connsiteY117" fmla="*/ 245955 h 3547266"/>
              <a:gd name="connsiteX118" fmla="*/ 1340300 w 3547250"/>
              <a:gd name="connsiteY118" fmla="*/ 49045 h 3547266"/>
              <a:gd name="connsiteX119" fmla="*/ 1471199 w 3547250"/>
              <a:gd name="connsiteY119" fmla="*/ 21970 h 3547266"/>
              <a:gd name="connsiteX120" fmla="*/ 1775807 w 3547250"/>
              <a:gd name="connsiteY120" fmla="*/ 0 h 3547266"/>
              <a:gd name="connsiteX121" fmla="*/ 1855404 w 3547250"/>
              <a:gd name="connsiteY121" fmla="*/ 1258 h 3547266"/>
              <a:gd name="connsiteX122" fmla="*/ 1855404 w 3547250"/>
              <a:gd name="connsiteY122" fmla="*/ 207478 h 3547266"/>
              <a:gd name="connsiteX123" fmla="*/ 1775807 w 3547250"/>
              <a:gd name="connsiteY123" fmla="*/ 204963 h 3547266"/>
              <a:gd name="connsiteX124" fmla="*/ 1724815 w 3547250"/>
              <a:gd name="connsiteY124" fmla="*/ 206220 h 3547266"/>
              <a:gd name="connsiteX125" fmla="*/ 1724815 w 3547250"/>
              <a:gd name="connsiteY125" fmla="*/ 1258 h 3547266"/>
              <a:gd name="connsiteX126" fmla="*/ 1775807 w 3547250"/>
              <a:gd name="connsiteY126" fmla="*/ 0 h 3547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Lst>
            <a:rect l="l" t="t" r="r" b="b"/>
            <a:pathLst>
              <a:path w="3547250" h="3547266">
                <a:moveTo>
                  <a:pt x="1888199" y="3339773"/>
                </a:moveTo>
                <a:lnTo>
                  <a:pt x="1910347" y="3541053"/>
                </a:lnTo>
                <a:cubicBezTo>
                  <a:pt x="1866051" y="3544781"/>
                  <a:pt x="1822986" y="3547266"/>
                  <a:pt x="1779921" y="3547266"/>
                </a:cubicBezTo>
                <a:lnTo>
                  <a:pt x="1757773" y="3343501"/>
                </a:lnTo>
                <a:cubicBezTo>
                  <a:pt x="1762695" y="3343501"/>
                  <a:pt x="1766386" y="3343501"/>
                  <a:pt x="1771308" y="3343501"/>
                </a:cubicBezTo>
                <a:cubicBezTo>
                  <a:pt x="1810682" y="3343501"/>
                  <a:pt x="1848825" y="3342258"/>
                  <a:pt x="1888199" y="3339773"/>
                </a:cubicBezTo>
                <a:close/>
                <a:moveTo>
                  <a:pt x="1398545" y="3295827"/>
                </a:moveTo>
                <a:cubicBezTo>
                  <a:pt x="1442794" y="3305858"/>
                  <a:pt x="1485779" y="3315889"/>
                  <a:pt x="1531293" y="3322158"/>
                </a:cubicBezTo>
                <a:lnTo>
                  <a:pt x="1506008" y="3525281"/>
                </a:lnTo>
                <a:cubicBezTo>
                  <a:pt x="1460494" y="3519012"/>
                  <a:pt x="1417509" y="3510235"/>
                  <a:pt x="1373260" y="3500204"/>
                </a:cubicBezTo>
                <a:close/>
                <a:moveTo>
                  <a:pt x="2253107" y="3268363"/>
                </a:moveTo>
                <a:lnTo>
                  <a:pt x="2322319" y="3461456"/>
                </a:lnTo>
                <a:cubicBezTo>
                  <a:pt x="2280297" y="3475248"/>
                  <a:pt x="2238275" y="3487787"/>
                  <a:pt x="2193782" y="3497817"/>
                </a:cubicBezTo>
                <a:lnTo>
                  <a:pt x="2125805" y="3304725"/>
                </a:lnTo>
                <a:cubicBezTo>
                  <a:pt x="2170299" y="3294694"/>
                  <a:pt x="2212321" y="3282156"/>
                  <a:pt x="2253107" y="3268363"/>
                </a:cubicBezTo>
                <a:close/>
                <a:moveTo>
                  <a:pt x="1053501" y="3169489"/>
                </a:moveTo>
                <a:cubicBezTo>
                  <a:pt x="1092938" y="3188215"/>
                  <a:pt x="1133608" y="3206942"/>
                  <a:pt x="1174278" y="3223171"/>
                </a:cubicBezTo>
                <a:lnTo>
                  <a:pt x="1104030" y="3415427"/>
                </a:lnTo>
                <a:cubicBezTo>
                  <a:pt x="1063360" y="3397949"/>
                  <a:pt x="1022690" y="3379223"/>
                  <a:pt x="983253" y="3359248"/>
                </a:cubicBezTo>
                <a:close/>
                <a:moveTo>
                  <a:pt x="2595223" y="3114557"/>
                </a:moveTo>
                <a:lnTo>
                  <a:pt x="2706816" y="3284521"/>
                </a:lnTo>
                <a:cubicBezTo>
                  <a:pt x="2669201" y="3307016"/>
                  <a:pt x="2630331" y="3329511"/>
                  <a:pt x="2590208" y="3349507"/>
                </a:cubicBezTo>
                <a:lnTo>
                  <a:pt x="2477361" y="3179543"/>
                </a:lnTo>
                <a:cubicBezTo>
                  <a:pt x="2517484" y="3159548"/>
                  <a:pt x="2556354" y="3137052"/>
                  <a:pt x="2595223" y="3114557"/>
                </a:cubicBezTo>
                <a:close/>
                <a:moveTo>
                  <a:pt x="756888" y="2971739"/>
                </a:moveTo>
                <a:cubicBezTo>
                  <a:pt x="791646" y="3000510"/>
                  <a:pt x="826404" y="3028029"/>
                  <a:pt x="861163" y="3054298"/>
                </a:cubicBezTo>
                <a:lnTo>
                  <a:pt x="748198" y="3223168"/>
                </a:lnTo>
                <a:cubicBezTo>
                  <a:pt x="713440" y="3196900"/>
                  <a:pt x="677440" y="3170631"/>
                  <a:pt x="642682" y="3143111"/>
                </a:cubicBezTo>
                <a:close/>
                <a:moveTo>
                  <a:pt x="2889091" y="2878356"/>
                </a:moveTo>
                <a:lnTo>
                  <a:pt x="3036404" y="3020329"/>
                </a:lnTo>
                <a:cubicBezTo>
                  <a:pt x="3005193" y="3052996"/>
                  <a:pt x="2972734" y="3083149"/>
                  <a:pt x="2937779" y="3113303"/>
                </a:cubicBezTo>
                <a:lnTo>
                  <a:pt x="2790466" y="2970073"/>
                </a:lnTo>
                <a:cubicBezTo>
                  <a:pt x="2824173" y="2941176"/>
                  <a:pt x="2856632" y="2911023"/>
                  <a:pt x="2889091" y="2878356"/>
                </a:cubicBezTo>
                <a:close/>
                <a:moveTo>
                  <a:pt x="513756" y="2708072"/>
                </a:moveTo>
                <a:cubicBezTo>
                  <a:pt x="540001" y="2742777"/>
                  <a:pt x="567495" y="2777482"/>
                  <a:pt x="597488" y="2810947"/>
                </a:cubicBezTo>
                <a:lnTo>
                  <a:pt x="447521" y="2948526"/>
                </a:lnTo>
                <a:cubicBezTo>
                  <a:pt x="417527" y="2915061"/>
                  <a:pt x="390033" y="2881595"/>
                  <a:pt x="362539" y="2845651"/>
                </a:cubicBezTo>
                <a:close/>
                <a:moveTo>
                  <a:pt x="3118200" y="2587224"/>
                </a:moveTo>
                <a:lnTo>
                  <a:pt x="3294576" y="2690004"/>
                </a:lnTo>
                <a:cubicBezTo>
                  <a:pt x="3270809" y="2727153"/>
                  <a:pt x="3247042" y="2764302"/>
                  <a:pt x="3220774" y="2800213"/>
                </a:cubicBezTo>
                <a:lnTo>
                  <a:pt x="3043147" y="2697434"/>
                </a:lnTo>
                <a:cubicBezTo>
                  <a:pt x="3069416" y="2662761"/>
                  <a:pt x="3094434" y="2625612"/>
                  <a:pt x="3118200" y="2587224"/>
                </a:cubicBezTo>
                <a:close/>
                <a:moveTo>
                  <a:pt x="330642" y="2400461"/>
                </a:moveTo>
                <a:cubicBezTo>
                  <a:pt x="349192" y="2441196"/>
                  <a:pt x="367741" y="2481931"/>
                  <a:pt x="388764" y="2520197"/>
                </a:cubicBezTo>
                <a:lnTo>
                  <a:pt x="213161" y="2618949"/>
                </a:lnTo>
                <a:cubicBezTo>
                  <a:pt x="192138" y="2580683"/>
                  <a:pt x="172352" y="2539948"/>
                  <a:pt x="153802" y="2500447"/>
                </a:cubicBezTo>
                <a:close/>
                <a:moveTo>
                  <a:pt x="3270509" y="2241162"/>
                </a:moveTo>
                <a:lnTo>
                  <a:pt x="3464860" y="2300926"/>
                </a:lnTo>
                <a:cubicBezTo>
                  <a:pt x="3452402" y="2343259"/>
                  <a:pt x="3437452" y="2385592"/>
                  <a:pt x="3421256" y="2426680"/>
                </a:cubicBezTo>
                <a:lnTo>
                  <a:pt x="3224413" y="2366916"/>
                </a:lnTo>
                <a:cubicBezTo>
                  <a:pt x="3241855" y="2325828"/>
                  <a:pt x="3256805" y="2283495"/>
                  <a:pt x="3270509" y="2241162"/>
                </a:cubicBezTo>
                <a:close/>
                <a:moveTo>
                  <a:pt x="227403" y="2059894"/>
                </a:moveTo>
                <a:cubicBezTo>
                  <a:pt x="236018" y="2103472"/>
                  <a:pt x="245863" y="2147050"/>
                  <a:pt x="256939" y="2189383"/>
                </a:cubicBezTo>
                <a:lnTo>
                  <a:pt x="63725" y="2245412"/>
                </a:lnTo>
                <a:cubicBezTo>
                  <a:pt x="51418" y="2203079"/>
                  <a:pt x="42803" y="2159501"/>
                  <a:pt x="32958" y="2115923"/>
                </a:cubicBezTo>
                <a:close/>
                <a:moveTo>
                  <a:pt x="3342595" y="1873129"/>
                </a:moveTo>
                <a:lnTo>
                  <a:pt x="3547250" y="1885698"/>
                </a:lnTo>
                <a:cubicBezTo>
                  <a:pt x="3543484" y="1930945"/>
                  <a:pt x="3539717" y="1976192"/>
                  <a:pt x="3534695" y="2020182"/>
                </a:cubicBezTo>
                <a:lnTo>
                  <a:pt x="3328784" y="2007614"/>
                </a:lnTo>
                <a:cubicBezTo>
                  <a:pt x="3335062" y="1962367"/>
                  <a:pt x="3340084" y="1918376"/>
                  <a:pt x="3342595" y="1873129"/>
                </a:cubicBezTo>
                <a:close/>
                <a:moveTo>
                  <a:pt x="202008" y="1708338"/>
                </a:moveTo>
                <a:cubicBezTo>
                  <a:pt x="202008" y="1730500"/>
                  <a:pt x="200776" y="1752661"/>
                  <a:pt x="200776" y="1773592"/>
                </a:cubicBezTo>
                <a:cubicBezTo>
                  <a:pt x="200776" y="1796985"/>
                  <a:pt x="202008" y="1817915"/>
                  <a:pt x="202008" y="1840076"/>
                </a:cubicBezTo>
                <a:lnTo>
                  <a:pt x="1232" y="1849926"/>
                </a:lnTo>
                <a:cubicBezTo>
                  <a:pt x="0" y="1824071"/>
                  <a:pt x="0" y="1799447"/>
                  <a:pt x="0" y="1773592"/>
                </a:cubicBezTo>
                <a:cubicBezTo>
                  <a:pt x="0" y="1755124"/>
                  <a:pt x="0" y="1736656"/>
                  <a:pt x="0" y="1718188"/>
                </a:cubicBezTo>
                <a:close/>
                <a:moveTo>
                  <a:pt x="3517657" y="1455657"/>
                </a:moveTo>
                <a:cubicBezTo>
                  <a:pt x="3525105" y="1499804"/>
                  <a:pt x="3531312" y="1545213"/>
                  <a:pt x="3536278" y="1589360"/>
                </a:cubicBezTo>
                <a:lnTo>
                  <a:pt x="3336418" y="1624678"/>
                </a:lnTo>
                <a:cubicBezTo>
                  <a:pt x="3332693" y="1580531"/>
                  <a:pt x="3326487" y="1535122"/>
                  <a:pt x="3317797" y="1492236"/>
                </a:cubicBezTo>
                <a:close/>
                <a:moveTo>
                  <a:pt x="57231" y="1318330"/>
                </a:moveTo>
                <a:lnTo>
                  <a:pt x="256931" y="1357145"/>
                </a:lnTo>
                <a:cubicBezTo>
                  <a:pt x="245767" y="1399717"/>
                  <a:pt x="235844" y="1443541"/>
                  <a:pt x="227162" y="1487364"/>
                </a:cubicBezTo>
                <a:lnTo>
                  <a:pt x="27462" y="1449801"/>
                </a:lnTo>
                <a:cubicBezTo>
                  <a:pt x="36145" y="1405977"/>
                  <a:pt x="46068" y="1362154"/>
                  <a:pt x="57231" y="1318330"/>
                </a:cubicBezTo>
                <a:close/>
                <a:moveTo>
                  <a:pt x="3398017" y="1054663"/>
                </a:moveTo>
                <a:cubicBezTo>
                  <a:pt x="3415641" y="1096544"/>
                  <a:pt x="3432006" y="1137193"/>
                  <a:pt x="3448370" y="1177841"/>
                </a:cubicBezTo>
                <a:lnTo>
                  <a:pt x="3258289" y="1256675"/>
                </a:lnTo>
                <a:cubicBezTo>
                  <a:pt x="3243183" y="1216027"/>
                  <a:pt x="3226818" y="1175378"/>
                  <a:pt x="3207936" y="1134729"/>
                </a:cubicBezTo>
                <a:close/>
                <a:moveTo>
                  <a:pt x="207282" y="944802"/>
                </a:moveTo>
                <a:lnTo>
                  <a:pt x="394243" y="1027835"/>
                </a:lnTo>
                <a:cubicBezTo>
                  <a:pt x="372912" y="1066253"/>
                  <a:pt x="354091" y="1107150"/>
                  <a:pt x="335269" y="1146807"/>
                </a:cubicBezTo>
                <a:lnTo>
                  <a:pt x="148308" y="1063774"/>
                </a:lnTo>
                <a:cubicBezTo>
                  <a:pt x="167130" y="1024117"/>
                  <a:pt x="185951" y="983220"/>
                  <a:pt x="207282" y="944802"/>
                </a:cubicBezTo>
                <a:close/>
                <a:moveTo>
                  <a:pt x="3177637" y="692122"/>
                </a:moveTo>
                <a:cubicBezTo>
                  <a:pt x="3205046" y="727040"/>
                  <a:pt x="3231208" y="763205"/>
                  <a:pt x="3256125" y="800617"/>
                </a:cubicBezTo>
                <a:lnTo>
                  <a:pt x="3091674" y="921583"/>
                </a:lnTo>
                <a:cubicBezTo>
                  <a:pt x="3068003" y="884171"/>
                  <a:pt x="3041841" y="849253"/>
                  <a:pt x="3015678" y="814335"/>
                </a:cubicBezTo>
                <a:close/>
                <a:moveTo>
                  <a:pt x="429703" y="615220"/>
                </a:moveTo>
                <a:lnTo>
                  <a:pt x="592000" y="739351"/>
                </a:lnTo>
                <a:cubicBezTo>
                  <a:pt x="562037" y="773205"/>
                  <a:pt x="534572" y="808313"/>
                  <a:pt x="508354" y="844674"/>
                </a:cubicBezTo>
                <a:lnTo>
                  <a:pt x="346058" y="719290"/>
                </a:lnTo>
                <a:cubicBezTo>
                  <a:pt x="373524" y="682928"/>
                  <a:pt x="400989" y="647820"/>
                  <a:pt x="429703" y="615220"/>
                </a:cubicBezTo>
                <a:close/>
                <a:moveTo>
                  <a:pt x="2882252" y="390006"/>
                </a:moveTo>
                <a:cubicBezTo>
                  <a:pt x="2916982" y="417135"/>
                  <a:pt x="2950472" y="445497"/>
                  <a:pt x="2981482" y="476325"/>
                </a:cubicBezTo>
                <a:lnTo>
                  <a:pt x="2851243" y="630466"/>
                </a:lnTo>
                <a:cubicBezTo>
                  <a:pt x="2820233" y="599638"/>
                  <a:pt x="2786743" y="571276"/>
                  <a:pt x="2752013" y="542914"/>
                </a:cubicBezTo>
                <a:close/>
                <a:moveTo>
                  <a:pt x="731740" y="340566"/>
                </a:moveTo>
                <a:lnTo>
                  <a:pt x="861147" y="499216"/>
                </a:lnTo>
                <a:cubicBezTo>
                  <a:pt x="824712" y="524005"/>
                  <a:pt x="789533" y="551273"/>
                  <a:pt x="755611" y="581020"/>
                </a:cubicBezTo>
                <a:lnTo>
                  <a:pt x="626204" y="423609"/>
                </a:lnTo>
                <a:cubicBezTo>
                  <a:pt x="660126" y="395102"/>
                  <a:pt x="695305" y="367834"/>
                  <a:pt x="731740" y="340566"/>
                </a:cubicBezTo>
                <a:close/>
                <a:moveTo>
                  <a:pt x="2532162" y="164790"/>
                </a:moveTo>
                <a:cubicBezTo>
                  <a:pt x="2572487" y="183287"/>
                  <a:pt x="2612812" y="204250"/>
                  <a:pt x="2651877" y="225213"/>
                </a:cubicBezTo>
                <a:lnTo>
                  <a:pt x="2558625" y="405250"/>
                </a:lnTo>
                <a:cubicBezTo>
                  <a:pt x="2519560" y="383054"/>
                  <a:pt x="2480495" y="363324"/>
                  <a:pt x="2438910" y="344827"/>
                </a:cubicBezTo>
                <a:close/>
                <a:moveTo>
                  <a:pt x="1081087" y="137326"/>
                </a:moveTo>
                <a:lnTo>
                  <a:pt x="1168781" y="321414"/>
                </a:lnTo>
                <a:cubicBezTo>
                  <a:pt x="1128022" y="337693"/>
                  <a:pt x="1088498" y="357730"/>
                  <a:pt x="1050210" y="377767"/>
                </a:cubicBezTo>
                <a:lnTo>
                  <a:pt x="961281" y="193679"/>
                </a:lnTo>
                <a:cubicBezTo>
                  <a:pt x="1000805" y="173643"/>
                  <a:pt x="1040329" y="154858"/>
                  <a:pt x="1081087" y="137326"/>
                </a:cubicBezTo>
                <a:close/>
                <a:moveTo>
                  <a:pt x="2133155" y="32957"/>
                </a:moveTo>
                <a:cubicBezTo>
                  <a:pt x="2177719" y="42880"/>
                  <a:pt x="2219806" y="52803"/>
                  <a:pt x="2261894" y="65207"/>
                </a:cubicBezTo>
                <a:lnTo>
                  <a:pt x="2216093" y="262425"/>
                </a:lnTo>
                <a:cubicBezTo>
                  <a:pt x="2172767" y="250021"/>
                  <a:pt x="2130680" y="240098"/>
                  <a:pt x="2087354" y="231416"/>
                </a:cubicBezTo>
                <a:close/>
                <a:moveTo>
                  <a:pt x="1471199" y="21970"/>
                </a:moveTo>
                <a:lnTo>
                  <a:pt x="1514831" y="218880"/>
                </a:lnTo>
                <a:cubicBezTo>
                  <a:pt x="1471199" y="226264"/>
                  <a:pt x="1427566" y="234879"/>
                  <a:pt x="1383933" y="245955"/>
                </a:cubicBezTo>
                <a:lnTo>
                  <a:pt x="1340300" y="49045"/>
                </a:lnTo>
                <a:cubicBezTo>
                  <a:pt x="1382686" y="39200"/>
                  <a:pt x="1426319" y="29354"/>
                  <a:pt x="1471199" y="21970"/>
                </a:cubicBezTo>
                <a:close/>
                <a:moveTo>
                  <a:pt x="1775807" y="0"/>
                </a:moveTo>
                <a:cubicBezTo>
                  <a:pt x="1801925" y="0"/>
                  <a:pt x="1829286" y="1258"/>
                  <a:pt x="1855404" y="1258"/>
                </a:cubicBezTo>
                <a:lnTo>
                  <a:pt x="1855404" y="207478"/>
                </a:lnTo>
                <a:cubicBezTo>
                  <a:pt x="1829286" y="206220"/>
                  <a:pt x="1801925" y="204963"/>
                  <a:pt x="1775807" y="204963"/>
                </a:cubicBezTo>
                <a:cubicBezTo>
                  <a:pt x="1758395" y="204963"/>
                  <a:pt x="1742227" y="204963"/>
                  <a:pt x="1724815" y="206220"/>
                </a:cubicBezTo>
                <a:lnTo>
                  <a:pt x="1724815" y="1258"/>
                </a:lnTo>
                <a:cubicBezTo>
                  <a:pt x="1742227" y="0"/>
                  <a:pt x="1758395" y="0"/>
                  <a:pt x="1775807" y="0"/>
                </a:cubicBezTo>
                <a:close/>
              </a:path>
            </a:pathLst>
          </a:custGeom>
          <a:solidFill>
            <a:srgbClr val="FFFFFF">
              <a:alpha val="19828"/>
            </a:srgbClr>
          </a:solidFill>
          <a:ln>
            <a:noFill/>
          </a:ln>
          <a:effectLst/>
        </p:spPr>
        <p:txBody>
          <a:bodyPr wrap="square" anchor="ctr">
            <a:noAutofit/>
          </a:bodyPr>
          <a:lstStyle/>
          <a:p>
            <a:endParaRPr lang="en-US" sz="3599" dirty="0">
              <a:latin typeface="Poppins" pitchFamily="2" charset="77"/>
            </a:endParaRPr>
          </a:p>
        </p:txBody>
      </p:sp>
      <p:sp>
        <p:nvSpPr>
          <p:cNvPr id="28" name="Freeform 336">
            <a:extLst>
              <a:ext uri="{FF2B5EF4-FFF2-40B4-BE49-F238E27FC236}">
                <a16:creationId xmlns:a16="http://schemas.microsoft.com/office/drawing/2014/main" id="{293DF929-A8CE-A14A-89C9-24676C65530F}"/>
              </a:ext>
            </a:extLst>
          </p:cNvPr>
          <p:cNvSpPr>
            <a:spLocks noChangeArrowheads="1"/>
          </p:cNvSpPr>
          <p:nvPr/>
        </p:nvSpPr>
        <p:spPr bwMode="auto">
          <a:xfrm>
            <a:off x="14572806" y="6446026"/>
            <a:ext cx="3548507" cy="3548507"/>
          </a:xfrm>
          <a:custGeom>
            <a:avLst/>
            <a:gdLst>
              <a:gd name="T0" fmla="*/ 2849 w 2850"/>
              <a:gd name="T1" fmla="*/ 1423 h 2849"/>
              <a:gd name="T2" fmla="*/ 2849 w 2850"/>
              <a:gd name="T3" fmla="*/ 1423 h 2849"/>
              <a:gd name="T4" fmla="*/ 1425 w 2850"/>
              <a:gd name="T5" fmla="*/ 2848 h 2849"/>
              <a:gd name="T6" fmla="*/ 1425 w 2850"/>
              <a:gd name="T7" fmla="*/ 2848 h 2849"/>
              <a:gd name="T8" fmla="*/ 0 w 2850"/>
              <a:gd name="T9" fmla="*/ 1423 h 2849"/>
              <a:gd name="T10" fmla="*/ 0 w 2850"/>
              <a:gd name="T11" fmla="*/ 1423 h 2849"/>
              <a:gd name="T12" fmla="*/ 1425 w 2850"/>
              <a:gd name="T13" fmla="*/ 0 h 2849"/>
              <a:gd name="T14" fmla="*/ 1425 w 2850"/>
              <a:gd name="T15" fmla="*/ 0 h 2849"/>
              <a:gd name="T16" fmla="*/ 2849 w 2850"/>
              <a:gd name="T17" fmla="*/ 1423 h 28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50" h="2849">
                <a:moveTo>
                  <a:pt x="2849" y="1423"/>
                </a:moveTo>
                <a:lnTo>
                  <a:pt x="2849" y="1423"/>
                </a:lnTo>
                <a:cubicBezTo>
                  <a:pt x="2849" y="2210"/>
                  <a:pt x="2211" y="2848"/>
                  <a:pt x="1425" y="2848"/>
                </a:cubicBezTo>
                <a:lnTo>
                  <a:pt x="1425" y="2848"/>
                </a:lnTo>
                <a:cubicBezTo>
                  <a:pt x="638" y="2848"/>
                  <a:pt x="0" y="2210"/>
                  <a:pt x="0" y="1423"/>
                </a:cubicBezTo>
                <a:lnTo>
                  <a:pt x="0" y="1423"/>
                </a:lnTo>
                <a:cubicBezTo>
                  <a:pt x="0" y="637"/>
                  <a:pt x="638" y="0"/>
                  <a:pt x="1425" y="0"/>
                </a:cubicBezTo>
                <a:lnTo>
                  <a:pt x="1425" y="0"/>
                </a:lnTo>
                <a:cubicBezTo>
                  <a:pt x="2211" y="0"/>
                  <a:pt x="2849" y="637"/>
                  <a:pt x="2849" y="1423"/>
                </a:cubicBezTo>
              </a:path>
            </a:pathLst>
          </a:custGeom>
          <a:solidFill>
            <a:schemeClr val="accent4"/>
          </a:solidFill>
          <a:ln>
            <a:noFill/>
          </a:ln>
          <a:effectLst/>
        </p:spPr>
        <p:txBody>
          <a:bodyPr wrap="none" anchor="ctr"/>
          <a:lstStyle/>
          <a:p>
            <a:endParaRPr lang="en-US" sz="3599" dirty="0">
              <a:latin typeface="Poppins" pitchFamily="2" charset="77"/>
            </a:endParaRPr>
          </a:p>
        </p:txBody>
      </p:sp>
      <p:sp>
        <p:nvSpPr>
          <p:cNvPr id="29" name="Freeform 337">
            <a:extLst>
              <a:ext uri="{FF2B5EF4-FFF2-40B4-BE49-F238E27FC236}">
                <a16:creationId xmlns:a16="http://schemas.microsoft.com/office/drawing/2014/main" id="{FD135656-9AB6-A447-B099-D9773A3A389B}"/>
              </a:ext>
            </a:extLst>
          </p:cNvPr>
          <p:cNvSpPr>
            <a:spLocks noChangeArrowheads="1"/>
          </p:cNvSpPr>
          <p:nvPr/>
        </p:nvSpPr>
        <p:spPr bwMode="auto">
          <a:xfrm>
            <a:off x="14781539" y="6649265"/>
            <a:ext cx="3142023" cy="3142022"/>
          </a:xfrm>
          <a:custGeom>
            <a:avLst/>
            <a:gdLst>
              <a:gd name="T0" fmla="*/ 2522 w 2523"/>
              <a:gd name="T1" fmla="*/ 1260 h 2523"/>
              <a:gd name="T2" fmla="*/ 2522 w 2523"/>
              <a:gd name="T3" fmla="*/ 1260 h 2523"/>
              <a:gd name="T4" fmla="*/ 1261 w 2523"/>
              <a:gd name="T5" fmla="*/ 2522 h 2523"/>
              <a:gd name="T6" fmla="*/ 1261 w 2523"/>
              <a:gd name="T7" fmla="*/ 2522 h 2523"/>
              <a:gd name="T8" fmla="*/ 0 w 2523"/>
              <a:gd name="T9" fmla="*/ 1260 h 2523"/>
              <a:gd name="T10" fmla="*/ 0 w 2523"/>
              <a:gd name="T11" fmla="*/ 1260 h 2523"/>
              <a:gd name="T12" fmla="*/ 1261 w 2523"/>
              <a:gd name="T13" fmla="*/ 0 h 2523"/>
              <a:gd name="T14" fmla="*/ 1261 w 2523"/>
              <a:gd name="T15" fmla="*/ 0 h 2523"/>
              <a:gd name="T16" fmla="*/ 2522 w 2523"/>
              <a:gd name="T17" fmla="*/ 1260 h 2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3" h="2523">
                <a:moveTo>
                  <a:pt x="2522" y="1260"/>
                </a:moveTo>
                <a:lnTo>
                  <a:pt x="2522" y="1260"/>
                </a:lnTo>
                <a:cubicBezTo>
                  <a:pt x="2522" y="1957"/>
                  <a:pt x="1957" y="2522"/>
                  <a:pt x="1261" y="2522"/>
                </a:cubicBezTo>
                <a:lnTo>
                  <a:pt x="1261" y="2522"/>
                </a:lnTo>
                <a:cubicBezTo>
                  <a:pt x="564" y="2522"/>
                  <a:pt x="0" y="1957"/>
                  <a:pt x="0" y="1260"/>
                </a:cubicBezTo>
                <a:lnTo>
                  <a:pt x="0" y="1260"/>
                </a:lnTo>
                <a:cubicBezTo>
                  <a:pt x="0" y="564"/>
                  <a:pt x="564" y="0"/>
                  <a:pt x="1261" y="0"/>
                </a:cubicBezTo>
                <a:lnTo>
                  <a:pt x="1261" y="0"/>
                </a:lnTo>
                <a:cubicBezTo>
                  <a:pt x="1957" y="0"/>
                  <a:pt x="2522" y="564"/>
                  <a:pt x="2522" y="126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0" name="Freeform 29">
            <a:extLst>
              <a:ext uri="{FF2B5EF4-FFF2-40B4-BE49-F238E27FC236}">
                <a16:creationId xmlns:a16="http://schemas.microsoft.com/office/drawing/2014/main" id="{60DCD3CF-4E60-D045-9336-3F302ACBAA70}"/>
              </a:ext>
            </a:extLst>
          </p:cNvPr>
          <p:cNvSpPr>
            <a:spLocks noChangeArrowheads="1"/>
          </p:cNvSpPr>
          <p:nvPr/>
        </p:nvSpPr>
        <p:spPr bwMode="auto">
          <a:xfrm>
            <a:off x="15408168" y="7244714"/>
            <a:ext cx="1752139" cy="1946589"/>
          </a:xfrm>
          <a:custGeom>
            <a:avLst/>
            <a:gdLst>
              <a:gd name="connsiteX0" fmla="*/ 221355 w 1752139"/>
              <a:gd name="connsiteY0" fmla="*/ 1510979 h 1946589"/>
              <a:gd name="connsiteX1" fmla="*/ 174536 w 1752139"/>
              <a:gd name="connsiteY1" fmla="*/ 1512223 h 1946589"/>
              <a:gd name="connsiteX2" fmla="*/ 173304 w 1752139"/>
              <a:gd name="connsiteY2" fmla="*/ 1559484 h 1946589"/>
              <a:gd name="connsiteX3" fmla="*/ 220123 w 1752139"/>
              <a:gd name="connsiteY3" fmla="*/ 1558240 h 1946589"/>
              <a:gd name="connsiteX4" fmla="*/ 221355 w 1752139"/>
              <a:gd name="connsiteY4" fmla="*/ 1510979 h 1946589"/>
              <a:gd name="connsiteX5" fmla="*/ 188089 w 1752139"/>
              <a:gd name="connsiteY5" fmla="*/ 1473668 h 1946589"/>
              <a:gd name="connsiteX6" fmla="*/ 202874 w 1752139"/>
              <a:gd name="connsiteY6" fmla="*/ 1473668 h 1946589"/>
              <a:gd name="connsiteX7" fmla="*/ 258318 w 1752139"/>
              <a:gd name="connsiteY7" fmla="*/ 1529635 h 1946589"/>
              <a:gd name="connsiteX8" fmla="*/ 258318 w 1752139"/>
              <a:gd name="connsiteY8" fmla="*/ 1543316 h 1946589"/>
              <a:gd name="connsiteX9" fmla="*/ 205338 w 1752139"/>
              <a:gd name="connsiteY9" fmla="*/ 1596795 h 1946589"/>
              <a:gd name="connsiteX10" fmla="*/ 191785 w 1752139"/>
              <a:gd name="connsiteY10" fmla="*/ 1596795 h 1946589"/>
              <a:gd name="connsiteX11" fmla="*/ 136341 w 1752139"/>
              <a:gd name="connsiteY11" fmla="*/ 1540828 h 1946589"/>
              <a:gd name="connsiteX12" fmla="*/ 136341 w 1752139"/>
              <a:gd name="connsiteY12" fmla="*/ 1525904 h 1946589"/>
              <a:gd name="connsiteX13" fmla="*/ 214343 w 1752139"/>
              <a:gd name="connsiteY13" fmla="*/ 1383069 h 1946589"/>
              <a:gd name="connsiteX14" fmla="*/ 204388 w 1752139"/>
              <a:gd name="connsiteY14" fmla="*/ 1386801 h 1946589"/>
              <a:gd name="connsiteX15" fmla="*/ 52575 w 1752139"/>
              <a:gd name="connsiteY15" fmla="*/ 1539810 h 1946589"/>
              <a:gd name="connsiteX16" fmla="*/ 52575 w 1752139"/>
              <a:gd name="connsiteY16" fmla="*/ 1559714 h 1946589"/>
              <a:gd name="connsiteX17" fmla="*/ 384821 w 1752139"/>
              <a:gd name="connsiteY17" fmla="*/ 1894342 h 1946589"/>
              <a:gd name="connsiteX18" fmla="*/ 405975 w 1752139"/>
              <a:gd name="connsiteY18" fmla="*/ 1894342 h 1946589"/>
              <a:gd name="connsiteX19" fmla="*/ 557788 w 1752139"/>
              <a:gd name="connsiteY19" fmla="*/ 1741334 h 1946589"/>
              <a:gd name="connsiteX20" fmla="*/ 557788 w 1752139"/>
              <a:gd name="connsiteY20" fmla="*/ 1720186 h 1946589"/>
              <a:gd name="connsiteX21" fmla="*/ 224298 w 1752139"/>
              <a:gd name="connsiteY21" fmla="*/ 1386801 h 1946589"/>
              <a:gd name="connsiteX22" fmla="*/ 214343 w 1752139"/>
              <a:gd name="connsiteY22" fmla="*/ 1383069 h 1946589"/>
              <a:gd name="connsiteX23" fmla="*/ 1577857 w 1752139"/>
              <a:gd name="connsiteY23" fmla="*/ 1203160 h 1946589"/>
              <a:gd name="connsiteX24" fmla="*/ 1498529 w 1752139"/>
              <a:gd name="connsiteY24" fmla="*/ 1243744 h 1946589"/>
              <a:gd name="connsiteX25" fmla="*/ 1355426 w 1752139"/>
              <a:gd name="connsiteY25" fmla="*/ 1412925 h 1946589"/>
              <a:gd name="connsiteX26" fmla="*/ 1304407 w 1752139"/>
              <a:gd name="connsiteY26" fmla="*/ 1440292 h 1946589"/>
              <a:gd name="connsiteX27" fmla="*/ 1304407 w 1752139"/>
              <a:gd name="connsiteY27" fmla="*/ 1444024 h 1946589"/>
              <a:gd name="connsiteX28" fmla="*/ 1304407 w 1752139"/>
              <a:gd name="connsiteY28" fmla="*/ 1451488 h 1946589"/>
              <a:gd name="connsiteX29" fmla="*/ 1160061 w 1752139"/>
              <a:gd name="connsiteY29" fmla="*/ 1595789 h 1946589"/>
              <a:gd name="connsiteX30" fmla="*/ 677247 w 1752139"/>
              <a:gd name="connsiteY30" fmla="*/ 1595789 h 1946589"/>
              <a:gd name="connsiteX31" fmla="*/ 653604 w 1752139"/>
              <a:gd name="connsiteY31" fmla="*/ 1570909 h 1946589"/>
              <a:gd name="connsiteX32" fmla="*/ 677247 w 1752139"/>
              <a:gd name="connsiteY32" fmla="*/ 1548518 h 1946589"/>
              <a:gd name="connsiteX33" fmla="*/ 1160061 w 1752139"/>
              <a:gd name="connsiteY33" fmla="*/ 1548518 h 1946589"/>
              <a:gd name="connsiteX34" fmla="*/ 1255877 w 1752139"/>
              <a:gd name="connsiteY34" fmla="*/ 1451488 h 1946589"/>
              <a:gd name="connsiteX35" fmla="*/ 1255877 w 1752139"/>
              <a:gd name="connsiteY35" fmla="*/ 1444024 h 1946589"/>
              <a:gd name="connsiteX36" fmla="*/ 1160061 w 1752139"/>
              <a:gd name="connsiteY36" fmla="*/ 1348238 h 1946589"/>
              <a:gd name="connsiteX37" fmla="*/ 882567 w 1752139"/>
              <a:gd name="connsiteY37" fmla="*/ 1348238 h 1946589"/>
              <a:gd name="connsiteX38" fmla="*/ 841503 w 1752139"/>
              <a:gd name="connsiteY38" fmla="*/ 1318383 h 1946589"/>
              <a:gd name="connsiteX39" fmla="*/ 748175 w 1752139"/>
              <a:gd name="connsiteY39" fmla="*/ 1277332 h 1946589"/>
              <a:gd name="connsiteX40" fmla="*/ 412197 w 1752139"/>
              <a:gd name="connsiteY40" fmla="*/ 1277332 h 1946589"/>
              <a:gd name="connsiteX41" fmla="*/ 384821 w 1752139"/>
              <a:gd name="connsiteY41" fmla="*/ 1288528 h 1946589"/>
              <a:gd name="connsiteX42" fmla="*/ 293982 w 1752139"/>
              <a:gd name="connsiteY42" fmla="*/ 1388045 h 1946589"/>
              <a:gd name="connsiteX43" fmla="*/ 576453 w 1752139"/>
              <a:gd name="connsiteY43" fmla="*/ 1670427 h 1946589"/>
              <a:gd name="connsiteX44" fmla="*/ 1038113 w 1752139"/>
              <a:gd name="connsiteY44" fmla="*/ 1670427 h 1946589"/>
              <a:gd name="connsiteX45" fmla="*/ 1051801 w 1752139"/>
              <a:gd name="connsiteY45" fmla="*/ 1671671 h 1946589"/>
              <a:gd name="connsiteX46" fmla="*/ 1359159 w 1752139"/>
              <a:gd name="connsiteY46" fmla="*/ 1671671 h 1946589"/>
              <a:gd name="connsiteX47" fmla="*/ 1494795 w 1752139"/>
              <a:gd name="connsiteY47" fmla="*/ 1608228 h 1946589"/>
              <a:gd name="connsiteX48" fmla="*/ 1677717 w 1752139"/>
              <a:gd name="connsiteY48" fmla="*/ 1393021 h 1946589"/>
              <a:gd name="connsiteX49" fmla="*/ 1703849 w 1752139"/>
              <a:gd name="connsiteY49" fmla="*/ 1308431 h 1946589"/>
              <a:gd name="connsiteX50" fmla="*/ 1662785 w 1752139"/>
              <a:gd name="connsiteY50" fmla="*/ 1228817 h 1946589"/>
              <a:gd name="connsiteX51" fmla="*/ 1577857 w 1752139"/>
              <a:gd name="connsiteY51" fmla="*/ 1203160 h 1946589"/>
              <a:gd name="connsiteX52" fmla="*/ 870123 w 1752139"/>
              <a:gd name="connsiteY52" fmla="*/ 522241 h 1946589"/>
              <a:gd name="connsiteX53" fmla="*/ 495569 w 1752139"/>
              <a:gd name="connsiteY53" fmla="*/ 1084516 h 1946589"/>
              <a:gd name="connsiteX54" fmla="*/ 491836 w 1752139"/>
              <a:gd name="connsiteY54" fmla="*/ 1228817 h 1946589"/>
              <a:gd name="connsiteX55" fmla="*/ 748175 w 1752139"/>
              <a:gd name="connsiteY55" fmla="*/ 1228817 h 1946589"/>
              <a:gd name="connsiteX56" fmla="*/ 877590 w 1752139"/>
              <a:gd name="connsiteY56" fmla="*/ 1287284 h 1946589"/>
              <a:gd name="connsiteX57" fmla="*/ 890033 w 1752139"/>
              <a:gd name="connsiteY57" fmla="*/ 1300967 h 1946589"/>
              <a:gd name="connsiteX58" fmla="*/ 1024425 w 1752139"/>
              <a:gd name="connsiteY58" fmla="*/ 1300967 h 1946589"/>
              <a:gd name="connsiteX59" fmla="*/ 1024425 w 1752139"/>
              <a:gd name="connsiteY59" fmla="*/ 1243744 h 1946589"/>
              <a:gd name="connsiteX60" fmla="*/ 1000782 w 1752139"/>
              <a:gd name="connsiteY60" fmla="*/ 1243744 h 1946589"/>
              <a:gd name="connsiteX61" fmla="*/ 922387 w 1752139"/>
              <a:gd name="connsiteY61" fmla="*/ 1165374 h 1946589"/>
              <a:gd name="connsiteX62" fmla="*/ 946030 w 1752139"/>
              <a:gd name="connsiteY62" fmla="*/ 1140495 h 1946589"/>
              <a:gd name="connsiteX63" fmla="*/ 969673 w 1752139"/>
              <a:gd name="connsiteY63" fmla="*/ 1165374 h 1946589"/>
              <a:gd name="connsiteX64" fmla="*/ 1000782 w 1752139"/>
              <a:gd name="connsiteY64" fmla="*/ 1195230 h 1946589"/>
              <a:gd name="connsiteX65" fmla="*/ 1060511 w 1752139"/>
              <a:gd name="connsiteY65" fmla="*/ 1195230 h 1946589"/>
              <a:gd name="connsiteX66" fmla="*/ 1127707 w 1752139"/>
              <a:gd name="connsiteY66" fmla="*/ 1128055 h 1946589"/>
              <a:gd name="connsiteX67" fmla="*/ 1092865 w 1752139"/>
              <a:gd name="connsiteY67" fmla="*/ 1077052 h 1946589"/>
              <a:gd name="connsiteX68" fmla="*/ 984605 w 1752139"/>
              <a:gd name="connsiteY68" fmla="*/ 1031025 h 1946589"/>
              <a:gd name="connsiteX69" fmla="*/ 922387 w 1752139"/>
              <a:gd name="connsiteY69" fmla="*/ 935239 h 1946589"/>
              <a:gd name="connsiteX70" fmla="*/ 1024425 w 1752139"/>
              <a:gd name="connsiteY70" fmla="*/ 825770 h 1946589"/>
              <a:gd name="connsiteX71" fmla="*/ 1024425 w 1752139"/>
              <a:gd name="connsiteY71" fmla="*/ 758595 h 1946589"/>
              <a:gd name="connsiteX72" fmla="*/ 1048068 w 1752139"/>
              <a:gd name="connsiteY72" fmla="*/ 734960 h 1946589"/>
              <a:gd name="connsiteX73" fmla="*/ 1072955 w 1752139"/>
              <a:gd name="connsiteY73" fmla="*/ 758595 h 1946589"/>
              <a:gd name="connsiteX74" fmla="*/ 1072955 w 1752139"/>
              <a:gd name="connsiteY74" fmla="*/ 825770 h 1946589"/>
              <a:gd name="connsiteX75" fmla="*/ 1096598 w 1752139"/>
              <a:gd name="connsiteY75" fmla="*/ 825770 h 1946589"/>
              <a:gd name="connsiteX76" fmla="*/ 1174993 w 1752139"/>
              <a:gd name="connsiteY76" fmla="*/ 905384 h 1946589"/>
              <a:gd name="connsiteX77" fmla="*/ 1151350 w 1752139"/>
              <a:gd name="connsiteY77" fmla="*/ 929020 h 1946589"/>
              <a:gd name="connsiteX78" fmla="*/ 1127707 w 1752139"/>
              <a:gd name="connsiteY78" fmla="*/ 905384 h 1946589"/>
              <a:gd name="connsiteX79" fmla="*/ 1096598 w 1752139"/>
              <a:gd name="connsiteY79" fmla="*/ 874285 h 1946589"/>
              <a:gd name="connsiteX80" fmla="*/ 1031891 w 1752139"/>
              <a:gd name="connsiteY80" fmla="*/ 874285 h 1946589"/>
              <a:gd name="connsiteX81" fmla="*/ 969673 w 1752139"/>
              <a:gd name="connsiteY81" fmla="*/ 935239 h 1946589"/>
              <a:gd name="connsiteX82" fmla="*/ 1004515 w 1752139"/>
              <a:gd name="connsiteY82" fmla="*/ 987486 h 1946589"/>
              <a:gd name="connsiteX83" fmla="*/ 1111530 w 1752139"/>
              <a:gd name="connsiteY83" fmla="*/ 1033513 h 1946589"/>
              <a:gd name="connsiteX84" fmla="*/ 1174993 w 1752139"/>
              <a:gd name="connsiteY84" fmla="*/ 1128055 h 1946589"/>
              <a:gd name="connsiteX85" fmla="*/ 1072955 w 1752139"/>
              <a:gd name="connsiteY85" fmla="*/ 1243744 h 1946589"/>
              <a:gd name="connsiteX86" fmla="*/ 1072955 w 1752139"/>
              <a:gd name="connsiteY86" fmla="*/ 1300967 h 1946589"/>
              <a:gd name="connsiteX87" fmla="*/ 1160061 w 1752139"/>
              <a:gd name="connsiteY87" fmla="*/ 1300967 h 1946589"/>
              <a:gd name="connsiteX88" fmla="*/ 1294452 w 1752139"/>
              <a:gd name="connsiteY88" fmla="*/ 1391777 h 1946589"/>
              <a:gd name="connsiteX89" fmla="*/ 1298185 w 1752139"/>
              <a:gd name="connsiteY89" fmla="*/ 1391777 h 1946589"/>
              <a:gd name="connsiteX90" fmla="*/ 1319339 w 1752139"/>
              <a:gd name="connsiteY90" fmla="*/ 1381826 h 1946589"/>
              <a:gd name="connsiteX91" fmla="*/ 1462441 w 1752139"/>
              <a:gd name="connsiteY91" fmla="*/ 1212645 h 1946589"/>
              <a:gd name="connsiteX92" fmla="*/ 1586877 w 1752139"/>
              <a:gd name="connsiteY92" fmla="*/ 1154178 h 1946589"/>
              <a:gd name="connsiteX93" fmla="*/ 1584389 w 1752139"/>
              <a:gd name="connsiteY93" fmla="*/ 1083272 h 1946589"/>
              <a:gd name="connsiteX94" fmla="*/ 1207346 w 1752139"/>
              <a:gd name="connsiteY94" fmla="*/ 522241 h 1946589"/>
              <a:gd name="connsiteX95" fmla="*/ 926276 w 1752139"/>
              <a:gd name="connsiteY95" fmla="*/ 48131 h 1946589"/>
              <a:gd name="connsiteX96" fmla="*/ 796706 w 1752139"/>
              <a:gd name="connsiteY96" fmla="*/ 58239 h 1946589"/>
              <a:gd name="connsiteX97" fmla="*/ 790484 w 1752139"/>
              <a:gd name="connsiteY97" fmla="*/ 63215 h 1946589"/>
              <a:gd name="connsiteX98" fmla="*/ 789240 w 1752139"/>
              <a:gd name="connsiteY98" fmla="*/ 73166 h 1946589"/>
              <a:gd name="connsiteX99" fmla="*/ 931097 w 1752139"/>
              <a:gd name="connsiteY99" fmla="*/ 417747 h 1946589"/>
              <a:gd name="connsiteX100" fmla="*/ 979627 w 1752139"/>
              <a:gd name="connsiteY100" fmla="*/ 417747 h 1946589"/>
              <a:gd name="connsiteX101" fmla="*/ 912432 w 1752139"/>
              <a:gd name="connsiteY101" fmla="*/ 159001 h 1946589"/>
              <a:gd name="connsiteX102" fmla="*/ 929853 w 1752139"/>
              <a:gd name="connsiteY102" fmla="*/ 129145 h 1946589"/>
              <a:gd name="connsiteX103" fmla="*/ 958473 w 1752139"/>
              <a:gd name="connsiteY103" fmla="*/ 147805 h 1946589"/>
              <a:gd name="connsiteX104" fmla="*/ 1029402 w 1752139"/>
              <a:gd name="connsiteY104" fmla="*/ 417747 h 1946589"/>
              <a:gd name="connsiteX105" fmla="*/ 1035624 w 1752139"/>
              <a:gd name="connsiteY105" fmla="*/ 417747 h 1946589"/>
              <a:gd name="connsiteX106" fmla="*/ 1116508 w 1752139"/>
              <a:gd name="connsiteY106" fmla="*/ 223687 h 1946589"/>
              <a:gd name="connsiteX107" fmla="*/ 1147617 w 1752139"/>
              <a:gd name="connsiteY107" fmla="*/ 210003 h 1946589"/>
              <a:gd name="connsiteX108" fmla="*/ 1161305 w 1752139"/>
              <a:gd name="connsiteY108" fmla="*/ 241103 h 1946589"/>
              <a:gd name="connsiteX109" fmla="*/ 1087887 w 1752139"/>
              <a:gd name="connsiteY109" fmla="*/ 417747 h 1946589"/>
              <a:gd name="connsiteX110" fmla="*/ 1143884 w 1752139"/>
              <a:gd name="connsiteY110" fmla="*/ 417747 h 1946589"/>
              <a:gd name="connsiteX111" fmla="*/ 1314362 w 1752139"/>
              <a:gd name="connsiteY111" fmla="*/ 88094 h 1946589"/>
              <a:gd name="connsiteX112" fmla="*/ 1313117 w 1752139"/>
              <a:gd name="connsiteY112" fmla="*/ 76898 h 1946589"/>
              <a:gd name="connsiteX113" fmla="*/ 1304407 w 1752139"/>
              <a:gd name="connsiteY113" fmla="*/ 73166 h 1946589"/>
              <a:gd name="connsiteX114" fmla="*/ 1067977 w 1752139"/>
              <a:gd name="connsiteY114" fmla="*/ 59483 h 1946589"/>
              <a:gd name="connsiteX115" fmla="*/ 926276 w 1752139"/>
              <a:gd name="connsiteY115" fmla="*/ 48131 h 1946589"/>
              <a:gd name="connsiteX116" fmla="*/ 927209 w 1752139"/>
              <a:gd name="connsiteY116" fmla="*/ 239 h 1946589"/>
              <a:gd name="connsiteX117" fmla="*/ 1072955 w 1752139"/>
              <a:gd name="connsiteY117" fmla="*/ 10968 h 1946589"/>
              <a:gd name="connsiteX118" fmla="*/ 1303163 w 1752139"/>
              <a:gd name="connsiteY118" fmla="*/ 24652 h 1946589"/>
              <a:gd name="connsiteX119" fmla="*/ 1352937 w 1752139"/>
              <a:gd name="connsiteY119" fmla="*/ 50775 h 1946589"/>
              <a:gd name="connsiteX120" fmla="*/ 1356670 w 1752139"/>
              <a:gd name="connsiteY120" fmla="*/ 110486 h 1946589"/>
              <a:gd name="connsiteX121" fmla="*/ 1198636 w 1752139"/>
              <a:gd name="connsiteY121" fmla="*/ 417747 h 1946589"/>
              <a:gd name="connsiteX122" fmla="*/ 1253388 w 1752139"/>
              <a:gd name="connsiteY122" fmla="*/ 417747 h 1946589"/>
              <a:gd name="connsiteX123" fmla="*/ 1277031 w 1752139"/>
              <a:gd name="connsiteY123" fmla="*/ 441382 h 1946589"/>
              <a:gd name="connsiteX124" fmla="*/ 1255877 w 1752139"/>
              <a:gd name="connsiteY124" fmla="*/ 465018 h 1946589"/>
              <a:gd name="connsiteX125" fmla="*/ 1257121 w 1752139"/>
              <a:gd name="connsiteY125" fmla="*/ 472482 h 1946589"/>
              <a:gd name="connsiteX126" fmla="*/ 1257121 w 1752139"/>
              <a:gd name="connsiteY126" fmla="*/ 473726 h 1946589"/>
              <a:gd name="connsiteX127" fmla="*/ 1260854 w 1752139"/>
              <a:gd name="connsiteY127" fmla="*/ 473726 h 1946589"/>
              <a:gd name="connsiteX128" fmla="*/ 1284497 w 1752139"/>
              <a:gd name="connsiteY128" fmla="*/ 498605 h 1946589"/>
              <a:gd name="connsiteX129" fmla="*/ 1272053 w 1752139"/>
              <a:gd name="connsiteY129" fmla="*/ 519753 h 1946589"/>
              <a:gd name="connsiteX130" fmla="*/ 1631675 w 1752139"/>
              <a:gd name="connsiteY130" fmla="*/ 1078296 h 1946589"/>
              <a:gd name="connsiteX131" fmla="*/ 1634163 w 1752139"/>
              <a:gd name="connsiteY131" fmla="*/ 1161642 h 1946589"/>
              <a:gd name="connsiteX132" fmla="*/ 1693893 w 1752139"/>
              <a:gd name="connsiteY132" fmla="*/ 1192742 h 1946589"/>
              <a:gd name="connsiteX133" fmla="*/ 1751135 w 1752139"/>
              <a:gd name="connsiteY133" fmla="*/ 1303455 h 1946589"/>
              <a:gd name="connsiteX134" fmla="*/ 1713803 w 1752139"/>
              <a:gd name="connsiteY134" fmla="*/ 1424120 h 1946589"/>
              <a:gd name="connsiteX135" fmla="*/ 1532125 w 1752139"/>
              <a:gd name="connsiteY135" fmla="*/ 1640572 h 1946589"/>
              <a:gd name="connsiteX136" fmla="*/ 1359159 w 1752139"/>
              <a:gd name="connsiteY136" fmla="*/ 1720186 h 1946589"/>
              <a:gd name="connsiteX137" fmla="*/ 1051801 w 1752139"/>
              <a:gd name="connsiteY137" fmla="*/ 1720186 h 1946589"/>
              <a:gd name="connsiteX138" fmla="*/ 1033135 w 1752139"/>
              <a:gd name="connsiteY138" fmla="*/ 1718942 h 1946589"/>
              <a:gd name="connsiteX139" fmla="*/ 610051 w 1752139"/>
              <a:gd name="connsiteY139" fmla="*/ 1718942 h 1946589"/>
              <a:gd name="connsiteX140" fmla="*/ 611295 w 1752139"/>
              <a:gd name="connsiteY140" fmla="*/ 1731382 h 1946589"/>
              <a:gd name="connsiteX141" fmla="*/ 592630 w 1752139"/>
              <a:gd name="connsiteY141" fmla="*/ 1774921 h 1946589"/>
              <a:gd name="connsiteX142" fmla="*/ 439573 w 1752139"/>
              <a:gd name="connsiteY142" fmla="*/ 1927930 h 1946589"/>
              <a:gd name="connsiteX143" fmla="*/ 396020 w 1752139"/>
              <a:gd name="connsiteY143" fmla="*/ 1946589 h 1946589"/>
              <a:gd name="connsiteX144" fmla="*/ 351223 w 1752139"/>
              <a:gd name="connsiteY144" fmla="*/ 1927930 h 1946589"/>
              <a:gd name="connsiteX145" fmla="*/ 17733 w 1752139"/>
              <a:gd name="connsiteY145" fmla="*/ 1594545 h 1946589"/>
              <a:gd name="connsiteX146" fmla="*/ 17733 w 1752139"/>
              <a:gd name="connsiteY146" fmla="*/ 1506223 h 1946589"/>
              <a:gd name="connsiteX147" fmla="*/ 169546 w 1752139"/>
              <a:gd name="connsiteY147" fmla="*/ 1353214 h 1946589"/>
              <a:gd name="connsiteX148" fmla="*/ 259140 w 1752139"/>
              <a:gd name="connsiteY148" fmla="*/ 1353214 h 1946589"/>
              <a:gd name="connsiteX149" fmla="*/ 260384 w 1752139"/>
              <a:gd name="connsiteY149" fmla="*/ 1354458 h 1946589"/>
              <a:gd name="connsiteX150" fmla="*/ 349979 w 1752139"/>
              <a:gd name="connsiteY150" fmla="*/ 1254940 h 1946589"/>
              <a:gd name="connsiteX151" fmla="*/ 412197 w 1752139"/>
              <a:gd name="connsiteY151" fmla="*/ 1228817 h 1946589"/>
              <a:gd name="connsiteX152" fmla="*/ 444550 w 1752139"/>
              <a:gd name="connsiteY152" fmla="*/ 1228817 h 1946589"/>
              <a:gd name="connsiteX153" fmla="*/ 447039 w 1752139"/>
              <a:gd name="connsiteY153" fmla="*/ 1077052 h 1946589"/>
              <a:gd name="connsiteX154" fmla="*/ 810394 w 1752139"/>
              <a:gd name="connsiteY154" fmla="*/ 516021 h 1946589"/>
              <a:gd name="connsiteX155" fmla="*/ 801683 w 1752139"/>
              <a:gd name="connsiteY155" fmla="*/ 498605 h 1946589"/>
              <a:gd name="connsiteX156" fmla="*/ 825326 w 1752139"/>
              <a:gd name="connsiteY156" fmla="*/ 473726 h 1946589"/>
              <a:gd name="connsiteX157" fmla="*/ 830304 w 1752139"/>
              <a:gd name="connsiteY157" fmla="*/ 473726 h 1946589"/>
              <a:gd name="connsiteX158" fmla="*/ 829059 w 1752139"/>
              <a:gd name="connsiteY158" fmla="*/ 472482 h 1946589"/>
              <a:gd name="connsiteX159" fmla="*/ 830304 w 1752139"/>
              <a:gd name="connsiteY159" fmla="*/ 465018 h 1946589"/>
              <a:gd name="connsiteX160" fmla="*/ 809149 w 1752139"/>
              <a:gd name="connsiteY160" fmla="*/ 441382 h 1946589"/>
              <a:gd name="connsiteX161" fmla="*/ 832792 w 1752139"/>
              <a:gd name="connsiteY161" fmla="*/ 417747 h 1946589"/>
              <a:gd name="connsiteX162" fmla="*/ 878834 w 1752139"/>
              <a:gd name="connsiteY162" fmla="*/ 417747 h 1946589"/>
              <a:gd name="connsiteX163" fmla="*/ 745687 w 1752139"/>
              <a:gd name="connsiteY163" fmla="*/ 90582 h 1946589"/>
              <a:gd name="connsiteX164" fmla="*/ 748175 w 1752139"/>
              <a:gd name="connsiteY164" fmla="*/ 40823 h 1946589"/>
              <a:gd name="connsiteX165" fmla="*/ 787995 w 1752139"/>
              <a:gd name="connsiteY165" fmla="*/ 10968 h 1946589"/>
              <a:gd name="connsiteX166" fmla="*/ 927209 w 1752139"/>
              <a:gd name="connsiteY166" fmla="*/ 239 h 194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1752139" h="1946589">
                <a:moveTo>
                  <a:pt x="221355" y="1510979"/>
                </a:moveTo>
                <a:cubicBezTo>
                  <a:pt x="205338" y="1517198"/>
                  <a:pt x="189321" y="1517198"/>
                  <a:pt x="174536" y="1512223"/>
                </a:cubicBezTo>
                <a:cubicBezTo>
                  <a:pt x="179464" y="1527148"/>
                  <a:pt x="179464" y="1544559"/>
                  <a:pt x="173304" y="1559484"/>
                </a:cubicBezTo>
                <a:cubicBezTo>
                  <a:pt x="188089" y="1553265"/>
                  <a:pt x="205338" y="1553265"/>
                  <a:pt x="220123" y="1558240"/>
                </a:cubicBezTo>
                <a:cubicBezTo>
                  <a:pt x="215195" y="1543316"/>
                  <a:pt x="215195" y="1525904"/>
                  <a:pt x="221355" y="1510979"/>
                </a:cubicBezTo>
                <a:close/>
                <a:moveTo>
                  <a:pt x="188089" y="1473668"/>
                </a:moveTo>
                <a:cubicBezTo>
                  <a:pt x="191785" y="1469937"/>
                  <a:pt x="199178" y="1469937"/>
                  <a:pt x="202874" y="1473668"/>
                </a:cubicBezTo>
                <a:lnTo>
                  <a:pt x="258318" y="1529635"/>
                </a:lnTo>
                <a:cubicBezTo>
                  <a:pt x="262014" y="1533366"/>
                  <a:pt x="262014" y="1539585"/>
                  <a:pt x="258318" y="1543316"/>
                </a:cubicBezTo>
                <a:lnTo>
                  <a:pt x="205338" y="1596795"/>
                </a:lnTo>
                <a:cubicBezTo>
                  <a:pt x="201642" y="1600526"/>
                  <a:pt x="195481" y="1600526"/>
                  <a:pt x="191785" y="1596795"/>
                </a:cubicBezTo>
                <a:lnTo>
                  <a:pt x="136341" y="1540828"/>
                </a:lnTo>
                <a:cubicBezTo>
                  <a:pt x="131413" y="1537097"/>
                  <a:pt x="131413" y="1529635"/>
                  <a:pt x="136341" y="1525904"/>
                </a:cubicBezTo>
                <a:close/>
                <a:moveTo>
                  <a:pt x="214343" y="1383069"/>
                </a:moveTo>
                <a:cubicBezTo>
                  <a:pt x="210610" y="1383069"/>
                  <a:pt x="206877" y="1384313"/>
                  <a:pt x="204388" y="1386801"/>
                </a:cubicBezTo>
                <a:lnTo>
                  <a:pt x="52575" y="1539810"/>
                </a:lnTo>
                <a:cubicBezTo>
                  <a:pt x="46353" y="1546030"/>
                  <a:pt x="46353" y="1554738"/>
                  <a:pt x="52575" y="1559714"/>
                </a:cubicBezTo>
                <a:lnTo>
                  <a:pt x="384821" y="1894342"/>
                </a:lnTo>
                <a:cubicBezTo>
                  <a:pt x="391043" y="1899318"/>
                  <a:pt x="400998" y="1899318"/>
                  <a:pt x="405975" y="1894342"/>
                </a:cubicBezTo>
                <a:lnTo>
                  <a:pt x="557788" y="1741334"/>
                </a:lnTo>
                <a:cubicBezTo>
                  <a:pt x="564009" y="1735114"/>
                  <a:pt x="564009" y="1726406"/>
                  <a:pt x="557788" y="1720186"/>
                </a:cubicBezTo>
                <a:lnTo>
                  <a:pt x="224298" y="1386801"/>
                </a:lnTo>
                <a:cubicBezTo>
                  <a:pt x="221809" y="1384313"/>
                  <a:pt x="218076" y="1383069"/>
                  <a:pt x="214343" y="1383069"/>
                </a:cubicBezTo>
                <a:close/>
                <a:moveTo>
                  <a:pt x="1577857" y="1203160"/>
                </a:moveTo>
                <a:cubicBezTo>
                  <a:pt x="1547991" y="1205804"/>
                  <a:pt x="1519061" y="1219487"/>
                  <a:pt x="1498529" y="1243744"/>
                </a:cubicBezTo>
                <a:lnTo>
                  <a:pt x="1355426" y="1412925"/>
                </a:lnTo>
                <a:cubicBezTo>
                  <a:pt x="1342982" y="1427852"/>
                  <a:pt x="1324317" y="1437804"/>
                  <a:pt x="1304407" y="1440292"/>
                </a:cubicBezTo>
                <a:cubicBezTo>
                  <a:pt x="1304407" y="1441536"/>
                  <a:pt x="1304407" y="1442780"/>
                  <a:pt x="1304407" y="1444024"/>
                </a:cubicBezTo>
                <a:lnTo>
                  <a:pt x="1304407" y="1451488"/>
                </a:lnTo>
                <a:cubicBezTo>
                  <a:pt x="1304407" y="1531102"/>
                  <a:pt x="1239700" y="1595789"/>
                  <a:pt x="1160061" y="1595789"/>
                </a:cubicBezTo>
                <a:lnTo>
                  <a:pt x="677247" y="1595789"/>
                </a:lnTo>
                <a:cubicBezTo>
                  <a:pt x="664803" y="1595789"/>
                  <a:pt x="653604" y="1584593"/>
                  <a:pt x="653604" y="1570909"/>
                </a:cubicBezTo>
                <a:cubicBezTo>
                  <a:pt x="653604" y="1558470"/>
                  <a:pt x="664803" y="1548518"/>
                  <a:pt x="677247" y="1548518"/>
                </a:cubicBezTo>
                <a:lnTo>
                  <a:pt x="1160061" y="1548518"/>
                </a:lnTo>
                <a:cubicBezTo>
                  <a:pt x="1212324" y="1548518"/>
                  <a:pt x="1255877" y="1504979"/>
                  <a:pt x="1255877" y="1451488"/>
                </a:cubicBezTo>
                <a:lnTo>
                  <a:pt x="1255877" y="1444024"/>
                </a:lnTo>
                <a:cubicBezTo>
                  <a:pt x="1255877" y="1390533"/>
                  <a:pt x="1212324" y="1348238"/>
                  <a:pt x="1160061" y="1348238"/>
                </a:cubicBezTo>
                <a:lnTo>
                  <a:pt x="882567" y="1348238"/>
                </a:lnTo>
                <a:cubicBezTo>
                  <a:pt x="870123" y="1348238"/>
                  <a:pt x="862657" y="1342018"/>
                  <a:pt x="841503" y="1318383"/>
                </a:cubicBezTo>
                <a:cubicBezTo>
                  <a:pt x="817860" y="1292259"/>
                  <a:pt x="784262" y="1277332"/>
                  <a:pt x="748175" y="1277332"/>
                </a:cubicBezTo>
                <a:lnTo>
                  <a:pt x="412197" y="1277332"/>
                </a:lnTo>
                <a:cubicBezTo>
                  <a:pt x="402242" y="1277332"/>
                  <a:pt x="392287" y="1281064"/>
                  <a:pt x="384821" y="1288528"/>
                </a:cubicBezTo>
                <a:lnTo>
                  <a:pt x="293982" y="1388045"/>
                </a:lnTo>
                <a:lnTo>
                  <a:pt x="576453" y="1670427"/>
                </a:lnTo>
                <a:lnTo>
                  <a:pt x="1038113" y="1670427"/>
                </a:lnTo>
                <a:cubicBezTo>
                  <a:pt x="1041846" y="1671671"/>
                  <a:pt x="1046823" y="1671671"/>
                  <a:pt x="1051801" y="1671671"/>
                </a:cubicBezTo>
                <a:lnTo>
                  <a:pt x="1359159" y="1671671"/>
                </a:lnTo>
                <a:cubicBezTo>
                  <a:pt x="1411423" y="1671671"/>
                  <a:pt x="1461197" y="1649280"/>
                  <a:pt x="1494795" y="1608228"/>
                </a:cubicBezTo>
                <a:lnTo>
                  <a:pt x="1677717" y="1393021"/>
                </a:lnTo>
                <a:cubicBezTo>
                  <a:pt x="1697627" y="1369386"/>
                  <a:pt x="1706337" y="1338286"/>
                  <a:pt x="1703849" y="1308431"/>
                </a:cubicBezTo>
                <a:cubicBezTo>
                  <a:pt x="1701359" y="1277332"/>
                  <a:pt x="1686427" y="1248720"/>
                  <a:pt x="1662785" y="1228817"/>
                </a:cubicBezTo>
                <a:cubicBezTo>
                  <a:pt x="1638519" y="1208913"/>
                  <a:pt x="1607721" y="1200517"/>
                  <a:pt x="1577857" y="1203160"/>
                </a:cubicBezTo>
                <a:close/>
                <a:moveTo>
                  <a:pt x="870123" y="522241"/>
                </a:moveTo>
                <a:cubicBezTo>
                  <a:pt x="755642" y="642906"/>
                  <a:pt x="521701" y="909116"/>
                  <a:pt x="495569" y="1084516"/>
                </a:cubicBezTo>
                <a:cubicBezTo>
                  <a:pt x="488103" y="1134275"/>
                  <a:pt x="486859" y="1182790"/>
                  <a:pt x="491836" y="1228817"/>
                </a:cubicBezTo>
                <a:lnTo>
                  <a:pt x="748175" y="1228817"/>
                </a:lnTo>
                <a:cubicBezTo>
                  <a:pt x="797950" y="1228817"/>
                  <a:pt x="845236" y="1249964"/>
                  <a:pt x="877590" y="1287284"/>
                </a:cubicBezTo>
                <a:cubicBezTo>
                  <a:pt x="883811" y="1293503"/>
                  <a:pt x="887545" y="1297235"/>
                  <a:pt x="890033" y="1300967"/>
                </a:cubicBezTo>
                <a:lnTo>
                  <a:pt x="1024425" y="1300967"/>
                </a:lnTo>
                <a:lnTo>
                  <a:pt x="1024425" y="1243744"/>
                </a:lnTo>
                <a:lnTo>
                  <a:pt x="1000782" y="1243744"/>
                </a:lnTo>
                <a:cubicBezTo>
                  <a:pt x="957229" y="1243744"/>
                  <a:pt x="922387" y="1208913"/>
                  <a:pt x="922387" y="1165374"/>
                </a:cubicBezTo>
                <a:cubicBezTo>
                  <a:pt x="922387" y="1151690"/>
                  <a:pt x="932342" y="1140495"/>
                  <a:pt x="946030" y="1140495"/>
                </a:cubicBezTo>
                <a:cubicBezTo>
                  <a:pt x="959718" y="1140495"/>
                  <a:pt x="969673" y="1151690"/>
                  <a:pt x="969673" y="1165374"/>
                </a:cubicBezTo>
                <a:cubicBezTo>
                  <a:pt x="969673" y="1181546"/>
                  <a:pt x="983361" y="1195230"/>
                  <a:pt x="1000782" y="1195230"/>
                </a:cubicBezTo>
                <a:lnTo>
                  <a:pt x="1060511" y="1195230"/>
                </a:lnTo>
                <a:cubicBezTo>
                  <a:pt x="1096598" y="1195230"/>
                  <a:pt x="1127707" y="1165374"/>
                  <a:pt x="1127707" y="1128055"/>
                </a:cubicBezTo>
                <a:cubicBezTo>
                  <a:pt x="1127707" y="1106908"/>
                  <a:pt x="1114019" y="1085760"/>
                  <a:pt x="1092865" y="1077052"/>
                </a:cubicBezTo>
                <a:lnTo>
                  <a:pt x="984605" y="1031025"/>
                </a:lnTo>
                <a:cubicBezTo>
                  <a:pt x="946030" y="1014854"/>
                  <a:pt x="922387" y="977535"/>
                  <a:pt x="922387" y="935239"/>
                </a:cubicBezTo>
                <a:cubicBezTo>
                  <a:pt x="922387" y="878017"/>
                  <a:pt x="967184" y="829502"/>
                  <a:pt x="1024425" y="825770"/>
                </a:cubicBezTo>
                <a:lnTo>
                  <a:pt x="1024425" y="758595"/>
                </a:lnTo>
                <a:cubicBezTo>
                  <a:pt x="1024425" y="744912"/>
                  <a:pt x="1035624" y="734960"/>
                  <a:pt x="1048068" y="734960"/>
                </a:cubicBezTo>
                <a:cubicBezTo>
                  <a:pt x="1061756" y="734960"/>
                  <a:pt x="1072955" y="744912"/>
                  <a:pt x="1072955" y="758595"/>
                </a:cubicBezTo>
                <a:lnTo>
                  <a:pt x="1072955" y="825770"/>
                </a:lnTo>
                <a:lnTo>
                  <a:pt x="1096598" y="825770"/>
                </a:lnTo>
                <a:cubicBezTo>
                  <a:pt x="1140151" y="825770"/>
                  <a:pt x="1174993" y="860601"/>
                  <a:pt x="1174993" y="905384"/>
                </a:cubicBezTo>
                <a:cubicBezTo>
                  <a:pt x="1174993" y="917824"/>
                  <a:pt x="1165038" y="929020"/>
                  <a:pt x="1151350" y="929020"/>
                </a:cubicBezTo>
                <a:cubicBezTo>
                  <a:pt x="1137662" y="929020"/>
                  <a:pt x="1127707" y="917824"/>
                  <a:pt x="1127707" y="905384"/>
                </a:cubicBezTo>
                <a:cubicBezTo>
                  <a:pt x="1127707" y="887969"/>
                  <a:pt x="1112775" y="874285"/>
                  <a:pt x="1096598" y="874285"/>
                </a:cubicBezTo>
                <a:lnTo>
                  <a:pt x="1031891" y="874285"/>
                </a:lnTo>
                <a:cubicBezTo>
                  <a:pt x="997049" y="874285"/>
                  <a:pt x="969673" y="901652"/>
                  <a:pt x="969673" y="935239"/>
                </a:cubicBezTo>
                <a:cubicBezTo>
                  <a:pt x="969673" y="957631"/>
                  <a:pt x="983361" y="977535"/>
                  <a:pt x="1004515" y="987486"/>
                </a:cubicBezTo>
                <a:lnTo>
                  <a:pt x="1111530" y="1033513"/>
                </a:lnTo>
                <a:cubicBezTo>
                  <a:pt x="1150106" y="1049685"/>
                  <a:pt x="1174993" y="1087004"/>
                  <a:pt x="1174993" y="1128055"/>
                </a:cubicBezTo>
                <a:cubicBezTo>
                  <a:pt x="1174993" y="1187766"/>
                  <a:pt x="1130196" y="1237525"/>
                  <a:pt x="1072955" y="1243744"/>
                </a:cubicBezTo>
                <a:lnTo>
                  <a:pt x="1072955" y="1300967"/>
                </a:lnTo>
                <a:lnTo>
                  <a:pt x="1160061" y="1300967"/>
                </a:lnTo>
                <a:cubicBezTo>
                  <a:pt x="1221035" y="1300967"/>
                  <a:pt x="1273298" y="1338286"/>
                  <a:pt x="1294452" y="1391777"/>
                </a:cubicBezTo>
                <a:lnTo>
                  <a:pt x="1298185" y="1391777"/>
                </a:lnTo>
                <a:cubicBezTo>
                  <a:pt x="1305651" y="1391777"/>
                  <a:pt x="1314362" y="1388045"/>
                  <a:pt x="1319339" y="1381826"/>
                </a:cubicBezTo>
                <a:lnTo>
                  <a:pt x="1462441" y="1212645"/>
                </a:lnTo>
                <a:cubicBezTo>
                  <a:pt x="1494795" y="1175326"/>
                  <a:pt x="1539593" y="1155422"/>
                  <a:pt x="1586877" y="1154178"/>
                </a:cubicBezTo>
                <a:cubicBezTo>
                  <a:pt x="1586877" y="1130543"/>
                  <a:pt x="1586877" y="1106908"/>
                  <a:pt x="1584389" y="1083272"/>
                </a:cubicBezTo>
                <a:cubicBezTo>
                  <a:pt x="1568213" y="906628"/>
                  <a:pt x="1325561" y="641662"/>
                  <a:pt x="1207346" y="522241"/>
                </a:cubicBezTo>
                <a:close/>
                <a:moveTo>
                  <a:pt x="926276" y="48131"/>
                </a:moveTo>
                <a:cubicBezTo>
                  <a:pt x="881634" y="46732"/>
                  <a:pt x="839015" y="48909"/>
                  <a:pt x="796706" y="58239"/>
                </a:cubicBezTo>
                <a:cubicBezTo>
                  <a:pt x="792973" y="59483"/>
                  <a:pt x="790484" y="61971"/>
                  <a:pt x="790484" y="63215"/>
                </a:cubicBezTo>
                <a:cubicBezTo>
                  <a:pt x="789240" y="64459"/>
                  <a:pt x="787995" y="69435"/>
                  <a:pt x="789240" y="73166"/>
                </a:cubicBezTo>
                <a:lnTo>
                  <a:pt x="931097" y="417747"/>
                </a:lnTo>
                <a:lnTo>
                  <a:pt x="979627" y="417747"/>
                </a:lnTo>
                <a:lnTo>
                  <a:pt x="912432" y="159001"/>
                </a:lnTo>
                <a:cubicBezTo>
                  <a:pt x="908699" y="146561"/>
                  <a:pt x="916165" y="134121"/>
                  <a:pt x="929853" y="129145"/>
                </a:cubicBezTo>
                <a:cubicBezTo>
                  <a:pt x="942297" y="126657"/>
                  <a:pt x="954740" y="134121"/>
                  <a:pt x="958473" y="147805"/>
                </a:cubicBezTo>
                <a:lnTo>
                  <a:pt x="1029402" y="417747"/>
                </a:lnTo>
                <a:lnTo>
                  <a:pt x="1035624" y="417747"/>
                </a:lnTo>
                <a:lnTo>
                  <a:pt x="1116508" y="223687"/>
                </a:lnTo>
                <a:cubicBezTo>
                  <a:pt x="1121485" y="211247"/>
                  <a:pt x="1136418" y="205028"/>
                  <a:pt x="1147617" y="210003"/>
                </a:cubicBezTo>
                <a:cubicBezTo>
                  <a:pt x="1160061" y="216223"/>
                  <a:pt x="1166282" y="228663"/>
                  <a:pt x="1161305" y="241103"/>
                </a:cubicBezTo>
                <a:lnTo>
                  <a:pt x="1087887" y="417747"/>
                </a:lnTo>
                <a:lnTo>
                  <a:pt x="1143884" y="417747"/>
                </a:lnTo>
                <a:lnTo>
                  <a:pt x="1314362" y="88094"/>
                </a:lnTo>
                <a:cubicBezTo>
                  <a:pt x="1316851" y="83118"/>
                  <a:pt x="1314362" y="78142"/>
                  <a:pt x="1313117" y="76898"/>
                </a:cubicBezTo>
                <a:cubicBezTo>
                  <a:pt x="1311873" y="75654"/>
                  <a:pt x="1309384" y="73166"/>
                  <a:pt x="1304407" y="73166"/>
                </a:cubicBezTo>
                <a:cubicBezTo>
                  <a:pt x="1218546" y="74410"/>
                  <a:pt x="1141395" y="66947"/>
                  <a:pt x="1067977" y="59483"/>
                </a:cubicBezTo>
                <a:cubicBezTo>
                  <a:pt x="1017580" y="54507"/>
                  <a:pt x="970917" y="49531"/>
                  <a:pt x="926276" y="48131"/>
                </a:cubicBezTo>
                <a:close/>
                <a:moveTo>
                  <a:pt x="927209" y="239"/>
                </a:moveTo>
                <a:cubicBezTo>
                  <a:pt x="974650" y="1327"/>
                  <a:pt x="1023181" y="5992"/>
                  <a:pt x="1072955" y="10968"/>
                </a:cubicBezTo>
                <a:cubicBezTo>
                  <a:pt x="1146373" y="18432"/>
                  <a:pt x="1221035" y="25896"/>
                  <a:pt x="1303163" y="24652"/>
                </a:cubicBezTo>
                <a:cubicBezTo>
                  <a:pt x="1324317" y="24652"/>
                  <a:pt x="1342982" y="33359"/>
                  <a:pt x="1352937" y="50775"/>
                </a:cubicBezTo>
                <a:cubicBezTo>
                  <a:pt x="1365381" y="69435"/>
                  <a:pt x="1365381" y="90582"/>
                  <a:pt x="1356670" y="110486"/>
                </a:cubicBezTo>
                <a:lnTo>
                  <a:pt x="1198636" y="417747"/>
                </a:lnTo>
                <a:lnTo>
                  <a:pt x="1253388" y="417747"/>
                </a:lnTo>
                <a:cubicBezTo>
                  <a:pt x="1265832" y="417747"/>
                  <a:pt x="1277031" y="427699"/>
                  <a:pt x="1277031" y="441382"/>
                </a:cubicBezTo>
                <a:cubicBezTo>
                  <a:pt x="1277031" y="453822"/>
                  <a:pt x="1267076" y="463774"/>
                  <a:pt x="1255877" y="465018"/>
                </a:cubicBezTo>
                <a:cubicBezTo>
                  <a:pt x="1255877" y="467506"/>
                  <a:pt x="1257121" y="469994"/>
                  <a:pt x="1257121" y="472482"/>
                </a:cubicBezTo>
                <a:cubicBezTo>
                  <a:pt x="1257121" y="472482"/>
                  <a:pt x="1257121" y="472482"/>
                  <a:pt x="1257121" y="473726"/>
                </a:cubicBezTo>
                <a:lnTo>
                  <a:pt x="1260854" y="473726"/>
                </a:lnTo>
                <a:cubicBezTo>
                  <a:pt x="1274542" y="473726"/>
                  <a:pt x="1284497" y="483677"/>
                  <a:pt x="1284497" y="498605"/>
                </a:cubicBezTo>
                <a:cubicBezTo>
                  <a:pt x="1284497" y="507313"/>
                  <a:pt x="1279520" y="514777"/>
                  <a:pt x="1272053" y="519753"/>
                </a:cubicBezTo>
                <a:cubicBezTo>
                  <a:pt x="1401467" y="652858"/>
                  <a:pt x="1616743" y="900408"/>
                  <a:pt x="1631675" y="1078296"/>
                </a:cubicBezTo>
                <a:cubicBezTo>
                  <a:pt x="1634163" y="1106908"/>
                  <a:pt x="1635409" y="1134275"/>
                  <a:pt x="1634163" y="1161642"/>
                </a:cubicBezTo>
                <a:cubicBezTo>
                  <a:pt x="1655317" y="1167862"/>
                  <a:pt x="1675227" y="1177814"/>
                  <a:pt x="1693893" y="1192742"/>
                </a:cubicBezTo>
                <a:cubicBezTo>
                  <a:pt x="1727491" y="1220109"/>
                  <a:pt x="1747401" y="1259916"/>
                  <a:pt x="1751135" y="1303455"/>
                </a:cubicBezTo>
                <a:cubicBezTo>
                  <a:pt x="1756111" y="1346994"/>
                  <a:pt x="1742423" y="1389289"/>
                  <a:pt x="1713803" y="1424120"/>
                </a:cubicBezTo>
                <a:lnTo>
                  <a:pt x="1532125" y="1640572"/>
                </a:lnTo>
                <a:cubicBezTo>
                  <a:pt x="1488573" y="1690331"/>
                  <a:pt x="1426355" y="1720186"/>
                  <a:pt x="1359159" y="1720186"/>
                </a:cubicBezTo>
                <a:lnTo>
                  <a:pt x="1051801" y="1720186"/>
                </a:lnTo>
                <a:cubicBezTo>
                  <a:pt x="1045579" y="1720186"/>
                  <a:pt x="1039357" y="1720186"/>
                  <a:pt x="1033135" y="1718942"/>
                </a:cubicBezTo>
                <a:lnTo>
                  <a:pt x="610051" y="1718942"/>
                </a:lnTo>
                <a:cubicBezTo>
                  <a:pt x="611295" y="1723918"/>
                  <a:pt x="611295" y="1727650"/>
                  <a:pt x="611295" y="1731382"/>
                </a:cubicBezTo>
                <a:cubicBezTo>
                  <a:pt x="611295" y="1747553"/>
                  <a:pt x="605073" y="1763725"/>
                  <a:pt x="592630" y="1774921"/>
                </a:cubicBezTo>
                <a:lnTo>
                  <a:pt x="439573" y="1927930"/>
                </a:lnTo>
                <a:cubicBezTo>
                  <a:pt x="428374" y="1939125"/>
                  <a:pt x="412197" y="1946589"/>
                  <a:pt x="396020" y="1946589"/>
                </a:cubicBezTo>
                <a:cubicBezTo>
                  <a:pt x="379843" y="1946589"/>
                  <a:pt x="363667" y="1939125"/>
                  <a:pt x="351223" y="1927930"/>
                </a:cubicBezTo>
                <a:lnTo>
                  <a:pt x="17733" y="1594545"/>
                </a:lnTo>
                <a:cubicBezTo>
                  <a:pt x="-5910" y="1569665"/>
                  <a:pt x="-5910" y="1529858"/>
                  <a:pt x="17733" y="1506223"/>
                </a:cubicBezTo>
                <a:lnTo>
                  <a:pt x="169546" y="1353214"/>
                </a:lnTo>
                <a:cubicBezTo>
                  <a:pt x="193188" y="1329579"/>
                  <a:pt x="235497" y="1329579"/>
                  <a:pt x="259140" y="1353214"/>
                </a:cubicBezTo>
                <a:lnTo>
                  <a:pt x="260384" y="1354458"/>
                </a:lnTo>
                <a:lnTo>
                  <a:pt x="349979" y="1254940"/>
                </a:lnTo>
                <a:cubicBezTo>
                  <a:pt x="367400" y="1237525"/>
                  <a:pt x="389798" y="1228817"/>
                  <a:pt x="412197" y="1228817"/>
                </a:cubicBezTo>
                <a:lnTo>
                  <a:pt x="444550" y="1228817"/>
                </a:lnTo>
                <a:cubicBezTo>
                  <a:pt x="438329" y="1180302"/>
                  <a:pt x="439573" y="1129299"/>
                  <a:pt x="447039" y="1077052"/>
                </a:cubicBezTo>
                <a:cubicBezTo>
                  <a:pt x="474415" y="899164"/>
                  <a:pt x="685957" y="649126"/>
                  <a:pt x="810394" y="516021"/>
                </a:cubicBezTo>
                <a:cubicBezTo>
                  <a:pt x="804172" y="512289"/>
                  <a:pt x="801683" y="504825"/>
                  <a:pt x="801683" y="498605"/>
                </a:cubicBezTo>
                <a:cubicBezTo>
                  <a:pt x="801683" y="483677"/>
                  <a:pt x="811638" y="473726"/>
                  <a:pt x="825326" y="473726"/>
                </a:cubicBezTo>
                <a:lnTo>
                  <a:pt x="830304" y="473726"/>
                </a:lnTo>
                <a:cubicBezTo>
                  <a:pt x="830304" y="472482"/>
                  <a:pt x="829059" y="472482"/>
                  <a:pt x="829059" y="472482"/>
                </a:cubicBezTo>
                <a:cubicBezTo>
                  <a:pt x="829059" y="469994"/>
                  <a:pt x="830304" y="467506"/>
                  <a:pt x="830304" y="465018"/>
                </a:cubicBezTo>
                <a:cubicBezTo>
                  <a:pt x="817860" y="463774"/>
                  <a:pt x="809149" y="453822"/>
                  <a:pt x="809149" y="441382"/>
                </a:cubicBezTo>
                <a:cubicBezTo>
                  <a:pt x="809149" y="427699"/>
                  <a:pt x="820349" y="417747"/>
                  <a:pt x="832792" y="417747"/>
                </a:cubicBezTo>
                <a:lnTo>
                  <a:pt x="878834" y="417747"/>
                </a:lnTo>
                <a:lnTo>
                  <a:pt x="745687" y="90582"/>
                </a:lnTo>
                <a:cubicBezTo>
                  <a:pt x="738221" y="75654"/>
                  <a:pt x="739465" y="56995"/>
                  <a:pt x="748175" y="40823"/>
                </a:cubicBezTo>
                <a:cubicBezTo>
                  <a:pt x="755642" y="25896"/>
                  <a:pt x="770574" y="14700"/>
                  <a:pt x="787995" y="10968"/>
                </a:cubicBezTo>
                <a:cubicBezTo>
                  <a:pt x="833415" y="1638"/>
                  <a:pt x="879767" y="-850"/>
                  <a:pt x="927209" y="239"/>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EF5911A1-3053-3747-B3CC-DBCD39476168}"/>
              </a:ext>
            </a:extLst>
          </p:cNvPr>
          <p:cNvSpPr>
            <a:spLocks noChangeArrowheads="1"/>
          </p:cNvSpPr>
          <p:nvPr/>
        </p:nvSpPr>
        <p:spPr bwMode="auto">
          <a:xfrm>
            <a:off x="14578301" y="6446026"/>
            <a:ext cx="3547251" cy="3547265"/>
          </a:xfrm>
          <a:custGeom>
            <a:avLst/>
            <a:gdLst>
              <a:gd name="connsiteX0" fmla="*/ 1893051 w 3547251"/>
              <a:gd name="connsiteY0" fmla="*/ 3339772 h 3547265"/>
              <a:gd name="connsiteX1" fmla="*/ 1915808 w 3547251"/>
              <a:gd name="connsiteY1" fmla="*/ 3542295 h 3547265"/>
              <a:gd name="connsiteX2" fmla="*/ 1780532 w 3547251"/>
              <a:gd name="connsiteY2" fmla="*/ 3547265 h 3547265"/>
              <a:gd name="connsiteX3" fmla="*/ 1757775 w 3547251"/>
              <a:gd name="connsiteY3" fmla="*/ 3344742 h 3547265"/>
              <a:gd name="connsiteX4" fmla="*/ 1771682 w 3547251"/>
              <a:gd name="connsiteY4" fmla="*/ 3344742 h 3547265"/>
              <a:gd name="connsiteX5" fmla="*/ 1893051 w 3547251"/>
              <a:gd name="connsiteY5" fmla="*/ 3339772 h 3547265"/>
              <a:gd name="connsiteX6" fmla="*/ 1394105 w 3547251"/>
              <a:gd name="connsiteY6" fmla="*/ 3295827 h 3547265"/>
              <a:gd name="connsiteX7" fmla="*/ 1525811 w 3547251"/>
              <a:gd name="connsiteY7" fmla="*/ 3322158 h 3547265"/>
              <a:gd name="connsiteX8" fmla="*/ 1500724 w 3547251"/>
              <a:gd name="connsiteY8" fmla="*/ 3525281 h 3547265"/>
              <a:gd name="connsiteX9" fmla="*/ 1367764 w 3547251"/>
              <a:gd name="connsiteY9" fmla="*/ 3500204 h 3547265"/>
              <a:gd name="connsiteX10" fmla="*/ 2255151 w 3547251"/>
              <a:gd name="connsiteY10" fmla="*/ 3268361 h 3547265"/>
              <a:gd name="connsiteX11" fmla="*/ 2322311 w 3547251"/>
              <a:gd name="connsiteY11" fmla="*/ 3461454 h 3547265"/>
              <a:gd name="connsiteX12" fmla="*/ 2194209 w 3547251"/>
              <a:gd name="connsiteY12" fmla="*/ 3497815 h 3547265"/>
              <a:gd name="connsiteX13" fmla="*/ 2125805 w 3547251"/>
              <a:gd name="connsiteY13" fmla="*/ 3303469 h 3547265"/>
              <a:gd name="connsiteX14" fmla="*/ 2255151 w 3547251"/>
              <a:gd name="connsiteY14" fmla="*/ 3268361 h 3547265"/>
              <a:gd name="connsiteX15" fmla="*/ 1054733 w 3547251"/>
              <a:gd name="connsiteY15" fmla="*/ 3169483 h 3547265"/>
              <a:gd name="connsiteX16" fmla="*/ 1174278 w 3547251"/>
              <a:gd name="connsiteY16" fmla="*/ 3226622 h 3547265"/>
              <a:gd name="connsiteX17" fmla="*/ 1104030 w 3547251"/>
              <a:gd name="connsiteY17" fmla="*/ 3415431 h 3547265"/>
              <a:gd name="connsiteX18" fmla="*/ 983253 w 3547251"/>
              <a:gd name="connsiteY18" fmla="*/ 3360776 h 3547265"/>
              <a:gd name="connsiteX19" fmla="*/ 2595223 w 3547251"/>
              <a:gd name="connsiteY19" fmla="*/ 3114556 h 3547265"/>
              <a:gd name="connsiteX20" fmla="*/ 2706817 w 3547251"/>
              <a:gd name="connsiteY20" fmla="*/ 3282742 h 3547265"/>
              <a:gd name="connsiteX21" fmla="*/ 2590207 w 3547251"/>
              <a:gd name="connsiteY21" fmla="*/ 3349522 h 3547265"/>
              <a:gd name="connsiteX22" fmla="*/ 2477361 w 3547251"/>
              <a:gd name="connsiteY22" fmla="*/ 3178863 h 3547265"/>
              <a:gd name="connsiteX23" fmla="*/ 2595223 w 3547251"/>
              <a:gd name="connsiteY23" fmla="*/ 3114556 h 3547265"/>
              <a:gd name="connsiteX24" fmla="*/ 756888 w 3547251"/>
              <a:gd name="connsiteY24" fmla="*/ 2966244 h 3547265"/>
              <a:gd name="connsiteX25" fmla="*/ 861163 w 3547251"/>
              <a:gd name="connsiteY25" fmla="*/ 3048396 h 3547265"/>
              <a:gd name="connsiteX26" fmla="*/ 748198 w 3547251"/>
              <a:gd name="connsiteY26" fmla="*/ 3217679 h 3547265"/>
              <a:gd name="connsiteX27" fmla="*/ 642682 w 3547251"/>
              <a:gd name="connsiteY27" fmla="*/ 3135527 h 3547265"/>
              <a:gd name="connsiteX28" fmla="*/ 2884845 w 3547251"/>
              <a:gd name="connsiteY28" fmla="*/ 2878355 h 3547265"/>
              <a:gd name="connsiteX29" fmla="*/ 3030911 w 3547251"/>
              <a:gd name="connsiteY29" fmla="*/ 3020326 h 3547265"/>
              <a:gd name="connsiteX30" fmla="*/ 2933533 w 3547251"/>
              <a:gd name="connsiteY30" fmla="*/ 3113298 h 3547265"/>
              <a:gd name="connsiteX31" fmla="*/ 2784971 w 3547251"/>
              <a:gd name="connsiteY31" fmla="*/ 2970071 h 3547265"/>
              <a:gd name="connsiteX32" fmla="*/ 2884845 w 3547251"/>
              <a:gd name="connsiteY32" fmla="*/ 2878355 h 3547265"/>
              <a:gd name="connsiteX33" fmla="*/ 513756 w 3547251"/>
              <a:gd name="connsiteY33" fmla="*/ 2708068 h 3547265"/>
              <a:gd name="connsiteX34" fmla="*/ 597488 w 3547251"/>
              <a:gd name="connsiteY34" fmla="*/ 2810942 h 3547265"/>
              <a:gd name="connsiteX35" fmla="*/ 447521 w 3547251"/>
              <a:gd name="connsiteY35" fmla="*/ 2948522 h 3547265"/>
              <a:gd name="connsiteX36" fmla="*/ 362539 w 3547251"/>
              <a:gd name="connsiteY36" fmla="*/ 2845647 h 3547265"/>
              <a:gd name="connsiteX37" fmla="*/ 3116949 w 3547251"/>
              <a:gd name="connsiteY37" fmla="*/ 2581730 h 3547265"/>
              <a:gd name="connsiteX38" fmla="*/ 3294577 w 3547251"/>
              <a:gd name="connsiteY38" fmla="*/ 2683271 h 3547265"/>
              <a:gd name="connsiteX39" fmla="*/ 3220773 w 3547251"/>
              <a:gd name="connsiteY39" fmla="*/ 2794719 h 3547265"/>
              <a:gd name="connsiteX40" fmla="*/ 3043147 w 3547251"/>
              <a:gd name="connsiteY40" fmla="*/ 2691939 h 3547265"/>
              <a:gd name="connsiteX41" fmla="*/ 3116949 w 3547251"/>
              <a:gd name="connsiteY41" fmla="*/ 2581730 h 3547265"/>
              <a:gd name="connsiteX42" fmla="*/ 331879 w 3547251"/>
              <a:gd name="connsiteY42" fmla="*/ 2394967 h 3547265"/>
              <a:gd name="connsiteX43" fmla="*/ 388764 w 3547251"/>
              <a:gd name="connsiteY43" fmla="*/ 2513469 h 3547265"/>
              <a:gd name="connsiteX44" fmla="*/ 211924 w 3547251"/>
              <a:gd name="connsiteY44" fmla="*/ 2613455 h 3547265"/>
              <a:gd name="connsiteX45" fmla="*/ 153802 w 3547251"/>
              <a:gd name="connsiteY45" fmla="*/ 2494953 h 3547265"/>
              <a:gd name="connsiteX46" fmla="*/ 3270511 w 3547251"/>
              <a:gd name="connsiteY46" fmla="*/ 2241164 h 3547265"/>
              <a:gd name="connsiteX47" fmla="*/ 3464863 w 3547251"/>
              <a:gd name="connsiteY47" fmla="*/ 2299683 h 3547265"/>
              <a:gd name="connsiteX48" fmla="*/ 3421257 w 3547251"/>
              <a:gd name="connsiteY48" fmla="*/ 2426682 h 3547265"/>
              <a:gd name="connsiteX49" fmla="*/ 3224415 w 3547251"/>
              <a:gd name="connsiteY49" fmla="*/ 2366918 h 3547265"/>
              <a:gd name="connsiteX50" fmla="*/ 3270511 w 3547251"/>
              <a:gd name="connsiteY50" fmla="*/ 2241164 h 3547265"/>
              <a:gd name="connsiteX51" fmla="*/ 227234 w 3547251"/>
              <a:gd name="connsiteY51" fmla="*/ 2059892 h 3547265"/>
              <a:gd name="connsiteX52" fmla="*/ 256933 w 3547251"/>
              <a:gd name="connsiteY52" fmla="*/ 2189381 h 3547265"/>
              <a:gd name="connsiteX53" fmla="*/ 62656 w 3547251"/>
              <a:gd name="connsiteY53" fmla="*/ 2245410 h 3547265"/>
              <a:gd name="connsiteX54" fmla="*/ 32958 w 3547251"/>
              <a:gd name="connsiteY54" fmla="*/ 2115921 h 3547265"/>
              <a:gd name="connsiteX55" fmla="*/ 3342595 w 3547251"/>
              <a:gd name="connsiteY55" fmla="*/ 1867634 h 3547265"/>
              <a:gd name="connsiteX56" fmla="*/ 3547251 w 3547251"/>
              <a:gd name="connsiteY56" fmla="*/ 1880203 h 3547265"/>
              <a:gd name="connsiteX57" fmla="*/ 3533439 w 3547251"/>
              <a:gd name="connsiteY57" fmla="*/ 2014687 h 3547265"/>
              <a:gd name="connsiteX58" fmla="*/ 3328783 w 3547251"/>
              <a:gd name="connsiteY58" fmla="*/ 2000862 h 3547265"/>
              <a:gd name="connsiteX59" fmla="*/ 3342595 w 3547251"/>
              <a:gd name="connsiteY59" fmla="*/ 1867634 h 3547265"/>
              <a:gd name="connsiteX60" fmla="*/ 202008 w 3547251"/>
              <a:gd name="connsiteY60" fmla="*/ 1702845 h 3547265"/>
              <a:gd name="connsiteX61" fmla="*/ 200776 w 3547251"/>
              <a:gd name="connsiteY61" fmla="*/ 1769330 h 3547265"/>
              <a:gd name="connsiteX62" fmla="*/ 202008 w 3547251"/>
              <a:gd name="connsiteY62" fmla="*/ 1835815 h 3547265"/>
              <a:gd name="connsiteX63" fmla="*/ 1232 w 3547251"/>
              <a:gd name="connsiteY63" fmla="*/ 1844433 h 3547265"/>
              <a:gd name="connsiteX64" fmla="*/ 0 w 3547251"/>
              <a:gd name="connsiteY64" fmla="*/ 1769330 h 3547265"/>
              <a:gd name="connsiteX65" fmla="*/ 0 w 3547251"/>
              <a:gd name="connsiteY65" fmla="*/ 1712695 h 3547265"/>
              <a:gd name="connsiteX66" fmla="*/ 3517659 w 3547251"/>
              <a:gd name="connsiteY66" fmla="*/ 1455655 h 3547265"/>
              <a:gd name="connsiteX67" fmla="*/ 3536279 w 3547251"/>
              <a:gd name="connsiteY67" fmla="*/ 1589361 h 3547265"/>
              <a:gd name="connsiteX68" fmla="*/ 3336419 w 3547251"/>
              <a:gd name="connsiteY68" fmla="*/ 1624680 h 3547265"/>
              <a:gd name="connsiteX69" fmla="*/ 3317799 w 3547251"/>
              <a:gd name="connsiteY69" fmla="*/ 1489712 h 3547265"/>
              <a:gd name="connsiteX70" fmla="*/ 57392 w 3547251"/>
              <a:gd name="connsiteY70" fmla="*/ 1318330 h 3547265"/>
              <a:gd name="connsiteX71" fmla="*/ 256924 w 3547251"/>
              <a:gd name="connsiteY71" fmla="*/ 1357145 h 3547265"/>
              <a:gd name="connsiteX72" fmla="*/ 228241 w 3547251"/>
              <a:gd name="connsiteY72" fmla="*/ 1487360 h 3547265"/>
              <a:gd name="connsiteX73" fmla="*/ 27462 w 3547251"/>
              <a:gd name="connsiteY73" fmla="*/ 1449798 h 3547265"/>
              <a:gd name="connsiteX74" fmla="*/ 57392 w 3547251"/>
              <a:gd name="connsiteY74" fmla="*/ 1318330 h 3547265"/>
              <a:gd name="connsiteX75" fmla="*/ 3394671 w 3547251"/>
              <a:gd name="connsiteY75" fmla="*/ 1054665 h 3547265"/>
              <a:gd name="connsiteX76" fmla="*/ 3442901 w 3547251"/>
              <a:gd name="connsiteY76" fmla="*/ 1176609 h 3547265"/>
              <a:gd name="connsiteX77" fmla="*/ 3257403 w 3547251"/>
              <a:gd name="connsiteY77" fmla="*/ 1256673 h 3547265"/>
              <a:gd name="connsiteX78" fmla="*/ 3207939 w 3547251"/>
              <a:gd name="connsiteY78" fmla="*/ 1133498 h 3547265"/>
              <a:gd name="connsiteX79" fmla="*/ 201792 w 3547251"/>
              <a:gd name="connsiteY79" fmla="*/ 944804 h 3547265"/>
              <a:gd name="connsiteX80" fmla="*/ 388750 w 3547251"/>
              <a:gd name="connsiteY80" fmla="*/ 1026596 h 3547265"/>
              <a:gd name="connsiteX81" fmla="*/ 329777 w 3547251"/>
              <a:gd name="connsiteY81" fmla="*/ 1146805 h 3547265"/>
              <a:gd name="connsiteX82" fmla="*/ 142819 w 3547251"/>
              <a:gd name="connsiteY82" fmla="*/ 1065013 h 3547265"/>
              <a:gd name="connsiteX83" fmla="*/ 201792 w 3547251"/>
              <a:gd name="connsiteY83" fmla="*/ 944804 h 3547265"/>
              <a:gd name="connsiteX84" fmla="*/ 3178047 w 3547251"/>
              <a:gd name="connsiteY84" fmla="*/ 686629 h 3547265"/>
              <a:gd name="connsiteX85" fmla="*/ 3256131 w 3547251"/>
              <a:gd name="connsiteY85" fmla="*/ 794541 h 3547265"/>
              <a:gd name="connsiteX86" fmla="*/ 3092523 w 3547251"/>
              <a:gd name="connsiteY86" fmla="*/ 916097 h 3547265"/>
              <a:gd name="connsiteX87" fmla="*/ 3015679 w 3547251"/>
              <a:gd name="connsiteY87" fmla="*/ 806945 h 3547265"/>
              <a:gd name="connsiteX88" fmla="*/ 429703 w 3547251"/>
              <a:gd name="connsiteY88" fmla="*/ 609727 h 3547265"/>
              <a:gd name="connsiteX89" fmla="*/ 592000 w 3547251"/>
              <a:gd name="connsiteY89" fmla="*/ 735112 h 3547265"/>
              <a:gd name="connsiteX90" fmla="*/ 508354 w 3547251"/>
              <a:gd name="connsiteY90" fmla="*/ 839181 h 3547265"/>
              <a:gd name="connsiteX91" fmla="*/ 346058 w 3547251"/>
              <a:gd name="connsiteY91" fmla="*/ 715050 h 3547265"/>
              <a:gd name="connsiteX92" fmla="*/ 429703 w 3547251"/>
              <a:gd name="connsiteY92" fmla="*/ 609727 h 3547265"/>
              <a:gd name="connsiteX93" fmla="*/ 2882789 w 3547251"/>
              <a:gd name="connsiteY93" fmla="*/ 390004 h 3547265"/>
              <a:gd name="connsiteX94" fmla="*/ 2981489 w 3547251"/>
              <a:gd name="connsiteY94" fmla="*/ 476323 h 3547265"/>
              <a:gd name="connsiteX95" fmla="*/ 2851945 w 3547251"/>
              <a:gd name="connsiteY95" fmla="*/ 630464 h 3547265"/>
              <a:gd name="connsiteX96" fmla="*/ 2752013 w 3547251"/>
              <a:gd name="connsiteY96" fmla="*/ 542912 h 3547265"/>
              <a:gd name="connsiteX97" fmla="*/ 725691 w 3547251"/>
              <a:gd name="connsiteY97" fmla="*/ 340568 h 3547265"/>
              <a:gd name="connsiteX98" fmla="*/ 855665 w 3547251"/>
              <a:gd name="connsiteY98" fmla="*/ 497920 h 3547265"/>
              <a:gd name="connsiteX99" fmla="*/ 750686 w 3547251"/>
              <a:gd name="connsiteY99" fmla="*/ 581002 h 3547265"/>
              <a:gd name="connsiteX100" fmla="*/ 620712 w 3547251"/>
              <a:gd name="connsiteY100" fmla="*/ 422391 h 3547265"/>
              <a:gd name="connsiteX101" fmla="*/ 725691 w 3547251"/>
              <a:gd name="connsiteY101" fmla="*/ 340568 h 3547265"/>
              <a:gd name="connsiteX102" fmla="*/ 2530311 w 3547251"/>
              <a:gd name="connsiteY102" fmla="*/ 164791 h 3547265"/>
              <a:gd name="connsiteX103" fmla="*/ 2646411 w 3547251"/>
              <a:gd name="connsiteY103" fmla="*/ 226274 h 3547265"/>
              <a:gd name="connsiteX104" fmla="*/ 2556249 w 3547251"/>
              <a:gd name="connsiteY104" fmla="*/ 410722 h 3547265"/>
              <a:gd name="connsiteX105" fmla="*/ 2438911 w 3547251"/>
              <a:gd name="connsiteY105" fmla="*/ 347985 h 3547265"/>
              <a:gd name="connsiteX106" fmla="*/ 1081087 w 3547251"/>
              <a:gd name="connsiteY106" fmla="*/ 137323 h 3547265"/>
              <a:gd name="connsiteX107" fmla="*/ 1168781 w 3547251"/>
              <a:gd name="connsiteY107" fmla="*/ 320462 h 3547265"/>
              <a:gd name="connsiteX108" fmla="*/ 1048974 w 3547251"/>
              <a:gd name="connsiteY108" fmla="*/ 377770 h 3547265"/>
              <a:gd name="connsiteX109" fmla="*/ 961281 w 3547251"/>
              <a:gd name="connsiteY109" fmla="*/ 193386 h 3547265"/>
              <a:gd name="connsiteX110" fmla="*/ 1081087 w 3547251"/>
              <a:gd name="connsiteY110" fmla="*/ 137323 h 3547265"/>
              <a:gd name="connsiteX111" fmla="*/ 2134066 w 3547251"/>
              <a:gd name="connsiteY111" fmla="*/ 32959 h 3547265"/>
              <a:gd name="connsiteX112" fmla="*/ 2261905 w 3547251"/>
              <a:gd name="connsiteY112" fmla="*/ 65036 h 3547265"/>
              <a:gd name="connsiteX113" fmla="*/ 2215195 w 3547251"/>
              <a:gd name="connsiteY113" fmla="*/ 262434 h 3547265"/>
              <a:gd name="connsiteX114" fmla="*/ 2087356 w 3547251"/>
              <a:gd name="connsiteY114" fmla="*/ 229123 h 3547265"/>
              <a:gd name="connsiteX115" fmla="*/ 1469954 w 3547251"/>
              <a:gd name="connsiteY115" fmla="*/ 21972 h 3547265"/>
              <a:gd name="connsiteX116" fmla="*/ 1514833 w 3547251"/>
              <a:gd name="connsiteY116" fmla="*/ 218723 h 3547265"/>
              <a:gd name="connsiteX117" fmla="*/ 1383935 w 3547251"/>
              <a:gd name="connsiteY117" fmla="*/ 245947 h 3547265"/>
              <a:gd name="connsiteX118" fmla="*/ 1340302 w 3547251"/>
              <a:gd name="connsiteY118" fmla="*/ 49196 h 3547265"/>
              <a:gd name="connsiteX119" fmla="*/ 1469954 w 3547251"/>
              <a:gd name="connsiteY119" fmla="*/ 21972 h 3547265"/>
              <a:gd name="connsiteX120" fmla="*/ 1719320 w 3547251"/>
              <a:gd name="connsiteY120" fmla="*/ 0 h 3547265"/>
              <a:gd name="connsiteX121" fmla="*/ 1770588 w 3547251"/>
              <a:gd name="connsiteY121" fmla="*/ 0 h 3547265"/>
              <a:gd name="connsiteX122" fmla="*/ 1849932 w 3547251"/>
              <a:gd name="connsiteY122" fmla="*/ 2515 h 3547265"/>
              <a:gd name="connsiteX123" fmla="*/ 1849932 w 3547251"/>
              <a:gd name="connsiteY123" fmla="*/ 207478 h 3547265"/>
              <a:gd name="connsiteX124" fmla="*/ 1770588 w 3547251"/>
              <a:gd name="connsiteY124" fmla="*/ 204963 h 3547265"/>
              <a:gd name="connsiteX125" fmla="*/ 1719320 w 3547251"/>
              <a:gd name="connsiteY125" fmla="*/ 206220 h 3547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547251" h="3547265">
                <a:moveTo>
                  <a:pt x="1893051" y="3339772"/>
                </a:moveTo>
                <a:lnTo>
                  <a:pt x="1915808" y="3542295"/>
                </a:lnTo>
                <a:cubicBezTo>
                  <a:pt x="1870294" y="3544780"/>
                  <a:pt x="1826045" y="3546022"/>
                  <a:pt x="1780532" y="3547265"/>
                </a:cubicBezTo>
                <a:lnTo>
                  <a:pt x="1757775" y="3344742"/>
                </a:lnTo>
                <a:cubicBezTo>
                  <a:pt x="1762832" y="3344742"/>
                  <a:pt x="1766625" y="3344742"/>
                  <a:pt x="1771682" y="3344742"/>
                </a:cubicBezTo>
                <a:cubicBezTo>
                  <a:pt x="1812138" y="3344742"/>
                  <a:pt x="1852595" y="3343499"/>
                  <a:pt x="1893051" y="3339772"/>
                </a:cubicBezTo>
                <a:close/>
                <a:moveTo>
                  <a:pt x="1394105" y="3295827"/>
                </a:moveTo>
                <a:cubicBezTo>
                  <a:pt x="1436753" y="3307112"/>
                  <a:pt x="1480654" y="3314635"/>
                  <a:pt x="1525811" y="3322158"/>
                </a:cubicBezTo>
                <a:lnTo>
                  <a:pt x="1500724" y="3525281"/>
                </a:lnTo>
                <a:cubicBezTo>
                  <a:pt x="1455568" y="3519012"/>
                  <a:pt x="1411666" y="3510235"/>
                  <a:pt x="1367764" y="3500204"/>
                </a:cubicBezTo>
                <a:close/>
                <a:moveTo>
                  <a:pt x="2255151" y="3268361"/>
                </a:moveTo>
                <a:lnTo>
                  <a:pt x="2322311" y="3461454"/>
                </a:lnTo>
                <a:cubicBezTo>
                  <a:pt x="2281269" y="3475246"/>
                  <a:pt x="2237739" y="3487784"/>
                  <a:pt x="2194209" y="3497815"/>
                </a:cubicBezTo>
                <a:lnTo>
                  <a:pt x="2125805" y="3303469"/>
                </a:lnTo>
                <a:cubicBezTo>
                  <a:pt x="2170579" y="3293438"/>
                  <a:pt x="2212865" y="3282153"/>
                  <a:pt x="2255151" y="3268361"/>
                </a:cubicBezTo>
                <a:close/>
                <a:moveTo>
                  <a:pt x="1054733" y="3169483"/>
                </a:moveTo>
                <a:cubicBezTo>
                  <a:pt x="1092938" y="3190600"/>
                  <a:pt x="1133608" y="3207990"/>
                  <a:pt x="1174278" y="3226622"/>
                </a:cubicBezTo>
                <a:lnTo>
                  <a:pt x="1104030" y="3415431"/>
                </a:lnTo>
                <a:cubicBezTo>
                  <a:pt x="1063360" y="3399283"/>
                  <a:pt x="1022690" y="3380650"/>
                  <a:pt x="983253" y="3360776"/>
                </a:cubicBezTo>
                <a:close/>
                <a:moveTo>
                  <a:pt x="2595223" y="3114556"/>
                </a:moveTo>
                <a:lnTo>
                  <a:pt x="2706817" y="3282742"/>
                </a:lnTo>
                <a:cubicBezTo>
                  <a:pt x="2669201" y="3306239"/>
                  <a:pt x="2630331" y="3328499"/>
                  <a:pt x="2590207" y="3349522"/>
                </a:cubicBezTo>
                <a:lnTo>
                  <a:pt x="2477361" y="3178863"/>
                </a:lnTo>
                <a:cubicBezTo>
                  <a:pt x="2517485" y="3159076"/>
                  <a:pt x="2556353" y="3136816"/>
                  <a:pt x="2595223" y="3114556"/>
                </a:cubicBezTo>
                <a:close/>
                <a:moveTo>
                  <a:pt x="756888" y="2966244"/>
                </a:moveTo>
                <a:cubicBezTo>
                  <a:pt x="791646" y="2994873"/>
                  <a:pt x="826404" y="3022257"/>
                  <a:pt x="861163" y="3048396"/>
                </a:cubicBezTo>
                <a:lnTo>
                  <a:pt x="748198" y="3217679"/>
                </a:lnTo>
                <a:cubicBezTo>
                  <a:pt x="713440" y="3191540"/>
                  <a:pt x="677440" y="3164156"/>
                  <a:pt x="642682" y="3135527"/>
                </a:cubicBezTo>
                <a:close/>
                <a:moveTo>
                  <a:pt x="2884845" y="2878355"/>
                </a:moveTo>
                <a:lnTo>
                  <a:pt x="3030911" y="3020326"/>
                </a:lnTo>
                <a:cubicBezTo>
                  <a:pt x="2999701" y="3052992"/>
                  <a:pt x="2968489" y="3083145"/>
                  <a:pt x="2933533" y="3113298"/>
                </a:cubicBezTo>
                <a:lnTo>
                  <a:pt x="2784971" y="2970071"/>
                </a:lnTo>
                <a:cubicBezTo>
                  <a:pt x="2819927" y="2941174"/>
                  <a:pt x="2852385" y="2911021"/>
                  <a:pt x="2884845" y="2878355"/>
                </a:cubicBezTo>
                <a:close/>
                <a:moveTo>
                  <a:pt x="513756" y="2708068"/>
                </a:moveTo>
                <a:cubicBezTo>
                  <a:pt x="540001" y="2744012"/>
                  <a:pt x="567495" y="2777477"/>
                  <a:pt x="597488" y="2810942"/>
                </a:cubicBezTo>
                <a:lnTo>
                  <a:pt x="447521" y="2948522"/>
                </a:lnTo>
                <a:cubicBezTo>
                  <a:pt x="417527" y="2916296"/>
                  <a:pt x="388783" y="2880352"/>
                  <a:pt x="362539" y="2845647"/>
                </a:cubicBezTo>
                <a:close/>
                <a:moveTo>
                  <a:pt x="3116949" y="2581730"/>
                </a:moveTo>
                <a:lnTo>
                  <a:pt x="3294577" y="2683271"/>
                </a:lnTo>
                <a:cubicBezTo>
                  <a:pt x="3270809" y="2721659"/>
                  <a:pt x="3247043" y="2758808"/>
                  <a:pt x="3220773" y="2794719"/>
                </a:cubicBezTo>
                <a:lnTo>
                  <a:pt x="3043147" y="2691939"/>
                </a:lnTo>
                <a:cubicBezTo>
                  <a:pt x="3069415" y="2656028"/>
                  <a:pt x="3094433" y="2620117"/>
                  <a:pt x="3116949" y="2581730"/>
                </a:cubicBezTo>
                <a:close/>
                <a:moveTo>
                  <a:pt x="331879" y="2394967"/>
                </a:moveTo>
                <a:cubicBezTo>
                  <a:pt x="347955" y="2435702"/>
                  <a:pt x="367741" y="2475203"/>
                  <a:pt x="388764" y="2513469"/>
                </a:cubicBezTo>
                <a:lnTo>
                  <a:pt x="211924" y="2613455"/>
                </a:lnTo>
                <a:cubicBezTo>
                  <a:pt x="190901" y="2573954"/>
                  <a:pt x="172352" y="2535688"/>
                  <a:pt x="153802" y="2494953"/>
                </a:cubicBezTo>
                <a:close/>
                <a:moveTo>
                  <a:pt x="3270511" y="2241164"/>
                </a:moveTo>
                <a:lnTo>
                  <a:pt x="3464863" y="2299683"/>
                </a:lnTo>
                <a:cubicBezTo>
                  <a:pt x="3452403" y="2343261"/>
                  <a:pt x="3436207" y="2384349"/>
                  <a:pt x="3421257" y="2426682"/>
                </a:cubicBezTo>
                <a:lnTo>
                  <a:pt x="3224415" y="2366918"/>
                </a:lnTo>
                <a:cubicBezTo>
                  <a:pt x="3241857" y="2325830"/>
                  <a:pt x="3256807" y="2284742"/>
                  <a:pt x="3270511" y="2241164"/>
                </a:cubicBezTo>
                <a:close/>
                <a:moveTo>
                  <a:pt x="227234" y="2059892"/>
                </a:moveTo>
                <a:cubicBezTo>
                  <a:pt x="234659" y="2103470"/>
                  <a:pt x="244558" y="2147048"/>
                  <a:pt x="256933" y="2189381"/>
                </a:cubicBezTo>
                <a:lnTo>
                  <a:pt x="62656" y="2245410"/>
                </a:lnTo>
                <a:cubicBezTo>
                  <a:pt x="50282" y="2203077"/>
                  <a:pt x="40383" y="2159499"/>
                  <a:pt x="32958" y="2115921"/>
                </a:cubicBezTo>
                <a:close/>
                <a:moveTo>
                  <a:pt x="3342595" y="1867634"/>
                </a:moveTo>
                <a:lnTo>
                  <a:pt x="3547251" y="1880203"/>
                </a:lnTo>
                <a:cubicBezTo>
                  <a:pt x="3543483" y="1925450"/>
                  <a:pt x="3539717" y="1969440"/>
                  <a:pt x="3533439" y="2014687"/>
                </a:cubicBezTo>
                <a:lnTo>
                  <a:pt x="3328783" y="2000862"/>
                </a:lnTo>
                <a:cubicBezTo>
                  <a:pt x="3335061" y="1958128"/>
                  <a:pt x="3340083" y="1912881"/>
                  <a:pt x="3342595" y="1867634"/>
                </a:cubicBezTo>
                <a:close/>
                <a:moveTo>
                  <a:pt x="202008" y="1702845"/>
                </a:moveTo>
                <a:cubicBezTo>
                  <a:pt x="202008" y="1725007"/>
                  <a:pt x="200776" y="1745937"/>
                  <a:pt x="200776" y="1769330"/>
                </a:cubicBezTo>
                <a:cubicBezTo>
                  <a:pt x="200776" y="1790260"/>
                  <a:pt x="202008" y="1813653"/>
                  <a:pt x="202008" y="1835815"/>
                </a:cubicBezTo>
                <a:lnTo>
                  <a:pt x="1232" y="1844433"/>
                </a:lnTo>
                <a:cubicBezTo>
                  <a:pt x="0" y="1819809"/>
                  <a:pt x="0" y="1793954"/>
                  <a:pt x="0" y="1769330"/>
                </a:cubicBezTo>
                <a:cubicBezTo>
                  <a:pt x="0" y="1750862"/>
                  <a:pt x="0" y="1731163"/>
                  <a:pt x="0" y="1712695"/>
                </a:cubicBezTo>
                <a:close/>
                <a:moveTo>
                  <a:pt x="3517659" y="1455655"/>
                </a:moveTo>
                <a:cubicBezTo>
                  <a:pt x="3525107" y="1499803"/>
                  <a:pt x="3531315" y="1543952"/>
                  <a:pt x="3536279" y="1589361"/>
                </a:cubicBezTo>
                <a:lnTo>
                  <a:pt x="3336419" y="1624680"/>
                </a:lnTo>
                <a:cubicBezTo>
                  <a:pt x="3331455" y="1579270"/>
                  <a:pt x="3326489" y="1533861"/>
                  <a:pt x="3317799" y="1489712"/>
                </a:cubicBezTo>
                <a:close/>
                <a:moveTo>
                  <a:pt x="57392" y="1318330"/>
                </a:moveTo>
                <a:lnTo>
                  <a:pt x="256924" y="1357145"/>
                </a:lnTo>
                <a:cubicBezTo>
                  <a:pt x="245700" y="1399715"/>
                  <a:pt x="235724" y="1443538"/>
                  <a:pt x="228241" y="1487360"/>
                </a:cubicBezTo>
                <a:lnTo>
                  <a:pt x="27462" y="1449798"/>
                </a:lnTo>
                <a:cubicBezTo>
                  <a:pt x="34944" y="1404723"/>
                  <a:pt x="46168" y="1360901"/>
                  <a:pt x="57392" y="1318330"/>
                </a:cubicBezTo>
                <a:close/>
                <a:moveTo>
                  <a:pt x="3394671" y="1054665"/>
                </a:moveTo>
                <a:cubicBezTo>
                  <a:pt x="3411985" y="1094081"/>
                  <a:pt x="3428061" y="1134729"/>
                  <a:pt x="3442901" y="1176609"/>
                </a:cubicBezTo>
                <a:lnTo>
                  <a:pt x="3257403" y="1256673"/>
                </a:lnTo>
                <a:cubicBezTo>
                  <a:pt x="3242565" y="1213562"/>
                  <a:pt x="3226487" y="1172914"/>
                  <a:pt x="3207939" y="1133498"/>
                </a:cubicBezTo>
                <a:close/>
                <a:moveTo>
                  <a:pt x="201792" y="944804"/>
                </a:moveTo>
                <a:lnTo>
                  <a:pt x="388750" y="1026596"/>
                </a:lnTo>
                <a:cubicBezTo>
                  <a:pt x="367419" y="1066253"/>
                  <a:pt x="348598" y="1105909"/>
                  <a:pt x="329777" y="1146805"/>
                </a:cubicBezTo>
                <a:lnTo>
                  <a:pt x="142819" y="1065013"/>
                </a:lnTo>
                <a:cubicBezTo>
                  <a:pt x="161640" y="1024117"/>
                  <a:pt x="180462" y="984461"/>
                  <a:pt x="201792" y="944804"/>
                </a:cubicBezTo>
                <a:close/>
                <a:moveTo>
                  <a:pt x="3178047" y="686629"/>
                </a:moveTo>
                <a:cubicBezTo>
                  <a:pt x="3205315" y="721359"/>
                  <a:pt x="3231343" y="757330"/>
                  <a:pt x="3256131" y="794541"/>
                </a:cubicBezTo>
                <a:lnTo>
                  <a:pt x="3092523" y="916097"/>
                </a:lnTo>
                <a:cubicBezTo>
                  <a:pt x="3067735" y="878886"/>
                  <a:pt x="3042945" y="841675"/>
                  <a:pt x="3015679" y="806945"/>
                </a:cubicBezTo>
                <a:close/>
                <a:moveTo>
                  <a:pt x="429703" y="609727"/>
                </a:moveTo>
                <a:lnTo>
                  <a:pt x="592000" y="735112"/>
                </a:lnTo>
                <a:cubicBezTo>
                  <a:pt x="562037" y="768966"/>
                  <a:pt x="534572" y="802820"/>
                  <a:pt x="508354" y="839181"/>
                </a:cubicBezTo>
                <a:lnTo>
                  <a:pt x="346058" y="715050"/>
                </a:lnTo>
                <a:cubicBezTo>
                  <a:pt x="373524" y="678689"/>
                  <a:pt x="399741" y="643581"/>
                  <a:pt x="429703" y="609727"/>
                </a:cubicBezTo>
                <a:close/>
                <a:moveTo>
                  <a:pt x="2882789" y="390004"/>
                </a:moveTo>
                <a:cubicBezTo>
                  <a:pt x="2917333" y="417133"/>
                  <a:pt x="2950645" y="445495"/>
                  <a:pt x="2981489" y="476323"/>
                </a:cubicBezTo>
                <a:lnTo>
                  <a:pt x="2851945" y="630464"/>
                </a:lnTo>
                <a:cubicBezTo>
                  <a:pt x="2821103" y="599636"/>
                  <a:pt x="2786557" y="571274"/>
                  <a:pt x="2752013" y="542912"/>
                </a:cubicBezTo>
                <a:close/>
                <a:moveTo>
                  <a:pt x="725691" y="340568"/>
                </a:moveTo>
                <a:lnTo>
                  <a:pt x="855665" y="497920"/>
                </a:lnTo>
                <a:cubicBezTo>
                  <a:pt x="819422" y="524356"/>
                  <a:pt x="784429" y="552050"/>
                  <a:pt x="750686" y="581002"/>
                </a:cubicBezTo>
                <a:lnTo>
                  <a:pt x="620712" y="422391"/>
                </a:lnTo>
                <a:cubicBezTo>
                  <a:pt x="654455" y="394697"/>
                  <a:pt x="690698" y="367003"/>
                  <a:pt x="725691" y="340568"/>
                </a:cubicBezTo>
                <a:close/>
                <a:moveTo>
                  <a:pt x="2530311" y="164791"/>
                </a:moveTo>
                <a:cubicBezTo>
                  <a:pt x="2569835" y="183613"/>
                  <a:pt x="2609359" y="204943"/>
                  <a:pt x="2646411" y="226274"/>
                </a:cubicBezTo>
                <a:lnTo>
                  <a:pt x="2556249" y="410722"/>
                </a:lnTo>
                <a:cubicBezTo>
                  <a:pt x="2517959" y="388137"/>
                  <a:pt x="2479671" y="366806"/>
                  <a:pt x="2438911" y="347985"/>
                </a:cubicBezTo>
                <a:close/>
                <a:moveTo>
                  <a:pt x="1081087" y="137323"/>
                </a:moveTo>
                <a:lnTo>
                  <a:pt x="1168781" y="320462"/>
                </a:lnTo>
                <a:cubicBezTo>
                  <a:pt x="1128022" y="337904"/>
                  <a:pt x="1087263" y="356591"/>
                  <a:pt x="1048974" y="377770"/>
                </a:cubicBezTo>
                <a:lnTo>
                  <a:pt x="961281" y="193386"/>
                </a:lnTo>
                <a:cubicBezTo>
                  <a:pt x="1000805" y="173453"/>
                  <a:pt x="1040329" y="153519"/>
                  <a:pt x="1081087" y="137323"/>
                </a:cubicBezTo>
                <a:close/>
                <a:moveTo>
                  <a:pt x="2134066" y="32959"/>
                </a:moveTo>
                <a:cubicBezTo>
                  <a:pt x="2178318" y="42829"/>
                  <a:pt x="2220111" y="52699"/>
                  <a:pt x="2261905" y="65036"/>
                </a:cubicBezTo>
                <a:lnTo>
                  <a:pt x="2215195" y="262434"/>
                </a:lnTo>
                <a:cubicBezTo>
                  <a:pt x="2173401" y="248862"/>
                  <a:pt x="2131608" y="237759"/>
                  <a:pt x="2087356" y="229123"/>
                </a:cubicBezTo>
                <a:close/>
                <a:moveTo>
                  <a:pt x="1469954" y="21972"/>
                </a:moveTo>
                <a:lnTo>
                  <a:pt x="1514833" y="218723"/>
                </a:lnTo>
                <a:cubicBezTo>
                  <a:pt x="1469954" y="226148"/>
                  <a:pt x="1426321" y="234810"/>
                  <a:pt x="1383935" y="245947"/>
                </a:cubicBezTo>
                <a:lnTo>
                  <a:pt x="1340302" y="49196"/>
                </a:lnTo>
                <a:cubicBezTo>
                  <a:pt x="1382688" y="38059"/>
                  <a:pt x="1426321" y="29397"/>
                  <a:pt x="1469954" y="21972"/>
                </a:cubicBezTo>
                <a:close/>
                <a:moveTo>
                  <a:pt x="1719320" y="0"/>
                </a:moveTo>
                <a:cubicBezTo>
                  <a:pt x="1736409" y="0"/>
                  <a:pt x="1753499" y="0"/>
                  <a:pt x="1770588" y="0"/>
                </a:cubicBezTo>
                <a:cubicBezTo>
                  <a:pt x="1797443" y="0"/>
                  <a:pt x="1824298" y="0"/>
                  <a:pt x="1849932" y="2515"/>
                </a:cubicBezTo>
                <a:lnTo>
                  <a:pt x="1849932" y="207478"/>
                </a:lnTo>
                <a:cubicBezTo>
                  <a:pt x="1824298" y="206220"/>
                  <a:pt x="1797443" y="204963"/>
                  <a:pt x="1770588" y="204963"/>
                </a:cubicBezTo>
                <a:cubicBezTo>
                  <a:pt x="1753499" y="204963"/>
                  <a:pt x="1736409" y="206220"/>
                  <a:pt x="1719320" y="206220"/>
                </a:cubicBezTo>
                <a:close/>
              </a:path>
            </a:pathLst>
          </a:custGeom>
          <a:solidFill>
            <a:srgbClr val="FFFFFF">
              <a:alpha val="19828"/>
            </a:srgbClr>
          </a:solidFill>
          <a:ln>
            <a:noFill/>
          </a:ln>
          <a:effectLst/>
        </p:spPr>
        <p:txBody>
          <a:bodyPr wrap="square" anchor="ctr">
            <a:noAutofit/>
          </a:bodyPr>
          <a:lstStyle/>
          <a:p>
            <a:endParaRPr lang="en-US" sz="3599" dirty="0">
              <a:latin typeface="Poppins" pitchFamily="2" charset="77"/>
            </a:endParaRPr>
          </a:p>
        </p:txBody>
      </p:sp>
      <p:sp>
        <p:nvSpPr>
          <p:cNvPr id="32" name="Freeform 423">
            <a:extLst>
              <a:ext uri="{FF2B5EF4-FFF2-40B4-BE49-F238E27FC236}">
                <a16:creationId xmlns:a16="http://schemas.microsoft.com/office/drawing/2014/main" id="{8F0D33D1-9E7F-5F41-8EEB-2BC0D0DA47CD}"/>
              </a:ext>
            </a:extLst>
          </p:cNvPr>
          <p:cNvSpPr>
            <a:spLocks noChangeArrowheads="1"/>
          </p:cNvSpPr>
          <p:nvPr/>
        </p:nvSpPr>
        <p:spPr bwMode="auto">
          <a:xfrm>
            <a:off x="18742030" y="3672037"/>
            <a:ext cx="3548507" cy="3548507"/>
          </a:xfrm>
          <a:custGeom>
            <a:avLst/>
            <a:gdLst>
              <a:gd name="T0" fmla="*/ 2849 w 2850"/>
              <a:gd name="T1" fmla="*/ 1425 h 2849"/>
              <a:gd name="T2" fmla="*/ 2849 w 2850"/>
              <a:gd name="T3" fmla="*/ 1425 h 2849"/>
              <a:gd name="T4" fmla="*/ 1424 w 2850"/>
              <a:gd name="T5" fmla="*/ 2848 h 2849"/>
              <a:gd name="T6" fmla="*/ 1424 w 2850"/>
              <a:gd name="T7" fmla="*/ 2848 h 2849"/>
              <a:gd name="T8" fmla="*/ 0 w 2850"/>
              <a:gd name="T9" fmla="*/ 1425 h 2849"/>
              <a:gd name="T10" fmla="*/ 0 w 2850"/>
              <a:gd name="T11" fmla="*/ 1425 h 2849"/>
              <a:gd name="T12" fmla="*/ 1424 w 2850"/>
              <a:gd name="T13" fmla="*/ 0 h 2849"/>
              <a:gd name="T14" fmla="*/ 1424 w 2850"/>
              <a:gd name="T15" fmla="*/ 0 h 2849"/>
              <a:gd name="T16" fmla="*/ 2849 w 2850"/>
              <a:gd name="T17" fmla="*/ 1425 h 28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50" h="2849">
                <a:moveTo>
                  <a:pt x="2849" y="1425"/>
                </a:moveTo>
                <a:lnTo>
                  <a:pt x="2849" y="1425"/>
                </a:lnTo>
                <a:cubicBezTo>
                  <a:pt x="2849" y="2211"/>
                  <a:pt x="2211" y="2848"/>
                  <a:pt x="1424" y="2848"/>
                </a:cubicBezTo>
                <a:lnTo>
                  <a:pt x="1424" y="2848"/>
                </a:lnTo>
                <a:cubicBezTo>
                  <a:pt x="637" y="2848"/>
                  <a:pt x="0" y="2211"/>
                  <a:pt x="0" y="1425"/>
                </a:cubicBezTo>
                <a:lnTo>
                  <a:pt x="0" y="1425"/>
                </a:lnTo>
                <a:cubicBezTo>
                  <a:pt x="0" y="638"/>
                  <a:pt x="637" y="0"/>
                  <a:pt x="1424" y="0"/>
                </a:cubicBezTo>
                <a:lnTo>
                  <a:pt x="1424" y="0"/>
                </a:lnTo>
                <a:cubicBezTo>
                  <a:pt x="2211" y="0"/>
                  <a:pt x="2849" y="638"/>
                  <a:pt x="2849" y="1425"/>
                </a:cubicBez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33" name="Freeform 424">
            <a:extLst>
              <a:ext uri="{FF2B5EF4-FFF2-40B4-BE49-F238E27FC236}">
                <a16:creationId xmlns:a16="http://schemas.microsoft.com/office/drawing/2014/main" id="{E9220DF1-5166-A24B-BB63-2C3B34D70F7C}"/>
              </a:ext>
            </a:extLst>
          </p:cNvPr>
          <p:cNvSpPr>
            <a:spLocks noChangeArrowheads="1"/>
          </p:cNvSpPr>
          <p:nvPr/>
        </p:nvSpPr>
        <p:spPr bwMode="auto">
          <a:xfrm>
            <a:off x="18945268" y="3875280"/>
            <a:ext cx="3142023" cy="3142022"/>
          </a:xfrm>
          <a:custGeom>
            <a:avLst/>
            <a:gdLst>
              <a:gd name="T0" fmla="*/ 2522 w 2523"/>
              <a:gd name="T1" fmla="*/ 1262 h 2523"/>
              <a:gd name="T2" fmla="*/ 2522 w 2523"/>
              <a:gd name="T3" fmla="*/ 1262 h 2523"/>
              <a:gd name="T4" fmla="*/ 1260 w 2523"/>
              <a:gd name="T5" fmla="*/ 2522 h 2523"/>
              <a:gd name="T6" fmla="*/ 1260 w 2523"/>
              <a:gd name="T7" fmla="*/ 2522 h 2523"/>
              <a:gd name="T8" fmla="*/ 0 w 2523"/>
              <a:gd name="T9" fmla="*/ 1262 h 2523"/>
              <a:gd name="T10" fmla="*/ 0 w 2523"/>
              <a:gd name="T11" fmla="*/ 1262 h 2523"/>
              <a:gd name="T12" fmla="*/ 1260 w 2523"/>
              <a:gd name="T13" fmla="*/ 0 h 2523"/>
              <a:gd name="T14" fmla="*/ 1260 w 2523"/>
              <a:gd name="T15" fmla="*/ 0 h 2523"/>
              <a:gd name="T16" fmla="*/ 2522 w 2523"/>
              <a:gd name="T17" fmla="*/ 1262 h 2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3" h="2523">
                <a:moveTo>
                  <a:pt x="2522" y="1262"/>
                </a:moveTo>
                <a:lnTo>
                  <a:pt x="2522" y="1262"/>
                </a:lnTo>
                <a:cubicBezTo>
                  <a:pt x="2522" y="1958"/>
                  <a:pt x="1957" y="2522"/>
                  <a:pt x="1260" y="2522"/>
                </a:cubicBezTo>
                <a:lnTo>
                  <a:pt x="1260" y="2522"/>
                </a:lnTo>
                <a:cubicBezTo>
                  <a:pt x="564" y="2522"/>
                  <a:pt x="0" y="1958"/>
                  <a:pt x="0" y="1262"/>
                </a:cubicBezTo>
                <a:lnTo>
                  <a:pt x="0" y="1262"/>
                </a:lnTo>
                <a:cubicBezTo>
                  <a:pt x="0" y="565"/>
                  <a:pt x="564" y="0"/>
                  <a:pt x="1260" y="0"/>
                </a:cubicBezTo>
                <a:lnTo>
                  <a:pt x="1260" y="0"/>
                </a:lnTo>
                <a:cubicBezTo>
                  <a:pt x="1957" y="0"/>
                  <a:pt x="2522" y="565"/>
                  <a:pt x="2522" y="126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4" name="Freeform 33">
            <a:extLst>
              <a:ext uri="{FF2B5EF4-FFF2-40B4-BE49-F238E27FC236}">
                <a16:creationId xmlns:a16="http://schemas.microsoft.com/office/drawing/2014/main" id="{A289DD81-5BFD-0F4A-B436-DF4F56988E53}"/>
              </a:ext>
            </a:extLst>
          </p:cNvPr>
          <p:cNvSpPr>
            <a:spLocks noChangeArrowheads="1"/>
          </p:cNvSpPr>
          <p:nvPr/>
        </p:nvSpPr>
        <p:spPr bwMode="auto">
          <a:xfrm>
            <a:off x="19538519" y="4474022"/>
            <a:ext cx="1954272" cy="1948782"/>
          </a:xfrm>
          <a:custGeom>
            <a:avLst/>
            <a:gdLst>
              <a:gd name="connsiteX0" fmla="*/ 973780 w 1954272"/>
              <a:gd name="connsiteY0" fmla="*/ 1653409 h 1948782"/>
              <a:gd name="connsiteX1" fmla="*/ 998498 w 1954272"/>
              <a:gd name="connsiteY1" fmla="*/ 1677189 h 1948782"/>
              <a:gd name="connsiteX2" fmla="*/ 998498 w 1954272"/>
              <a:gd name="connsiteY2" fmla="*/ 1923750 h 1948782"/>
              <a:gd name="connsiteX3" fmla="*/ 973780 w 1954272"/>
              <a:gd name="connsiteY3" fmla="*/ 1948782 h 1948782"/>
              <a:gd name="connsiteX4" fmla="*/ 950298 w 1954272"/>
              <a:gd name="connsiteY4" fmla="*/ 1923750 h 1948782"/>
              <a:gd name="connsiteX5" fmla="*/ 950298 w 1954272"/>
              <a:gd name="connsiteY5" fmla="*/ 1677189 h 1948782"/>
              <a:gd name="connsiteX6" fmla="*/ 973780 w 1954272"/>
              <a:gd name="connsiteY6" fmla="*/ 1653409 h 1948782"/>
              <a:gd name="connsiteX7" fmla="*/ 1475686 w 1954272"/>
              <a:gd name="connsiteY7" fmla="*/ 1447161 h 1948782"/>
              <a:gd name="connsiteX8" fmla="*/ 1493474 w 1954272"/>
              <a:gd name="connsiteY8" fmla="*/ 1454626 h 1948782"/>
              <a:gd name="connsiteX9" fmla="*/ 1664242 w 1954272"/>
              <a:gd name="connsiteY9" fmla="*/ 1627579 h 1948782"/>
              <a:gd name="connsiteX10" fmla="*/ 1664242 w 1954272"/>
              <a:gd name="connsiteY10" fmla="*/ 1661174 h 1948782"/>
              <a:gd name="connsiteX11" fmla="*/ 1648156 w 1954272"/>
              <a:gd name="connsiteY11" fmla="*/ 1668640 h 1948782"/>
              <a:gd name="connsiteX12" fmla="*/ 1632068 w 1954272"/>
              <a:gd name="connsiteY12" fmla="*/ 1661174 h 1948782"/>
              <a:gd name="connsiteX13" fmla="*/ 1458826 w 1954272"/>
              <a:gd name="connsiteY13" fmla="*/ 1488222 h 1948782"/>
              <a:gd name="connsiteX14" fmla="*/ 1458826 w 1954272"/>
              <a:gd name="connsiteY14" fmla="*/ 1454626 h 1948782"/>
              <a:gd name="connsiteX15" fmla="*/ 1475686 w 1954272"/>
              <a:gd name="connsiteY15" fmla="*/ 1447161 h 1948782"/>
              <a:gd name="connsiteX16" fmla="*/ 472642 w 1954272"/>
              <a:gd name="connsiteY16" fmla="*/ 1447161 h 1948782"/>
              <a:gd name="connsiteX17" fmla="*/ 489966 w 1954272"/>
              <a:gd name="connsiteY17" fmla="*/ 1454626 h 1948782"/>
              <a:gd name="connsiteX18" fmla="*/ 489966 w 1954272"/>
              <a:gd name="connsiteY18" fmla="*/ 1488222 h 1948782"/>
              <a:gd name="connsiteX19" fmla="*/ 317960 w 1954272"/>
              <a:gd name="connsiteY19" fmla="*/ 1661174 h 1948782"/>
              <a:gd name="connsiteX20" fmla="*/ 300636 w 1954272"/>
              <a:gd name="connsiteY20" fmla="*/ 1668640 h 1948782"/>
              <a:gd name="connsiteX21" fmla="*/ 283312 w 1954272"/>
              <a:gd name="connsiteY21" fmla="*/ 1661174 h 1948782"/>
              <a:gd name="connsiteX22" fmla="*/ 283312 w 1954272"/>
              <a:gd name="connsiteY22" fmla="*/ 1627579 h 1948782"/>
              <a:gd name="connsiteX23" fmla="*/ 455318 w 1954272"/>
              <a:gd name="connsiteY23" fmla="*/ 1454626 h 1948782"/>
              <a:gd name="connsiteX24" fmla="*/ 472642 w 1954272"/>
              <a:gd name="connsiteY24" fmla="*/ 1447161 h 1948782"/>
              <a:gd name="connsiteX25" fmla="*/ 1683930 w 1954272"/>
              <a:gd name="connsiteY25" fmla="*/ 950298 h 1948782"/>
              <a:gd name="connsiteX26" fmla="*/ 1930492 w 1954272"/>
              <a:gd name="connsiteY26" fmla="*/ 950298 h 1948782"/>
              <a:gd name="connsiteX27" fmla="*/ 1954272 w 1954272"/>
              <a:gd name="connsiteY27" fmla="*/ 975650 h 1948782"/>
              <a:gd name="connsiteX28" fmla="*/ 1930492 w 1954272"/>
              <a:gd name="connsiteY28" fmla="*/ 998467 h 1948782"/>
              <a:gd name="connsiteX29" fmla="*/ 1683930 w 1954272"/>
              <a:gd name="connsiteY29" fmla="*/ 998467 h 1948782"/>
              <a:gd name="connsiteX30" fmla="*/ 1658900 w 1954272"/>
              <a:gd name="connsiteY30" fmla="*/ 975650 h 1948782"/>
              <a:gd name="connsiteX31" fmla="*/ 1683930 w 1954272"/>
              <a:gd name="connsiteY31" fmla="*/ 950298 h 1948782"/>
              <a:gd name="connsiteX32" fmla="*/ 23780 w 1954272"/>
              <a:gd name="connsiteY32" fmla="*/ 950298 h 1948782"/>
              <a:gd name="connsiteX33" fmla="*/ 270340 w 1954272"/>
              <a:gd name="connsiteY33" fmla="*/ 950298 h 1948782"/>
              <a:gd name="connsiteX34" fmla="*/ 295372 w 1954272"/>
              <a:gd name="connsiteY34" fmla="*/ 975650 h 1948782"/>
              <a:gd name="connsiteX35" fmla="*/ 270340 w 1954272"/>
              <a:gd name="connsiteY35" fmla="*/ 998467 h 1948782"/>
              <a:gd name="connsiteX36" fmla="*/ 23780 w 1954272"/>
              <a:gd name="connsiteY36" fmla="*/ 998467 h 1948782"/>
              <a:gd name="connsiteX37" fmla="*/ 0 w 1954272"/>
              <a:gd name="connsiteY37" fmla="*/ 975650 h 1948782"/>
              <a:gd name="connsiteX38" fmla="*/ 23780 w 1954272"/>
              <a:gd name="connsiteY38" fmla="*/ 950298 h 1948782"/>
              <a:gd name="connsiteX39" fmla="*/ 1371214 w 1954272"/>
              <a:gd name="connsiteY39" fmla="*/ 909185 h 1948782"/>
              <a:gd name="connsiteX40" fmla="*/ 1112234 w 1954272"/>
              <a:gd name="connsiteY40" fmla="*/ 1302893 h 1948782"/>
              <a:gd name="connsiteX41" fmla="*/ 1528094 w 1954272"/>
              <a:gd name="connsiteY41" fmla="*/ 909185 h 1948782"/>
              <a:gd name="connsiteX42" fmla="*/ 685168 w 1954272"/>
              <a:gd name="connsiteY42" fmla="*/ 909185 h 1948782"/>
              <a:gd name="connsiteX43" fmla="*/ 998932 w 1954272"/>
              <a:gd name="connsiteY43" fmla="*/ 1386106 h 1948782"/>
              <a:gd name="connsiteX44" fmla="*/ 1313938 w 1954272"/>
              <a:gd name="connsiteY44" fmla="*/ 909185 h 1948782"/>
              <a:gd name="connsiteX45" fmla="*/ 431170 w 1954272"/>
              <a:gd name="connsiteY45" fmla="*/ 909185 h 1948782"/>
              <a:gd name="connsiteX46" fmla="*/ 900568 w 1954272"/>
              <a:gd name="connsiteY46" fmla="*/ 1324007 h 1948782"/>
              <a:gd name="connsiteX47" fmla="*/ 627894 w 1954272"/>
              <a:gd name="connsiteY47" fmla="*/ 909185 h 1948782"/>
              <a:gd name="connsiteX48" fmla="*/ 1453388 w 1954272"/>
              <a:gd name="connsiteY48" fmla="*/ 707984 h 1948782"/>
              <a:gd name="connsiteX49" fmla="*/ 1386154 w 1954272"/>
              <a:gd name="connsiteY49" fmla="*/ 861990 h 1948782"/>
              <a:gd name="connsiteX50" fmla="*/ 1576652 w 1954272"/>
              <a:gd name="connsiteY50" fmla="*/ 861990 h 1948782"/>
              <a:gd name="connsiteX51" fmla="*/ 503386 w 1954272"/>
              <a:gd name="connsiteY51" fmla="*/ 705500 h 1948782"/>
              <a:gd name="connsiteX52" fmla="*/ 377630 w 1954272"/>
              <a:gd name="connsiteY52" fmla="*/ 861990 h 1948782"/>
              <a:gd name="connsiteX53" fmla="*/ 604238 w 1954272"/>
              <a:gd name="connsiteY53" fmla="*/ 861990 h 1948782"/>
              <a:gd name="connsiteX54" fmla="*/ 981500 w 1954272"/>
              <a:gd name="connsiteY54" fmla="*/ 691838 h 1948782"/>
              <a:gd name="connsiteX55" fmla="*/ 974030 w 1954272"/>
              <a:gd name="connsiteY55" fmla="*/ 693080 h 1948782"/>
              <a:gd name="connsiteX56" fmla="*/ 705090 w 1954272"/>
              <a:gd name="connsiteY56" fmla="*/ 861990 h 1948782"/>
              <a:gd name="connsiteX57" fmla="*/ 1262890 w 1954272"/>
              <a:gd name="connsiteY57" fmla="*/ 861990 h 1948782"/>
              <a:gd name="connsiteX58" fmla="*/ 1063676 w 1954272"/>
              <a:gd name="connsiteY58" fmla="*/ 685629 h 1948782"/>
              <a:gd name="connsiteX59" fmla="*/ 1338840 w 1954272"/>
              <a:gd name="connsiteY59" fmla="*/ 850812 h 1948782"/>
              <a:gd name="connsiteX60" fmla="*/ 1411056 w 1954272"/>
              <a:gd name="connsiteY60" fmla="*/ 685629 h 1948782"/>
              <a:gd name="connsiteX61" fmla="*/ 548208 w 1954272"/>
              <a:gd name="connsiteY61" fmla="*/ 685629 h 1948782"/>
              <a:gd name="connsiteX62" fmla="*/ 647816 w 1954272"/>
              <a:gd name="connsiteY62" fmla="*/ 840876 h 1948782"/>
              <a:gd name="connsiteX63" fmla="*/ 893098 w 1954272"/>
              <a:gd name="connsiteY63" fmla="*/ 685629 h 1948782"/>
              <a:gd name="connsiteX64" fmla="*/ 525796 w 1954272"/>
              <a:gd name="connsiteY64" fmla="*/ 637191 h 1948782"/>
              <a:gd name="connsiteX65" fmla="*/ 1428488 w 1954272"/>
              <a:gd name="connsiteY65" fmla="*/ 637191 h 1948782"/>
              <a:gd name="connsiteX66" fmla="*/ 1479536 w 1954272"/>
              <a:gd name="connsiteY66" fmla="*/ 662031 h 1948782"/>
              <a:gd name="connsiteX67" fmla="*/ 1616496 w 1954272"/>
              <a:gd name="connsiteY67" fmla="*/ 833424 h 1948782"/>
              <a:gd name="connsiteX68" fmla="*/ 1622722 w 1954272"/>
              <a:gd name="connsiteY68" fmla="*/ 883104 h 1948782"/>
              <a:gd name="connsiteX69" fmla="*/ 1607780 w 1954272"/>
              <a:gd name="connsiteY69" fmla="*/ 900491 h 1948782"/>
              <a:gd name="connsiteX70" fmla="*/ 1047490 w 1954272"/>
              <a:gd name="connsiteY70" fmla="*/ 1429576 h 1948782"/>
              <a:gd name="connsiteX71" fmla="*/ 998932 w 1954272"/>
              <a:gd name="connsiteY71" fmla="*/ 1454415 h 1948782"/>
              <a:gd name="connsiteX72" fmla="*/ 950372 w 1954272"/>
              <a:gd name="connsiteY72" fmla="*/ 1432060 h 1948782"/>
              <a:gd name="connsiteX73" fmla="*/ 348994 w 1954272"/>
              <a:gd name="connsiteY73" fmla="*/ 901733 h 1948782"/>
              <a:gd name="connsiteX74" fmla="*/ 332808 w 1954272"/>
              <a:gd name="connsiteY74" fmla="*/ 883104 h 1948782"/>
              <a:gd name="connsiteX75" fmla="*/ 337788 w 1954272"/>
              <a:gd name="connsiteY75" fmla="*/ 833424 h 1948782"/>
              <a:gd name="connsiteX76" fmla="*/ 474748 w 1954272"/>
              <a:gd name="connsiteY76" fmla="*/ 662031 h 1948782"/>
              <a:gd name="connsiteX77" fmla="*/ 525796 w 1954272"/>
              <a:gd name="connsiteY77" fmla="*/ 637191 h 1948782"/>
              <a:gd name="connsiteX78" fmla="*/ 1648154 w 1954272"/>
              <a:gd name="connsiteY78" fmla="*/ 276827 h 1948782"/>
              <a:gd name="connsiteX79" fmla="*/ 1664242 w 1954272"/>
              <a:gd name="connsiteY79" fmla="*/ 283360 h 1948782"/>
              <a:gd name="connsiteX80" fmla="*/ 1664242 w 1954272"/>
              <a:gd name="connsiteY80" fmla="*/ 318200 h 1948782"/>
              <a:gd name="connsiteX81" fmla="*/ 1493474 w 1954272"/>
              <a:gd name="connsiteY81" fmla="*/ 491156 h 1948782"/>
              <a:gd name="connsiteX82" fmla="*/ 1476150 w 1954272"/>
              <a:gd name="connsiteY82" fmla="*/ 498621 h 1948782"/>
              <a:gd name="connsiteX83" fmla="*/ 1458826 w 1954272"/>
              <a:gd name="connsiteY83" fmla="*/ 491156 h 1948782"/>
              <a:gd name="connsiteX84" fmla="*/ 1458826 w 1954272"/>
              <a:gd name="connsiteY84" fmla="*/ 457560 h 1948782"/>
              <a:gd name="connsiteX85" fmla="*/ 1632068 w 1954272"/>
              <a:gd name="connsiteY85" fmla="*/ 283360 h 1948782"/>
              <a:gd name="connsiteX86" fmla="*/ 1648154 w 1954272"/>
              <a:gd name="connsiteY86" fmla="*/ 276827 h 1948782"/>
              <a:gd name="connsiteX87" fmla="*/ 300636 w 1954272"/>
              <a:gd name="connsiteY87" fmla="*/ 276827 h 1948782"/>
              <a:gd name="connsiteX88" fmla="*/ 317960 w 1954272"/>
              <a:gd name="connsiteY88" fmla="*/ 283360 h 1948782"/>
              <a:gd name="connsiteX89" fmla="*/ 489966 w 1954272"/>
              <a:gd name="connsiteY89" fmla="*/ 457560 h 1948782"/>
              <a:gd name="connsiteX90" fmla="*/ 489966 w 1954272"/>
              <a:gd name="connsiteY90" fmla="*/ 491156 h 1948782"/>
              <a:gd name="connsiteX91" fmla="*/ 472642 w 1954272"/>
              <a:gd name="connsiteY91" fmla="*/ 498621 h 1948782"/>
              <a:gd name="connsiteX92" fmla="*/ 455318 w 1954272"/>
              <a:gd name="connsiteY92" fmla="*/ 491156 h 1948782"/>
              <a:gd name="connsiteX93" fmla="*/ 283312 w 1954272"/>
              <a:gd name="connsiteY93" fmla="*/ 318200 h 1948782"/>
              <a:gd name="connsiteX94" fmla="*/ 283312 w 1954272"/>
              <a:gd name="connsiteY94" fmla="*/ 283360 h 1948782"/>
              <a:gd name="connsiteX95" fmla="*/ 300636 w 1954272"/>
              <a:gd name="connsiteY95" fmla="*/ 276827 h 1948782"/>
              <a:gd name="connsiteX96" fmla="*/ 973780 w 1954272"/>
              <a:gd name="connsiteY96" fmla="*/ 0 h 1948782"/>
              <a:gd name="connsiteX97" fmla="*/ 998498 w 1954272"/>
              <a:gd name="connsiteY97" fmla="*/ 23780 h 1948782"/>
              <a:gd name="connsiteX98" fmla="*/ 998498 w 1954272"/>
              <a:gd name="connsiteY98" fmla="*/ 270341 h 1948782"/>
              <a:gd name="connsiteX99" fmla="*/ 973780 w 1954272"/>
              <a:gd name="connsiteY99" fmla="*/ 295372 h 1948782"/>
              <a:gd name="connsiteX100" fmla="*/ 950298 w 1954272"/>
              <a:gd name="connsiteY100" fmla="*/ 270341 h 1948782"/>
              <a:gd name="connsiteX101" fmla="*/ 950298 w 1954272"/>
              <a:gd name="connsiteY101" fmla="*/ 23780 h 1948782"/>
              <a:gd name="connsiteX102" fmla="*/ 973780 w 1954272"/>
              <a:gd name="connsiteY102" fmla="*/ 0 h 1948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1954272" h="1948782">
                <a:moveTo>
                  <a:pt x="973780" y="1653409"/>
                </a:moveTo>
                <a:cubicBezTo>
                  <a:pt x="987376" y="1653409"/>
                  <a:pt x="998498" y="1664673"/>
                  <a:pt x="998498" y="1677189"/>
                </a:cubicBezTo>
                <a:lnTo>
                  <a:pt x="998498" y="1923750"/>
                </a:lnTo>
                <a:cubicBezTo>
                  <a:pt x="998498" y="1937517"/>
                  <a:pt x="987376" y="1948782"/>
                  <a:pt x="973780" y="1948782"/>
                </a:cubicBezTo>
                <a:cubicBezTo>
                  <a:pt x="960186" y="1948782"/>
                  <a:pt x="950298" y="1937517"/>
                  <a:pt x="950298" y="1923750"/>
                </a:cubicBezTo>
                <a:lnTo>
                  <a:pt x="950298" y="1677189"/>
                </a:lnTo>
                <a:cubicBezTo>
                  <a:pt x="950298" y="1664673"/>
                  <a:pt x="960186" y="1653409"/>
                  <a:pt x="973780" y="1653409"/>
                </a:cubicBezTo>
                <a:close/>
                <a:moveTo>
                  <a:pt x="1475686" y="1447161"/>
                </a:moveTo>
                <a:cubicBezTo>
                  <a:pt x="1482028" y="1447161"/>
                  <a:pt x="1488524" y="1449649"/>
                  <a:pt x="1493474" y="1454626"/>
                </a:cubicBezTo>
                <a:lnTo>
                  <a:pt x="1664242" y="1627579"/>
                </a:lnTo>
                <a:cubicBezTo>
                  <a:pt x="1674142" y="1637533"/>
                  <a:pt x="1674142" y="1652465"/>
                  <a:pt x="1664242" y="1661174"/>
                </a:cubicBezTo>
                <a:cubicBezTo>
                  <a:pt x="1660530" y="1666151"/>
                  <a:pt x="1654342" y="1668640"/>
                  <a:pt x="1648156" y="1668640"/>
                </a:cubicBezTo>
                <a:cubicBezTo>
                  <a:pt x="1641968" y="1668640"/>
                  <a:pt x="1635780" y="1666151"/>
                  <a:pt x="1632068" y="1661174"/>
                </a:cubicBezTo>
                <a:lnTo>
                  <a:pt x="1458826" y="1488222"/>
                </a:lnTo>
                <a:cubicBezTo>
                  <a:pt x="1450164" y="1479512"/>
                  <a:pt x="1450164" y="1463336"/>
                  <a:pt x="1458826" y="1454626"/>
                </a:cubicBezTo>
                <a:cubicBezTo>
                  <a:pt x="1463158" y="1449649"/>
                  <a:pt x="1469344" y="1447161"/>
                  <a:pt x="1475686" y="1447161"/>
                </a:cubicBezTo>
                <a:close/>
                <a:moveTo>
                  <a:pt x="472642" y="1447161"/>
                </a:moveTo>
                <a:cubicBezTo>
                  <a:pt x="478830" y="1447161"/>
                  <a:pt x="485016" y="1449649"/>
                  <a:pt x="489966" y="1454626"/>
                </a:cubicBezTo>
                <a:cubicBezTo>
                  <a:pt x="498628" y="1463336"/>
                  <a:pt x="498628" y="1479512"/>
                  <a:pt x="489966" y="1488222"/>
                </a:cubicBezTo>
                <a:lnTo>
                  <a:pt x="317960" y="1661174"/>
                </a:lnTo>
                <a:cubicBezTo>
                  <a:pt x="313010" y="1666151"/>
                  <a:pt x="306824" y="1668640"/>
                  <a:pt x="300636" y="1668640"/>
                </a:cubicBezTo>
                <a:cubicBezTo>
                  <a:pt x="294450" y="1668640"/>
                  <a:pt x="288262" y="1666151"/>
                  <a:pt x="283312" y="1661174"/>
                </a:cubicBezTo>
                <a:cubicBezTo>
                  <a:pt x="274650" y="1652465"/>
                  <a:pt x="274650" y="1637533"/>
                  <a:pt x="283312" y="1627579"/>
                </a:cubicBezTo>
                <a:lnTo>
                  <a:pt x="455318" y="1454626"/>
                </a:lnTo>
                <a:cubicBezTo>
                  <a:pt x="460268" y="1449649"/>
                  <a:pt x="466456" y="1447161"/>
                  <a:pt x="472642" y="1447161"/>
                </a:cubicBezTo>
                <a:close/>
                <a:moveTo>
                  <a:pt x="1683930" y="950298"/>
                </a:moveTo>
                <a:lnTo>
                  <a:pt x="1930492" y="950298"/>
                </a:lnTo>
                <a:cubicBezTo>
                  <a:pt x="1943008" y="950298"/>
                  <a:pt x="1954272" y="961707"/>
                  <a:pt x="1954272" y="975650"/>
                </a:cubicBezTo>
                <a:cubicBezTo>
                  <a:pt x="1954272" y="988326"/>
                  <a:pt x="1943008" y="998467"/>
                  <a:pt x="1930492" y="998467"/>
                </a:cubicBezTo>
                <a:lnTo>
                  <a:pt x="1683930" y="998467"/>
                </a:lnTo>
                <a:cubicBezTo>
                  <a:pt x="1670164" y="998467"/>
                  <a:pt x="1658900" y="988326"/>
                  <a:pt x="1658900" y="975650"/>
                </a:cubicBezTo>
                <a:cubicBezTo>
                  <a:pt x="1658900" y="961707"/>
                  <a:pt x="1670164" y="950298"/>
                  <a:pt x="1683930" y="950298"/>
                </a:cubicBezTo>
                <a:close/>
                <a:moveTo>
                  <a:pt x="23780" y="950298"/>
                </a:moveTo>
                <a:lnTo>
                  <a:pt x="270340" y="950298"/>
                </a:lnTo>
                <a:cubicBezTo>
                  <a:pt x="284108" y="950298"/>
                  <a:pt x="295372" y="961707"/>
                  <a:pt x="295372" y="975650"/>
                </a:cubicBezTo>
                <a:cubicBezTo>
                  <a:pt x="295372" y="988326"/>
                  <a:pt x="284108" y="998467"/>
                  <a:pt x="270340" y="998467"/>
                </a:cubicBezTo>
                <a:lnTo>
                  <a:pt x="23780" y="998467"/>
                </a:lnTo>
                <a:cubicBezTo>
                  <a:pt x="11264" y="998467"/>
                  <a:pt x="0" y="988326"/>
                  <a:pt x="0" y="975650"/>
                </a:cubicBezTo>
                <a:cubicBezTo>
                  <a:pt x="0" y="961707"/>
                  <a:pt x="11264" y="950298"/>
                  <a:pt x="23780" y="950298"/>
                </a:cubicBezTo>
                <a:close/>
                <a:moveTo>
                  <a:pt x="1371214" y="909185"/>
                </a:moveTo>
                <a:lnTo>
                  <a:pt x="1112234" y="1302893"/>
                </a:lnTo>
                <a:lnTo>
                  <a:pt x="1528094" y="909185"/>
                </a:lnTo>
                <a:close/>
                <a:moveTo>
                  <a:pt x="685168" y="909185"/>
                </a:moveTo>
                <a:lnTo>
                  <a:pt x="998932" y="1386106"/>
                </a:lnTo>
                <a:lnTo>
                  <a:pt x="1313938" y="909185"/>
                </a:lnTo>
                <a:close/>
                <a:moveTo>
                  <a:pt x="431170" y="909185"/>
                </a:moveTo>
                <a:lnTo>
                  <a:pt x="900568" y="1324007"/>
                </a:lnTo>
                <a:lnTo>
                  <a:pt x="627894" y="909185"/>
                </a:lnTo>
                <a:close/>
                <a:moveTo>
                  <a:pt x="1453388" y="707984"/>
                </a:moveTo>
                <a:lnTo>
                  <a:pt x="1386154" y="861990"/>
                </a:lnTo>
                <a:lnTo>
                  <a:pt x="1576652" y="861990"/>
                </a:lnTo>
                <a:close/>
                <a:moveTo>
                  <a:pt x="503386" y="705500"/>
                </a:moveTo>
                <a:lnTo>
                  <a:pt x="377630" y="861990"/>
                </a:lnTo>
                <a:lnTo>
                  <a:pt x="604238" y="861990"/>
                </a:lnTo>
                <a:close/>
                <a:moveTo>
                  <a:pt x="981500" y="691838"/>
                </a:moveTo>
                <a:cubicBezTo>
                  <a:pt x="979010" y="690596"/>
                  <a:pt x="975274" y="690596"/>
                  <a:pt x="974030" y="693080"/>
                </a:cubicBezTo>
                <a:lnTo>
                  <a:pt x="705090" y="861990"/>
                </a:lnTo>
                <a:lnTo>
                  <a:pt x="1262890" y="861990"/>
                </a:lnTo>
                <a:close/>
                <a:moveTo>
                  <a:pt x="1063676" y="685629"/>
                </a:moveTo>
                <a:lnTo>
                  <a:pt x="1338840" y="850812"/>
                </a:lnTo>
                <a:lnTo>
                  <a:pt x="1411056" y="685629"/>
                </a:lnTo>
                <a:close/>
                <a:moveTo>
                  <a:pt x="548208" y="685629"/>
                </a:moveTo>
                <a:lnTo>
                  <a:pt x="647816" y="840876"/>
                </a:lnTo>
                <a:lnTo>
                  <a:pt x="893098" y="685629"/>
                </a:lnTo>
                <a:close/>
                <a:moveTo>
                  <a:pt x="525796" y="637191"/>
                </a:moveTo>
                <a:lnTo>
                  <a:pt x="1428488" y="637191"/>
                </a:lnTo>
                <a:cubicBezTo>
                  <a:pt x="1447164" y="637191"/>
                  <a:pt x="1467084" y="647127"/>
                  <a:pt x="1479536" y="662031"/>
                </a:cubicBezTo>
                <a:lnTo>
                  <a:pt x="1616496" y="833424"/>
                </a:lnTo>
                <a:cubicBezTo>
                  <a:pt x="1627702" y="848328"/>
                  <a:pt x="1630192" y="866958"/>
                  <a:pt x="1622722" y="883104"/>
                </a:cubicBezTo>
                <a:cubicBezTo>
                  <a:pt x="1618986" y="889314"/>
                  <a:pt x="1614006" y="895523"/>
                  <a:pt x="1607780" y="900491"/>
                </a:cubicBezTo>
                <a:lnTo>
                  <a:pt x="1047490" y="1429576"/>
                </a:lnTo>
                <a:cubicBezTo>
                  <a:pt x="1036284" y="1445721"/>
                  <a:pt x="1018852" y="1454415"/>
                  <a:pt x="998932" y="1454415"/>
                </a:cubicBezTo>
                <a:cubicBezTo>
                  <a:pt x="979010" y="1454415"/>
                  <a:pt x="961578" y="1445721"/>
                  <a:pt x="950372" y="1432060"/>
                </a:cubicBezTo>
                <a:lnTo>
                  <a:pt x="348994" y="901733"/>
                </a:lnTo>
                <a:cubicBezTo>
                  <a:pt x="341524" y="898007"/>
                  <a:pt x="336542" y="891798"/>
                  <a:pt x="332808" y="883104"/>
                </a:cubicBezTo>
                <a:cubicBezTo>
                  <a:pt x="324092" y="866958"/>
                  <a:pt x="326582" y="848328"/>
                  <a:pt x="337788" y="833424"/>
                </a:cubicBezTo>
                <a:lnTo>
                  <a:pt x="474748" y="662031"/>
                </a:lnTo>
                <a:cubicBezTo>
                  <a:pt x="487198" y="647127"/>
                  <a:pt x="505876" y="637191"/>
                  <a:pt x="525796" y="637191"/>
                </a:cubicBezTo>
                <a:close/>
                <a:moveTo>
                  <a:pt x="1648154" y="276827"/>
                </a:moveTo>
                <a:cubicBezTo>
                  <a:pt x="1654032" y="276827"/>
                  <a:pt x="1659910" y="279005"/>
                  <a:pt x="1664242" y="283360"/>
                </a:cubicBezTo>
                <a:cubicBezTo>
                  <a:pt x="1674142" y="293314"/>
                  <a:pt x="1674142" y="308246"/>
                  <a:pt x="1664242" y="318200"/>
                </a:cubicBezTo>
                <a:lnTo>
                  <a:pt x="1493474" y="491156"/>
                </a:lnTo>
                <a:cubicBezTo>
                  <a:pt x="1488524" y="496133"/>
                  <a:pt x="1482336" y="498621"/>
                  <a:pt x="1476150" y="498621"/>
                </a:cubicBezTo>
                <a:cubicBezTo>
                  <a:pt x="1469962" y="498621"/>
                  <a:pt x="1463774" y="496133"/>
                  <a:pt x="1458826" y="491156"/>
                </a:cubicBezTo>
                <a:cubicBezTo>
                  <a:pt x="1450164" y="481201"/>
                  <a:pt x="1450164" y="466270"/>
                  <a:pt x="1458826" y="457560"/>
                </a:cubicBezTo>
                <a:lnTo>
                  <a:pt x="1632068" y="283360"/>
                </a:lnTo>
                <a:cubicBezTo>
                  <a:pt x="1636398" y="279005"/>
                  <a:pt x="1642276" y="276827"/>
                  <a:pt x="1648154" y="276827"/>
                </a:cubicBezTo>
                <a:close/>
                <a:moveTo>
                  <a:pt x="300636" y="276827"/>
                </a:moveTo>
                <a:cubicBezTo>
                  <a:pt x="306824" y="276827"/>
                  <a:pt x="313012" y="279005"/>
                  <a:pt x="317960" y="283360"/>
                </a:cubicBezTo>
                <a:lnTo>
                  <a:pt x="489966" y="457560"/>
                </a:lnTo>
                <a:cubicBezTo>
                  <a:pt x="498628" y="466270"/>
                  <a:pt x="498628" y="481201"/>
                  <a:pt x="489966" y="491156"/>
                </a:cubicBezTo>
                <a:cubicBezTo>
                  <a:pt x="485016" y="496133"/>
                  <a:pt x="478830" y="498621"/>
                  <a:pt x="472642" y="498621"/>
                </a:cubicBezTo>
                <a:cubicBezTo>
                  <a:pt x="466454" y="498621"/>
                  <a:pt x="460268" y="496133"/>
                  <a:pt x="455318" y="491156"/>
                </a:cubicBezTo>
                <a:lnTo>
                  <a:pt x="283312" y="318200"/>
                </a:lnTo>
                <a:cubicBezTo>
                  <a:pt x="274650" y="308246"/>
                  <a:pt x="274650" y="293314"/>
                  <a:pt x="283312" y="283360"/>
                </a:cubicBezTo>
                <a:cubicBezTo>
                  <a:pt x="288262" y="279005"/>
                  <a:pt x="294450" y="276827"/>
                  <a:pt x="300636" y="276827"/>
                </a:cubicBezTo>
                <a:close/>
                <a:moveTo>
                  <a:pt x="973780" y="0"/>
                </a:moveTo>
                <a:cubicBezTo>
                  <a:pt x="987376" y="0"/>
                  <a:pt x="998498" y="11264"/>
                  <a:pt x="998498" y="23780"/>
                </a:cubicBezTo>
                <a:lnTo>
                  <a:pt x="998498" y="270341"/>
                </a:lnTo>
                <a:cubicBezTo>
                  <a:pt x="998498" y="284108"/>
                  <a:pt x="987376" y="295372"/>
                  <a:pt x="973780" y="295372"/>
                </a:cubicBezTo>
                <a:cubicBezTo>
                  <a:pt x="960186" y="295372"/>
                  <a:pt x="950298" y="284108"/>
                  <a:pt x="950298" y="270341"/>
                </a:cubicBezTo>
                <a:lnTo>
                  <a:pt x="950298" y="23780"/>
                </a:lnTo>
                <a:cubicBezTo>
                  <a:pt x="950298" y="11264"/>
                  <a:pt x="960186" y="0"/>
                  <a:pt x="973780"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D055111D-83D9-F14B-8EBC-C314F804BB2E}"/>
              </a:ext>
            </a:extLst>
          </p:cNvPr>
          <p:cNvSpPr>
            <a:spLocks noChangeArrowheads="1"/>
          </p:cNvSpPr>
          <p:nvPr/>
        </p:nvSpPr>
        <p:spPr bwMode="auto">
          <a:xfrm>
            <a:off x="18742029" y="3672036"/>
            <a:ext cx="3547258" cy="3547266"/>
          </a:xfrm>
          <a:custGeom>
            <a:avLst/>
            <a:gdLst>
              <a:gd name="connsiteX0" fmla="*/ 1889430 w 3547258"/>
              <a:gd name="connsiteY0" fmla="*/ 3339773 h 3547266"/>
              <a:gd name="connsiteX1" fmla="*/ 1910346 w 3547258"/>
              <a:gd name="connsiteY1" fmla="*/ 3541053 h 3547266"/>
              <a:gd name="connsiteX2" fmla="*/ 1779920 w 3547258"/>
              <a:gd name="connsiteY2" fmla="*/ 3547266 h 3547266"/>
              <a:gd name="connsiteX3" fmla="*/ 1757774 w 3547258"/>
              <a:gd name="connsiteY3" fmla="*/ 3343501 h 3547266"/>
              <a:gd name="connsiteX4" fmla="*/ 1771308 w 3547258"/>
              <a:gd name="connsiteY4" fmla="*/ 3343501 h 3547266"/>
              <a:gd name="connsiteX5" fmla="*/ 1889430 w 3547258"/>
              <a:gd name="connsiteY5" fmla="*/ 3339773 h 3547266"/>
              <a:gd name="connsiteX6" fmla="*/ 1394106 w 3547258"/>
              <a:gd name="connsiteY6" fmla="*/ 3295827 h 3547266"/>
              <a:gd name="connsiteX7" fmla="*/ 1525810 w 3547258"/>
              <a:gd name="connsiteY7" fmla="*/ 3322158 h 3547266"/>
              <a:gd name="connsiteX8" fmla="*/ 1499470 w 3547258"/>
              <a:gd name="connsiteY8" fmla="*/ 3525281 h 3547266"/>
              <a:gd name="connsiteX9" fmla="*/ 1367764 w 3547258"/>
              <a:gd name="connsiteY9" fmla="*/ 3500204 h 3547266"/>
              <a:gd name="connsiteX10" fmla="*/ 2255150 w 3547258"/>
              <a:gd name="connsiteY10" fmla="*/ 3268363 h 3547266"/>
              <a:gd name="connsiteX11" fmla="*/ 2322312 w 3547258"/>
              <a:gd name="connsiteY11" fmla="*/ 3461456 h 3547266"/>
              <a:gd name="connsiteX12" fmla="*/ 2195452 w 3547258"/>
              <a:gd name="connsiteY12" fmla="*/ 3497817 h 3547266"/>
              <a:gd name="connsiteX13" fmla="*/ 2125806 w 3547258"/>
              <a:gd name="connsiteY13" fmla="*/ 3304725 h 3547266"/>
              <a:gd name="connsiteX14" fmla="*/ 2255150 w 3547258"/>
              <a:gd name="connsiteY14" fmla="*/ 3268363 h 3547266"/>
              <a:gd name="connsiteX15" fmla="*/ 1054734 w 3547258"/>
              <a:gd name="connsiteY15" fmla="*/ 3169489 h 3547266"/>
              <a:gd name="connsiteX16" fmla="*/ 1174278 w 3547258"/>
              <a:gd name="connsiteY16" fmla="*/ 3223171 h 3547266"/>
              <a:gd name="connsiteX17" fmla="*/ 1102798 w 3547258"/>
              <a:gd name="connsiteY17" fmla="*/ 3415427 h 3547266"/>
              <a:gd name="connsiteX18" fmla="*/ 983254 w 3547258"/>
              <a:gd name="connsiteY18" fmla="*/ 3359248 h 3547266"/>
              <a:gd name="connsiteX19" fmla="*/ 2595224 w 3547258"/>
              <a:gd name="connsiteY19" fmla="*/ 3114557 h 3547266"/>
              <a:gd name="connsiteX20" fmla="*/ 2706816 w 3547258"/>
              <a:gd name="connsiteY20" fmla="*/ 3284521 h 3547266"/>
              <a:gd name="connsiteX21" fmla="*/ 2588954 w 3547258"/>
              <a:gd name="connsiteY21" fmla="*/ 3349507 h 3547266"/>
              <a:gd name="connsiteX22" fmla="*/ 2477362 w 3547258"/>
              <a:gd name="connsiteY22" fmla="*/ 3179543 h 3547266"/>
              <a:gd name="connsiteX23" fmla="*/ 2595224 w 3547258"/>
              <a:gd name="connsiteY23" fmla="*/ 3114557 h 3547266"/>
              <a:gd name="connsiteX24" fmla="*/ 756888 w 3547258"/>
              <a:gd name="connsiteY24" fmla="*/ 2971739 h 3547266"/>
              <a:gd name="connsiteX25" fmla="*/ 861164 w 3547258"/>
              <a:gd name="connsiteY25" fmla="*/ 3054298 h 3547266"/>
              <a:gd name="connsiteX26" fmla="*/ 748200 w 3547258"/>
              <a:gd name="connsiteY26" fmla="*/ 3223168 h 3547266"/>
              <a:gd name="connsiteX27" fmla="*/ 642682 w 3547258"/>
              <a:gd name="connsiteY27" fmla="*/ 3143111 h 3547266"/>
              <a:gd name="connsiteX28" fmla="*/ 2889090 w 3547258"/>
              <a:gd name="connsiteY28" fmla="*/ 2878356 h 3547266"/>
              <a:gd name="connsiteX29" fmla="*/ 3036404 w 3547258"/>
              <a:gd name="connsiteY29" fmla="*/ 3020329 h 3547266"/>
              <a:gd name="connsiteX30" fmla="*/ 2939028 w 3547258"/>
              <a:gd name="connsiteY30" fmla="*/ 3113303 h 3547266"/>
              <a:gd name="connsiteX31" fmla="*/ 2790466 w 3547258"/>
              <a:gd name="connsiteY31" fmla="*/ 2970073 h 3547266"/>
              <a:gd name="connsiteX32" fmla="*/ 2889090 w 3547258"/>
              <a:gd name="connsiteY32" fmla="*/ 2878356 h 3547266"/>
              <a:gd name="connsiteX33" fmla="*/ 512506 w 3547258"/>
              <a:gd name="connsiteY33" fmla="*/ 2708072 h 3547266"/>
              <a:gd name="connsiteX34" fmla="*/ 597488 w 3547258"/>
              <a:gd name="connsiteY34" fmla="*/ 2810947 h 3547266"/>
              <a:gd name="connsiteX35" fmla="*/ 447520 w 3547258"/>
              <a:gd name="connsiteY35" fmla="*/ 2948526 h 3547266"/>
              <a:gd name="connsiteX36" fmla="*/ 362538 w 3547258"/>
              <a:gd name="connsiteY36" fmla="*/ 2845651 h 3547266"/>
              <a:gd name="connsiteX37" fmla="*/ 3117318 w 3547258"/>
              <a:gd name="connsiteY37" fmla="*/ 2587224 h 3547266"/>
              <a:gd name="connsiteX38" fmla="*/ 3294570 w 3547258"/>
              <a:gd name="connsiteY38" fmla="*/ 2690004 h 3547266"/>
              <a:gd name="connsiteX39" fmla="*/ 3221658 w 3547258"/>
              <a:gd name="connsiteY39" fmla="*/ 2800213 h 3547266"/>
              <a:gd name="connsiteX40" fmla="*/ 3043148 w 3547258"/>
              <a:gd name="connsiteY40" fmla="*/ 2697434 h 3547266"/>
              <a:gd name="connsiteX41" fmla="*/ 3117318 w 3547258"/>
              <a:gd name="connsiteY41" fmla="*/ 2587224 h 3547266"/>
              <a:gd name="connsiteX42" fmla="*/ 330644 w 3547258"/>
              <a:gd name="connsiteY42" fmla="*/ 2400461 h 3547266"/>
              <a:gd name="connsiteX43" fmla="*/ 388766 w 3547258"/>
              <a:gd name="connsiteY43" fmla="*/ 2520197 h 3547266"/>
              <a:gd name="connsiteX44" fmla="*/ 211926 w 3547258"/>
              <a:gd name="connsiteY44" fmla="*/ 2618949 h 3547266"/>
              <a:gd name="connsiteX45" fmla="*/ 153804 w 3547258"/>
              <a:gd name="connsiteY45" fmla="*/ 2500447 h 3547266"/>
              <a:gd name="connsiteX46" fmla="*/ 3275770 w 3547258"/>
              <a:gd name="connsiteY46" fmla="*/ 2241162 h 3547266"/>
              <a:gd name="connsiteX47" fmla="*/ 3470364 w 3547258"/>
              <a:gd name="connsiteY47" fmla="*/ 2300926 h 3547266"/>
              <a:gd name="connsiteX48" fmla="*/ 3424504 w 3547258"/>
              <a:gd name="connsiteY48" fmla="*/ 2426680 h 3547266"/>
              <a:gd name="connsiteX49" fmla="*/ 3229910 w 3547258"/>
              <a:gd name="connsiteY49" fmla="*/ 2366916 h 3547266"/>
              <a:gd name="connsiteX50" fmla="*/ 3275770 w 3547258"/>
              <a:gd name="connsiteY50" fmla="*/ 2241162 h 3547266"/>
              <a:gd name="connsiteX51" fmla="*/ 227404 w 3547258"/>
              <a:gd name="connsiteY51" fmla="*/ 2059894 h 3547266"/>
              <a:gd name="connsiteX52" fmla="*/ 256940 w 3547258"/>
              <a:gd name="connsiteY52" fmla="*/ 2189383 h 3547266"/>
              <a:gd name="connsiteX53" fmla="*/ 63724 w 3547258"/>
              <a:gd name="connsiteY53" fmla="*/ 2245412 h 3547266"/>
              <a:gd name="connsiteX54" fmla="*/ 32958 w 3547258"/>
              <a:gd name="connsiteY54" fmla="*/ 2115923 h 3547266"/>
              <a:gd name="connsiteX55" fmla="*/ 3343766 w 3547258"/>
              <a:gd name="connsiteY55" fmla="*/ 1873129 h 3547266"/>
              <a:gd name="connsiteX56" fmla="*/ 3547258 w 3547258"/>
              <a:gd name="connsiteY56" fmla="*/ 1885698 h 3547266"/>
              <a:gd name="connsiteX57" fmla="*/ 3533524 w 3547258"/>
              <a:gd name="connsiteY57" fmla="*/ 2020182 h 3547266"/>
              <a:gd name="connsiteX58" fmla="*/ 3328784 w 3547258"/>
              <a:gd name="connsiteY58" fmla="*/ 2007614 h 3547266"/>
              <a:gd name="connsiteX59" fmla="*/ 3343766 w 3547258"/>
              <a:gd name="connsiteY59" fmla="*/ 1873129 h 3547266"/>
              <a:gd name="connsiteX60" fmla="*/ 207478 w 3547258"/>
              <a:gd name="connsiteY60" fmla="*/ 1708338 h 3547266"/>
              <a:gd name="connsiteX61" fmla="*/ 206220 w 3547258"/>
              <a:gd name="connsiteY61" fmla="*/ 1773592 h 3547266"/>
              <a:gd name="connsiteX62" fmla="*/ 207478 w 3547258"/>
              <a:gd name="connsiteY62" fmla="*/ 1840076 h 3547266"/>
              <a:gd name="connsiteX63" fmla="*/ 2514 w 3547258"/>
              <a:gd name="connsiteY63" fmla="*/ 1849926 h 3547266"/>
              <a:gd name="connsiteX64" fmla="*/ 0 w 3547258"/>
              <a:gd name="connsiteY64" fmla="*/ 1773592 h 3547266"/>
              <a:gd name="connsiteX65" fmla="*/ 1258 w 3547258"/>
              <a:gd name="connsiteY65" fmla="*/ 1718188 h 3547266"/>
              <a:gd name="connsiteX66" fmla="*/ 3517660 w 3547258"/>
              <a:gd name="connsiteY66" fmla="*/ 1455657 h 3547266"/>
              <a:gd name="connsiteX67" fmla="*/ 3536280 w 3547258"/>
              <a:gd name="connsiteY67" fmla="*/ 1589360 h 3547266"/>
              <a:gd name="connsiteX68" fmla="*/ 3335178 w 3547258"/>
              <a:gd name="connsiteY68" fmla="*/ 1624678 h 3547266"/>
              <a:gd name="connsiteX69" fmla="*/ 3317798 w 3547258"/>
              <a:gd name="connsiteY69" fmla="*/ 1492236 h 3547266"/>
              <a:gd name="connsiteX70" fmla="*/ 57392 w 3547258"/>
              <a:gd name="connsiteY70" fmla="*/ 1318330 h 3547266"/>
              <a:gd name="connsiteX71" fmla="*/ 256924 w 3547258"/>
              <a:gd name="connsiteY71" fmla="*/ 1357145 h 3547266"/>
              <a:gd name="connsiteX72" fmla="*/ 228242 w 3547258"/>
              <a:gd name="connsiteY72" fmla="*/ 1487364 h 3547266"/>
              <a:gd name="connsiteX73" fmla="*/ 27462 w 3547258"/>
              <a:gd name="connsiteY73" fmla="*/ 1449801 h 3547266"/>
              <a:gd name="connsiteX74" fmla="*/ 57392 w 3547258"/>
              <a:gd name="connsiteY74" fmla="*/ 1318330 h 3547266"/>
              <a:gd name="connsiteX75" fmla="*/ 3393434 w 3547258"/>
              <a:gd name="connsiteY75" fmla="*/ 1054663 h 3547266"/>
              <a:gd name="connsiteX76" fmla="*/ 3442900 w 3547258"/>
              <a:gd name="connsiteY76" fmla="*/ 1177841 h 3547266"/>
              <a:gd name="connsiteX77" fmla="*/ 3257404 w 3547258"/>
              <a:gd name="connsiteY77" fmla="*/ 1256675 h 3547266"/>
              <a:gd name="connsiteX78" fmla="*/ 3207938 w 3547258"/>
              <a:gd name="connsiteY78" fmla="*/ 1134729 h 3547266"/>
              <a:gd name="connsiteX79" fmla="*/ 206028 w 3547258"/>
              <a:gd name="connsiteY79" fmla="*/ 944802 h 3547266"/>
              <a:gd name="connsiteX80" fmla="*/ 394244 w 3547258"/>
              <a:gd name="connsiteY80" fmla="*/ 1027835 h 3547266"/>
              <a:gd name="connsiteX81" fmla="*/ 335268 w 3547258"/>
              <a:gd name="connsiteY81" fmla="*/ 1146807 h 3547266"/>
              <a:gd name="connsiteX82" fmla="*/ 148308 w 3547258"/>
              <a:gd name="connsiteY82" fmla="*/ 1063774 h 3547266"/>
              <a:gd name="connsiteX83" fmla="*/ 206028 w 3547258"/>
              <a:gd name="connsiteY83" fmla="*/ 944802 h 3547266"/>
              <a:gd name="connsiteX84" fmla="*/ 3178046 w 3547258"/>
              <a:gd name="connsiteY84" fmla="*/ 692122 h 3547266"/>
              <a:gd name="connsiteX85" fmla="*/ 3256132 w 3547258"/>
              <a:gd name="connsiteY85" fmla="*/ 800617 h 3547266"/>
              <a:gd name="connsiteX86" fmla="*/ 3092524 w 3547258"/>
              <a:gd name="connsiteY86" fmla="*/ 921583 h 3547266"/>
              <a:gd name="connsiteX87" fmla="*/ 3015678 w 3547258"/>
              <a:gd name="connsiteY87" fmla="*/ 814335 h 3547266"/>
              <a:gd name="connsiteX88" fmla="*/ 429704 w 3547258"/>
              <a:gd name="connsiteY88" fmla="*/ 615220 h 3547266"/>
              <a:gd name="connsiteX89" fmla="*/ 592000 w 3547258"/>
              <a:gd name="connsiteY89" fmla="*/ 739351 h 3547266"/>
              <a:gd name="connsiteX90" fmla="*/ 508354 w 3547258"/>
              <a:gd name="connsiteY90" fmla="*/ 844674 h 3547266"/>
              <a:gd name="connsiteX91" fmla="*/ 346058 w 3547258"/>
              <a:gd name="connsiteY91" fmla="*/ 719290 h 3547266"/>
              <a:gd name="connsiteX92" fmla="*/ 429704 w 3547258"/>
              <a:gd name="connsiteY92" fmla="*/ 615220 h 3547266"/>
              <a:gd name="connsiteX93" fmla="*/ 2885194 w 3547258"/>
              <a:gd name="connsiteY93" fmla="*/ 390006 h 3547266"/>
              <a:gd name="connsiteX94" fmla="*/ 2986962 w 3547258"/>
              <a:gd name="connsiteY94" fmla="*/ 476325 h 3547266"/>
              <a:gd name="connsiteX95" fmla="*/ 2853784 w 3547258"/>
              <a:gd name="connsiteY95" fmla="*/ 630466 h 3547266"/>
              <a:gd name="connsiteX96" fmla="*/ 2752014 w 3547258"/>
              <a:gd name="connsiteY96" fmla="*/ 542914 h 3547266"/>
              <a:gd name="connsiteX97" fmla="*/ 726250 w 3547258"/>
              <a:gd name="connsiteY97" fmla="*/ 340566 h 3547266"/>
              <a:gd name="connsiteX98" fmla="*/ 855658 w 3547258"/>
              <a:gd name="connsiteY98" fmla="*/ 499216 h 3547266"/>
              <a:gd name="connsiteX99" fmla="*/ 751378 w 3547258"/>
              <a:gd name="connsiteY99" fmla="*/ 581020 h 3547266"/>
              <a:gd name="connsiteX100" fmla="*/ 620712 w 3547258"/>
              <a:gd name="connsiteY100" fmla="*/ 423609 h 3547266"/>
              <a:gd name="connsiteX101" fmla="*/ 726250 w 3547258"/>
              <a:gd name="connsiteY101" fmla="*/ 340566 h 3547266"/>
              <a:gd name="connsiteX102" fmla="*/ 2529078 w 3547258"/>
              <a:gd name="connsiteY102" fmla="*/ 164790 h 3547266"/>
              <a:gd name="connsiteX103" fmla="*/ 2646414 w 3547258"/>
              <a:gd name="connsiteY103" fmla="*/ 225213 h 3547266"/>
              <a:gd name="connsiteX104" fmla="*/ 2556250 w 3547258"/>
              <a:gd name="connsiteY104" fmla="*/ 405250 h 3547266"/>
              <a:gd name="connsiteX105" fmla="*/ 2438914 w 3547258"/>
              <a:gd name="connsiteY105" fmla="*/ 344827 h 3547266"/>
              <a:gd name="connsiteX106" fmla="*/ 1081088 w 3547258"/>
              <a:gd name="connsiteY106" fmla="*/ 137326 h 3547266"/>
              <a:gd name="connsiteX107" fmla="*/ 1168780 w 3547258"/>
              <a:gd name="connsiteY107" fmla="*/ 321414 h 3547266"/>
              <a:gd name="connsiteX108" fmla="*/ 1048974 w 3547258"/>
              <a:gd name="connsiteY108" fmla="*/ 377767 h 3547266"/>
              <a:gd name="connsiteX109" fmla="*/ 961282 w 3547258"/>
              <a:gd name="connsiteY109" fmla="*/ 193679 h 3547266"/>
              <a:gd name="connsiteX110" fmla="*/ 1081088 w 3547258"/>
              <a:gd name="connsiteY110" fmla="*/ 137326 h 3547266"/>
              <a:gd name="connsiteX111" fmla="*/ 2134066 w 3547258"/>
              <a:gd name="connsiteY111" fmla="*/ 32957 h 3547266"/>
              <a:gd name="connsiteX112" fmla="*/ 2261904 w 3547258"/>
              <a:gd name="connsiteY112" fmla="*/ 65207 h 3547266"/>
              <a:gd name="connsiteX113" fmla="*/ 2215194 w 3547258"/>
              <a:gd name="connsiteY113" fmla="*/ 262425 h 3547266"/>
              <a:gd name="connsiteX114" fmla="*/ 2087356 w 3547258"/>
              <a:gd name="connsiteY114" fmla="*/ 231416 h 3547266"/>
              <a:gd name="connsiteX115" fmla="*/ 1469954 w 3547258"/>
              <a:gd name="connsiteY115" fmla="*/ 21970 h 3547266"/>
              <a:gd name="connsiteX116" fmla="*/ 1514834 w 3547258"/>
              <a:gd name="connsiteY116" fmla="*/ 218880 h 3547266"/>
              <a:gd name="connsiteX117" fmla="*/ 1383934 w 3547258"/>
              <a:gd name="connsiteY117" fmla="*/ 245955 h 3547266"/>
              <a:gd name="connsiteX118" fmla="*/ 1340302 w 3547258"/>
              <a:gd name="connsiteY118" fmla="*/ 49045 h 3547266"/>
              <a:gd name="connsiteX119" fmla="*/ 1469954 w 3547258"/>
              <a:gd name="connsiteY119" fmla="*/ 21970 h 3547266"/>
              <a:gd name="connsiteX120" fmla="*/ 1770588 w 3547258"/>
              <a:gd name="connsiteY120" fmla="*/ 0 h 3547266"/>
              <a:gd name="connsiteX121" fmla="*/ 1849932 w 3547258"/>
              <a:gd name="connsiteY121" fmla="*/ 1258 h 3547266"/>
              <a:gd name="connsiteX122" fmla="*/ 1849932 w 3547258"/>
              <a:gd name="connsiteY122" fmla="*/ 207478 h 3547266"/>
              <a:gd name="connsiteX123" fmla="*/ 1770588 w 3547258"/>
              <a:gd name="connsiteY123" fmla="*/ 204963 h 3547266"/>
              <a:gd name="connsiteX124" fmla="*/ 1719320 w 3547258"/>
              <a:gd name="connsiteY124" fmla="*/ 206220 h 3547266"/>
              <a:gd name="connsiteX125" fmla="*/ 1719320 w 3547258"/>
              <a:gd name="connsiteY125" fmla="*/ 1258 h 3547266"/>
              <a:gd name="connsiteX126" fmla="*/ 1770588 w 3547258"/>
              <a:gd name="connsiteY126" fmla="*/ 0 h 3547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Lst>
            <a:rect l="l" t="t" r="r" b="b"/>
            <a:pathLst>
              <a:path w="3547258" h="3547266">
                <a:moveTo>
                  <a:pt x="1889430" y="3339773"/>
                </a:moveTo>
                <a:lnTo>
                  <a:pt x="1910346" y="3541053"/>
                </a:lnTo>
                <a:cubicBezTo>
                  <a:pt x="1867282" y="3544781"/>
                  <a:pt x="1824216" y="3547266"/>
                  <a:pt x="1779920" y="3547266"/>
                </a:cubicBezTo>
                <a:lnTo>
                  <a:pt x="1757774" y="3343501"/>
                </a:lnTo>
                <a:cubicBezTo>
                  <a:pt x="1761464" y="3343501"/>
                  <a:pt x="1766386" y="3343501"/>
                  <a:pt x="1771308" y="3343501"/>
                </a:cubicBezTo>
                <a:cubicBezTo>
                  <a:pt x="1810682" y="3343501"/>
                  <a:pt x="1850056" y="3342258"/>
                  <a:pt x="1889430" y="3339773"/>
                </a:cubicBezTo>
                <a:close/>
                <a:moveTo>
                  <a:pt x="1394106" y="3295827"/>
                </a:moveTo>
                <a:cubicBezTo>
                  <a:pt x="1436752" y="3305858"/>
                  <a:pt x="1480654" y="3315889"/>
                  <a:pt x="1525810" y="3322158"/>
                </a:cubicBezTo>
                <a:lnTo>
                  <a:pt x="1499470" y="3525281"/>
                </a:lnTo>
                <a:cubicBezTo>
                  <a:pt x="1455568" y="3519012"/>
                  <a:pt x="1411666" y="3510235"/>
                  <a:pt x="1367764" y="3500204"/>
                </a:cubicBezTo>
                <a:close/>
                <a:moveTo>
                  <a:pt x="2255150" y="3268363"/>
                </a:moveTo>
                <a:lnTo>
                  <a:pt x="2322312" y="3461456"/>
                </a:lnTo>
                <a:cubicBezTo>
                  <a:pt x="2281268" y="3475248"/>
                  <a:pt x="2238982" y="3487787"/>
                  <a:pt x="2195452" y="3497817"/>
                </a:cubicBezTo>
                <a:lnTo>
                  <a:pt x="2125806" y="3304725"/>
                </a:lnTo>
                <a:cubicBezTo>
                  <a:pt x="2169334" y="3294694"/>
                  <a:pt x="2212864" y="3282156"/>
                  <a:pt x="2255150" y="3268363"/>
                </a:cubicBezTo>
                <a:close/>
                <a:moveTo>
                  <a:pt x="1054734" y="3169489"/>
                </a:moveTo>
                <a:cubicBezTo>
                  <a:pt x="1092938" y="3188215"/>
                  <a:pt x="1133608" y="3206942"/>
                  <a:pt x="1174278" y="3223171"/>
                </a:cubicBezTo>
                <a:lnTo>
                  <a:pt x="1102798" y="3415427"/>
                </a:lnTo>
                <a:cubicBezTo>
                  <a:pt x="1062128" y="3397949"/>
                  <a:pt x="1022690" y="3379223"/>
                  <a:pt x="983254" y="3359248"/>
                </a:cubicBezTo>
                <a:close/>
                <a:moveTo>
                  <a:pt x="2595224" y="3114557"/>
                </a:moveTo>
                <a:lnTo>
                  <a:pt x="2706816" y="3284521"/>
                </a:lnTo>
                <a:cubicBezTo>
                  <a:pt x="2667946" y="3307016"/>
                  <a:pt x="2629078" y="3329511"/>
                  <a:pt x="2588954" y="3349507"/>
                </a:cubicBezTo>
                <a:lnTo>
                  <a:pt x="2477362" y="3179543"/>
                </a:lnTo>
                <a:cubicBezTo>
                  <a:pt x="2517484" y="3159548"/>
                  <a:pt x="2556354" y="3137052"/>
                  <a:pt x="2595224" y="3114557"/>
                </a:cubicBezTo>
                <a:close/>
                <a:moveTo>
                  <a:pt x="756888" y="2971739"/>
                </a:moveTo>
                <a:cubicBezTo>
                  <a:pt x="790406" y="3000510"/>
                  <a:pt x="825164" y="3028029"/>
                  <a:pt x="861164" y="3054298"/>
                </a:cubicBezTo>
                <a:lnTo>
                  <a:pt x="748200" y="3223168"/>
                </a:lnTo>
                <a:cubicBezTo>
                  <a:pt x="712200" y="3196900"/>
                  <a:pt x="676200" y="3170631"/>
                  <a:pt x="642682" y="3143111"/>
                </a:cubicBezTo>
                <a:close/>
                <a:moveTo>
                  <a:pt x="2889090" y="2878356"/>
                </a:moveTo>
                <a:lnTo>
                  <a:pt x="3036404" y="3020329"/>
                </a:lnTo>
                <a:cubicBezTo>
                  <a:pt x="3005194" y="3052996"/>
                  <a:pt x="2973982" y="3083149"/>
                  <a:pt x="2939028" y="3113303"/>
                </a:cubicBezTo>
                <a:lnTo>
                  <a:pt x="2790466" y="2970073"/>
                </a:lnTo>
                <a:cubicBezTo>
                  <a:pt x="2825422" y="2941176"/>
                  <a:pt x="2857880" y="2911023"/>
                  <a:pt x="2889090" y="2878356"/>
                </a:cubicBezTo>
                <a:close/>
                <a:moveTo>
                  <a:pt x="512506" y="2708072"/>
                </a:moveTo>
                <a:cubicBezTo>
                  <a:pt x="540000" y="2742777"/>
                  <a:pt x="568744" y="2777482"/>
                  <a:pt x="597488" y="2810947"/>
                </a:cubicBezTo>
                <a:lnTo>
                  <a:pt x="447520" y="2948526"/>
                </a:lnTo>
                <a:cubicBezTo>
                  <a:pt x="417528" y="2915061"/>
                  <a:pt x="388784" y="2881595"/>
                  <a:pt x="362538" y="2845651"/>
                </a:cubicBezTo>
                <a:close/>
                <a:moveTo>
                  <a:pt x="3117318" y="2587224"/>
                </a:moveTo>
                <a:lnTo>
                  <a:pt x="3294570" y="2690004"/>
                </a:lnTo>
                <a:cubicBezTo>
                  <a:pt x="3271942" y="2727153"/>
                  <a:pt x="3248058" y="2764302"/>
                  <a:pt x="3221658" y="2800213"/>
                </a:cubicBezTo>
                <a:lnTo>
                  <a:pt x="3043148" y="2697434"/>
                </a:lnTo>
                <a:cubicBezTo>
                  <a:pt x="3069548" y="2662761"/>
                  <a:pt x="3094690" y="2625612"/>
                  <a:pt x="3117318" y="2587224"/>
                </a:cubicBezTo>
                <a:close/>
                <a:moveTo>
                  <a:pt x="330644" y="2400461"/>
                </a:moveTo>
                <a:cubicBezTo>
                  <a:pt x="347958" y="2441196"/>
                  <a:pt x="367744" y="2481931"/>
                  <a:pt x="388766" y="2520197"/>
                </a:cubicBezTo>
                <a:lnTo>
                  <a:pt x="211926" y="2618949"/>
                </a:lnTo>
                <a:cubicBezTo>
                  <a:pt x="192140" y="2580683"/>
                  <a:pt x="172354" y="2539948"/>
                  <a:pt x="153804" y="2500447"/>
                </a:cubicBezTo>
                <a:close/>
                <a:moveTo>
                  <a:pt x="3275770" y="2241162"/>
                </a:moveTo>
                <a:lnTo>
                  <a:pt x="3470364" y="2300926"/>
                </a:lnTo>
                <a:cubicBezTo>
                  <a:pt x="3456730" y="2343259"/>
                  <a:pt x="3441856" y="2385592"/>
                  <a:pt x="3424504" y="2426680"/>
                </a:cubicBezTo>
                <a:lnTo>
                  <a:pt x="3229910" y="2366916"/>
                </a:lnTo>
                <a:cubicBezTo>
                  <a:pt x="3247262" y="2325828"/>
                  <a:pt x="3262136" y="2283495"/>
                  <a:pt x="3275770" y="2241162"/>
                </a:cubicBezTo>
                <a:close/>
                <a:moveTo>
                  <a:pt x="227404" y="2059894"/>
                </a:moveTo>
                <a:cubicBezTo>
                  <a:pt x="234788" y="2103472"/>
                  <a:pt x="244632" y="2147050"/>
                  <a:pt x="256940" y="2189383"/>
                </a:cubicBezTo>
                <a:lnTo>
                  <a:pt x="63724" y="2245412"/>
                </a:lnTo>
                <a:cubicBezTo>
                  <a:pt x="51418" y="2203079"/>
                  <a:pt x="41572" y="2159501"/>
                  <a:pt x="32958" y="2115923"/>
                </a:cubicBezTo>
                <a:close/>
                <a:moveTo>
                  <a:pt x="3343766" y="1873129"/>
                </a:moveTo>
                <a:lnTo>
                  <a:pt x="3547258" y="1885698"/>
                </a:lnTo>
                <a:cubicBezTo>
                  <a:pt x="3543512" y="1930945"/>
                  <a:pt x="3539768" y="1976192"/>
                  <a:pt x="3533524" y="2020182"/>
                </a:cubicBezTo>
                <a:lnTo>
                  <a:pt x="3328784" y="2007614"/>
                </a:lnTo>
                <a:cubicBezTo>
                  <a:pt x="3336274" y="1962367"/>
                  <a:pt x="3341268" y="1918376"/>
                  <a:pt x="3343766" y="1873129"/>
                </a:cubicBezTo>
                <a:close/>
                <a:moveTo>
                  <a:pt x="207478" y="1708338"/>
                </a:moveTo>
                <a:cubicBezTo>
                  <a:pt x="206220" y="1730500"/>
                  <a:pt x="206220" y="1752661"/>
                  <a:pt x="206220" y="1773592"/>
                </a:cubicBezTo>
                <a:cubicBezTo>
                  <a:pt x="206220" y="1796985"/>
                  <a:pt x="206220" y="1817915"/>
                  <a:pt x="207478" y="1840076"/>
                </a:cubicBezTo>
                <a:lnTo>
                  <a:pt x="2514" y="1849926"/>
                </a:lnTo>
                <a:cubicBezTo>
                  <a:pt x="1258" y="1824071"/>
                  <a:pt x="0" y="1799447"/>
                  <a:pt x="0" y="1773592"/>
                </a:cubicBezTo>
                <a:cubicBezTo>
                  <a:pt x="0" y="1755124"/>
                  <a:pt x="0" y="1736656"/>
                  <a:pt x="1258" y="1718188"/>
                </a:cubicBezTo>
                <a:close/>
                <a:moveTo>
                  <a:pt x="3517660" y="1455657"/>
                </a:moveTo>
                <a:cubicBezTo>
                  <a:pt x="3525108" y="1499804"/>
                  <a:pt x="3532556" y="1545213"/>
                  <a:pt x="3536280" y="1589360"/>
                </a:cubicBezTo>
                <a:lnTo>
                  <a:pt x="3335178" y="1624678"/>
                </a:lnTo>
                <a:cubicBezTo>
                  <a:pt x="3331454" y="1580531"/>
                  <a:pt x="3325248" y="1535122"/>
                  <a:pt x="3317798" y="1492236"/>
                </a:cubicBezTo>
                <a:close/>
                <a:moveTo>
                  <a:pt x="57392" y="1318330"/>
                </a:moveTo>
                <a:lnTo>
                  <a:pt x="256924" y="1357145"/>
                </a:lnTo>
                <a:cubicBezTo>
                  <a:pt x="245700" y="1399717"/>
                  <a:pt x="235724" y="1443541"/>
                  <a:pt x="228242" y="1487364"/>
                </a:cubicBezTo>
                <a:lnTo>
                  <a:pt x="27462" y="1449801"/>
                </a:lnTo>
                <a:cubicBezTo>
                  <a:pt x="34944" y="1405977"/>
                  <a:pt x="44922" y="1362154"/>
                  <a:pt x="57392" y="1318330"/>
                </a:cubicBezTo>
                <a:close/>
                <a:moveTo>
                  <a:pt x="3393434" y="1054663"/>
                </a:moveTo>
                <a:cubicBezTo>
                  <a:pt x="3411984" y="1096544"/>
                  <a:pt x="3428060" y="1137193"/>
                  <a:pt x="3442900" y="1177841"/>
                </a:cubicBezTo>
                <a:lnTo>
                  <a:pt x="3257404" y="1256675"/>
                </a:lnTo>
                <a:cubicBezTo>
                  <a:pt x="3241328" y="1216027"/>
                  <a:pt x="3226488" y="1175378"/>
                  <a:pt x="3207938" y="1134729"/>
                </a:cubicBezTo>
                <a:close/>
                <a:moveTo>
                  <a:pt x="206028" y="944802"/>
                </a:moveTo>
                <a:lnTo>
                  <a:pt x="394244" y="1027835"/>
                </a:lnTo>
                <a:cubicBezTo>
                  <a:pt x="372912" y="1066253"/>
                  <a:pt x="354090" y="1107150"/>
                  <a:pt x="335268" y="1146807"/>
                </a:cubicBezTo>
                <a:lnTo>
                  <a:pt x="148308" y="1063774"/>
                </a:lnTo>
                <a:cubicBezTo>
                  <a:pt x="165874" y="1024117"/>
                  <a:pt x="185952" y="983220"/>
                  <a:pt x="206028" y="944802"/>
                </a:cubicBezTo>
                <a:close/>
                <a:moveTo>
                  <a:pt x="3178046" y="692122"/>
                </a:moveTo>
                <a:cubicBezTo>
                  <a:pt x="3205314" y="727040"/>
                  <a:pt x="3231342" y="763205"/>
                  <a:pt x="3256132" y="800617"/>
                </a:cubicBezTo>
                <a:lnTo>
                  <a:pt x="3092524" y="921583"/>
                </a:lnTo>
                <a:cubicBezTo>
                  <a:pt x="3068974" y="884171"/>
                  <a:pt x="3042946" y="849253"/>
                  <a:pt x="3015678" y="814335"/>
                </a:cubicBezTo>
                <a:close/>
                <a:moveTo>
                  <a:pt x="429704" y="615220"/>
                </a:moveTo>
                <a:lnTo>
                  <a:pt x="592000" y="739351"/>
                </a:lnTo>
                <a:cubicBezTo>
                  <a:pt x="562038" y="773205"/>
                  <a:pt x="534572" y="808313"/>
                  <a:pt x="508354" y="844674"/>
                </a:cubicBezTo>
                <a:lnTo>
                  <a:pt x="346058" y="719290"/>
                </a:lnTo>
                <a:cubicBezTo>
                  <a:pt x="372276" y="682928"/>
                  <a:pt x="399740" y="647820"/>
                  <a:pt x="429704" y="615220"/>
                </a:cubicBezTo>
                <a:close/>
                <a:moveTo>
                  <a:pt x="2885194" y="390006"/>
                </a:moveTo>
                <a:cubicBezTo>
                  <a:pt x="2920372" y="417135"/>
                  <a:pt x="2953038" y="445497"/>
                  <a:pt x="2986962" y="476325"/>
                </a:cubicBezTo>
                <a:lnTo>
                  <a:pt x="2853784" y="630466"/>
                </a:lnTo>
                <a:cubicBezTo>
                  <a:pt x="2821116" y="599638"/>
                  <a:pt x="2787194" y="571276"/>
                  <a:pt x="2752014" y="542914"/>
                </a:cubicBezTo>
                <a:close/>
                <a:moveTo>
                  <a:pt x="726250" y="340566"/>
                </a:moveTo>
                <a:lnTo>
                  <a:pt x="855658" y="499216"/>
                </a:lnTo>
                <a:cubicBezTo>
                  <a:pt x="820480" y="524005"/>
                  <a:pt x="784044" y="551273"/>
                  <a:pt x="751378" y="581020"/>
                </a:cubicBezTo>
                <a:lnTo>
                  <a:pt x="620712" y="423609"/>
                </a:lnTo>
                <a:cubicBezTo>
                  <a:pt x="654634" y="395102"/>
                  <a:pt x="689814" y="367834"/>
                  <a:pt x="726250" y="340566"/>
                </a:cubicBezTo>
                <a:close/>
                <a:moveTo>
                  <a:pt x="2529078" y="164790"/>
                </a:moveTo>
                <a:cubicBezTo>
                  <a:pt x="2569836" y="183287"/>
                  <a:pt x="2609360" y="204250"/>
                  <a:pt x="2646414" y="225213"/>
                </a:cubicBezTo>
                <a:lnTo>
                  <a:pt x="2556250" y="405250"/>
                </a:lnTo>
                <a:cubicBezTo>
                  <a:pt x="2517962" y="383054"/>
                  <a:pt x="2478438" y="363324"/>
                  <a:pt x="2438914" y="344827"/>
                </a:cubicBezTo>
                <a:close/>
                <a:moveTo>
                  <a:pt x="1081088" y="137326"/>
                </a:moveTo>
                <a:lnTo>
                  <a:pt x="1168780" y="321414"/>
                </a:lnTo>
                <a:cubicBezTo>
                  <a:pt x="1128022" y="337693"/>
                  <a:pt x="1087264" y="357730"/>
                  <a:pt x="1048974" y="377767"/>
                </a:cubicBezTo>
                <a:lnTo>
                  <a:pt x="961282" y="193679"/>
                </a:lnTo>
                <a:cubicBezTo>
                  <a:pt x="999570" y="173643"/>
                  <a:pt x="1040328" y="154858"/>
                  <a:pt x="1081088" y="137326"/>
                </a:cubicBezTo>
                <a:close/>
                <a:moveTo>
                  <a:pt x="2134066" y="32957"/>
                </a:moveTo>
                <a:cubicBezTo>
                  <a:pt x="2177088" y="42880"/>
                  <a:pt x="2220112" y="52803"/>
                  <a:pt x="2261904" y="65207"/>
                </a:cubicBezTo>
                <a:lnTo>
                  <a:pt x="2215194" y="262425"/>
                </a:lnTo>
                <a:cubicBezTo>
                  <a:pt x="2174630" y="250021"/>
                  <a:pt x="2131608" y="240098"/>
                  <a:pt x="2087356" y="231416"/>
                </a:cubicBezTo>
                <a:close/>
                <a:moveTo>
                  <a:pt x="1469954" y="21970"/>
                </a:moveTo>
                <a:lnTo>
                  <a:pt x="1514834" y="218880"/>
                </a:lnTo>
                <a:cubicBezTo>
                  <a:pt x="1469954" y="226264"/>
                  <a:pt x="1426322" y="234879"/>
                  <a:pt x="1383934" y="245955"/>
                </a:cubicBezTo>
                <a:lnTo>
                  <a:pt x="1340302" y="49045"/>
                </a:lnTo>
                <a:cubicBezTo>
                  <a:pt x="1382688" y="39200"/>
                  <a:pt x="1426322" y="29354"/>
                  <a:pt x="1469954" y="21970"/>
                </a:cubicBezTo>
                <a:close/>
                <a:moveTo>
                  <a:pt x="1770588" y="0"/>
                </a:moveTo>
                <a:cubicBezTo>
                  <a:pt x="1797444" y="0"/>
                  <a:pt x="1824298" y="1258"/>
                  <a:pt x="1849932" y="1258"/>
                </a:cubicBezTo>
                <a:lnTo>
                  <a:pt x="1849932" y="207478"/>
                </a:lnTo>
                <a:cubicBezTo>
                  <a:pt x="1824298" y="206220"/>
                  <a:pt x="1797444" y="204963"/>
                  <a:pt x="1770588" y="204963"/>
                </a:cubicBezTo>
                <a:cubicBezTo>
                  <a:pt x="1753498" y="204963"/>
                  <a:pt x="1736410" y="204963"/>
                  <a:pt x="1719320" y="206220"/>
                </a:cubicBezTo>
                <a:lnTo>
                  <a:pt x="1719320" y="1258"/>
                </a:lnTo>
                <a:cubicBezTo>
                  <a:pt x="1736410" y="0"/>
                  <a:pt x="1753498" y="0"/>
                  <a:pt x="1770588" y="0"/>
                </a:cubicBezTo>
                <a:close/>
              </a:path>
            </a:pathLst>
          </a:custGeom>
          <a:solidFill>
            <a:srgbClr val="FFFFFF">
              <a:alpha val="19828"/>
            </a:srgbClr>
          </a:solidFill>
          <a:ln>
            <a:noFill/>
          </a:ln>
          <a:effectLst/>
        </p:spPr>
        <p:txBody>
          <a:bodyPr wrap="square" anchor="ctr">
            <a:noAutofit/>
          </a:bodyPr>
          <a:lstStyle/>
          <a:p>
            <a:endParaRPr lang="en-US" sz="3599" dirty="0">
              <a:latin typeface="Poppins" pitchFamily="2" charset="77"/>
            </a:endParaRPr>
          </a:p>
        </p:txBody>
      </p:sp>
      <p:sp>
        <p:nvSpPr>
          <p:cNvPr id="6" name="TextBox 5">
            <a:extLst>
              <a:ext uri="{FF2B5EF4-FFF2-40B4-BE49-F238E27FC236}">
                <a16:creationId xmlns:a16="http://schemas.microsoft.com/office/drawing/2014/main" id="{D2B21D87-9006-E940-B911-72C01E384915}"/>
              </a:ext>
            </a:extLst>
          </p:cNvPr>
          <p:cNvSpPr txBox="1"/>
          <p:nvPr/>
        </p:nvSpPr>
        <p:spPr>
          <a:xfrm>
            <a:off x="1870157" y="7809437"/>
            <a:ext cx="3975838" cy="615553"/>
          </a:xfrm>
          <a:prstGeom prst="rect">
            <a:avLst/>
          </a:prstGeom>
          <a:noFill/>
        </p:spPr>
        <p:txBody>
          <a:bodyPr wrap="square" rtlCol="0" anchor="b">
            <a:spAutoFit/>
          </a:bodyPr>
          <a:lstStyle/>
          <a:p>
            <a:pPr algn="ctr"/>
            <a:r>
              <a:rPr lang="en-US" sz="3400" b="1" spc="-30" dirty="0">
                <a:solidFill>
                  <a:schemeClr val="accent1"/>
                </a:solidFill>
                <a:latin typeface="Lato Black" panose="020F0502020204030203" pitchFamily="34" charset="77"/>
                <a:cs typeface="Poppins" pitchFamily="2" charset="77"/>
              </a:rPr>
              <a:t>TITLE 01</a:t>
            </a:r>
          </a:p>
        </p:txBody>
      </p:sp>
      <p:sp>
        <p:nvSpPr>
          <p:cNvPr id="7" name="TextBox 6">
            <a:extLst>
              <a:ext uri="{FF2B5EF4-FFF2-40B4-BE49-F238E27FC236}">
                <a16:creationId xmlns:a16="http://schemas.microsoft.com/office/drawing/2014/main" id="{B111541D-2D07-6748-9479-E33FD2E8E2A9}"/>
              </a:ext>
            </a:extLst>
          </p:cNvPr>
          <p:cNvSpPr txBox="1"/>
          <p:nvPr/>
        </p:nvSpPr>
        <p:spPr>
          <a:xfrm>
            <a:off x="1870159" y="8467767"/>
            <a:ext cx="3975838" cy="1851982"/>
          </a:xfrm>
          <a:prstGeom prst="rect">
            <a:avLst/>
          </a:prstGeom>
          <a:noFill/>
        </p:spPr>
        <p:txBody>
          <a:bodyPr wrap="square" rtlCol="0">
            <a:spAutoFit/>
          </a:bodyPr>
          <a:lstStyle/>
          <a:p>
            <a:pPr algn="ct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 name="TextBox 7">
            <a:extLst>
              <a:ext uri="{FF2B5EF4-FFF2-40B4-BE49-F238E27FC236}">
                <a16:creationId xmlns:a16="http://schemas.microsoft.com/office/drawing/2014/main" id="{0AFD41E6-7991-B844-ACCF-4C9BDCDB3191}"/>
              </a:ext>
            </a:extLst>
          </p:cNvPr>
          <p:cNvSpPr txBox="1"/>
          <p:nvPr/>
        </p:nvSpPr>
        <p:spPr>
          <a:xfrm>
            <a:off x="6037707" y="10587804"/>
            <a:ext cx="3975838" cy="615553"/>
          </a:xfrm>
          <a:prstGeom prst="rect">
            <a:avLst/>
          </a:prstGeom>
          <a:noFill/>
        </p:spPr>
        <p:txBody>
          <a:bodyPr wrap="square" rtlCol="0" anchor="b">
            <a:spAutoFit/>
          </a:bodyPr>
          <a:lstStyle/>
          <a:p>
            <a:pPr algn="ctr"/>
            <a:r>
              <a:rPr lang="en-US" sz="3400" b="1" spc="-30" dirty="0">
                <a:solidFill>
                  <a:schemeClr val="accent2"/>
                </a:solidFill>
                <a:latin typeface="Lato Black" panose="020F0502020204030203" pitchFamily="34" charset="77"/>
                <a:cs typeface="Poppins" pitchFamily="2" charset="77"/>
              </a:rPr>
              <a:t>TITLE 02</a:t>
            </a:r>
          </a:p>
        </p:txBody>
      </p:sp>
      <p:sp>
        <p:nvSpPr>
          <p:cNvPr id="9" name="TextBox 8">
            <a:extLst>
              <a:ext uri="{FF2B5EF4-FFF2-40B4-BE49-F238E27FC236}">
                <a16:creationId xmlns:a16="http://schemas.microsoft.com/office/drawing/2014/main" id="{6F3A299C-86B8-7248-A356-00C08F12085E}"/>
              </a:ext>
            </a:extLst>
          </p:cNvPr>
          <p:cNvSpPr txBox="1"/>
          <p:nvPr/>
        </p:nvSpPr>
        <p:spPr>
          <a:xfrm>
            <a:off x="6037709" y="11246134"/>
            <a:ext cx="3975838" cy="1851982"/>
          </a:xfrm>
          <a:prstGeom prst="rect">
            <a:avLst/>
          </a:prstGeom>
          <a:noFill/>
        </p:spPr>
        <p:txBody>
          <a:bodyPr wrap="square" rtlCol="0">
            <a:spAutoFit/>
          </a:bodyPr>
          <a:lstStyle/>
          <a:p>
            <a:pPr algn="ct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 name="TextBox 9">
            <a:extLst>
              <a:ext uri="{FF2B5EF4-FFF2-40B4-BE49-F238E27FC236}">
                <a16:creationId xmlns:a16="http://schemas.microsoft.com/office/drawing/2014/main" id="{F76E9173-62F9-2D4A-B5E9-D020B026B75A}"/>
              </a:ext>
            </a:extLst>
          </p:cNvPr>
          <p:cNvSpPr txBox="1"/>
          <p:nvPr/>
        </p:nvSpPr>
        <p:spPr>
          <a:xfrm>
            <a:off x="10200904" y="7809437"/>
            <a:ext cx="3975838" cy="615553"/>
          </a:xfrm>
          <a:prstGeom prst="rect">
            <a:avLst/>
          </a:prstGeom>
          <a:noFill/>
        </p:spPr>
        <p:txBody>
          <a:bodyPr wrap="square" rtlCol="0" anchor="b">
            <a:spAutoFit/>
          </a:bodyPr>
          <a:lstStyle/>
          <a:p>
            <a:pPr algn="ctr"/>
            <a:r>
              <a:rPr lang="en-US" sz="3400" b="1" spc="-30" dirty="0">
                <a:solidFill>
                  <a:schemeClr val="accent3"/>
                </a:solidFill>
                <a:latin typeface="Lato Black" panose="020F0502020204030203" pitchFamily="34" charset="77"/>
                <a:cs typeface="Poppins" pitchFamily="2" charset="77"/>
              </a:rPr>
              <a:t>TITLE 03</a:t>
            </a:r>
          </a:p>
        </p:txBody>
      </p:sp>
      <p:sp>
        <p:nvSpPr>
          <p:cNvPr id="11" name="TextBox 10">
            <a:extLst>
              <a:ext uri="{FF2B5EF4-FFF2-40B4-BE49-F238E27FC236}">
                <a16:creationId xmlns:a16="http://schemas.microsoft.com/office/drawing/2014/main" id="{3BD97B1A-D472-0942-A510-DD1291BE81C8}"/>
              </a:ext>
            </a:extLst>
          </p:cNvPr>
          <p:cNvSpPr txBox="1"/>
          <p:nvPr/>
        </p:nvSpPr>
        <p:spPr>
          <a:xfrm>
            <a:off x="10200906" y="8467767"/>
            <a:ext cx="3975838" cy="1851982"/>
          </a:xfrm>
          <a:prstGeom prst="rect">
            <a:avLst/>
          </a:prstGeom>
          <a:noFill/>
        </p:spPr>
        <p:txBody>
          <a:bodyPr wrap="square" rtlCol="0">
            <a:spAutoFit/>
          </a:bodyPr>
          <a:lstStyle/>
          <a:p>
            <a:pPr algn="ct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2" name="TextBox 11">
            <a:extLst>
              <a:ext uri="{FF2B5EF4-FFF2-40B4-BE49-F238E27FC236}">
                <a16:creationId xmlns:a16="http://schemas.microsoft.com/office/drawing/2014/main" id="{2FD2DFB8-6AF2-DD41-897C-C5854E14CDD1}"/>
              </a:ext>
            </a:extLst>
          </p:cNvPr>
          <p:cNvSpPr txBox="1"/>
          <p:nvPr/>
        </p:nvSpPr>
        <p:spPr>
          <a:xfrm>
            <a:off x="14368454" y="10587804"/>
            <a:ext cx="3975838" cy="615553"/>
          </a:xfrm>
          <a:prstGeom prst="rect">
            <a:avLst/>
          </a:prstGeom>
          <a:noFill/>
        </p:spPr>
        <p:txBody>
          <a:bodyPr wrap="square" rtlCol="0" anchor="b">
            <a:spAutoFit/>
          </a:bodyPr>
          <a:lstStyle/>
          <a:p>
            <a:pPr algn="ctr"/>
            <a:r>
              <a:rPr lang="en-US" sz="3400" b="1" spc="-30" dirty="0">
                <a:solidFill>
                  <a:schemeClr val="accent4"/>
                </a:solidFill>
                <a:latin typeface="Lato Black" panose="020F0502020204030203" pitchFamily="34" charset="77"/>
                <a:cs typeface="Poppins" pitchFamily="2" charset="77"/>
              </a:rPr>
              <a:t>TITLE 04</a:t>
            </a:r>
          </a:p>
        </p:txBody>
      </p:sp>
      <p:sp>
        <p:nvSpPr>
          <p:cNvPr id="13" name="TextBox 12">
            <a:extLst>
              <a:ext uri="{FF2B5EF4-FFF2-40B4-BE49-F238E27FC236}">
                <a16:creationId xmlns:a16="http://schemas.microsoft.com/office/drawing/2014/main" id="{53FD3A8E-E93D-1F4E-83F2-A81FE98A3094}"/>
              </a:ext>
            </a:extLst>
          </p:cNvPr>
          <p:cNvSpPr txBox="1"/>
          <p:nvPr/>
        </p:nvSpPr>
        <p:spPr>
          <a:xfrm>
            <a:off x="14364103" y="11246134"/>
            <a:ext cx="3975838" cy="1851982"/>
          </a:xfrm>
          <a:prstGeom prst="rect">
            <a:avLst/>
          </a:prstGeom>
          <a:noFill/>
        </p:spPr>
        <p:txBody>
          <a:bodyPr wrap="square" rtlCol="0">
            <a:spAutoFit/>
          </a:bodyPr>
          <a:lstStyle/>
          <a:p>
            <a:pPr algn="ct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4" name="TextBox 13">
            <a:extLst>
              <a:ext uri="{FF2B5EF4-FFF2-40B4-BE49-F238E27FC236}">
                <a16:creationId xmlns:a16="http://schemas.microsoft.com/office/drawing/2014/main" id="{711B77C9-211F-8146-8E11-AB1A850979FE}"/>
              </a:ext>
            </a:extLst>
          </p:cNvPr>
          <p:cNvSpPr txBox="1"/>
          <p:nvPr/>
        </p:nvSpPr>
        <p:spPr>
          <a:xfrm>
            <a:off x="18531649" y="7809437"/>
            <a:ext cx="3975838" cy="615553"/>
          </a:xfrm>
          <a:prstGeom prst="rect">
            <a:avLst/>
          </a:prstGeom>
          <a:noFill/>
        </p:spPr>
        <p:txBody>
          <a:bodyPr wrap="square" rtlCol="0" anchor="b">
            <a:spAutoFit/>
          </a:bodyPr>
          <a:lstStyle/>
          <a:p>
            <a:pPr algn="ctr"/>
            <a:r>
              <a:rPr lang="en-US" sz="3400" b="1" spc="-30" dirty="0">
                <a:solidFill>
                  <a:schemeClr val="accent5"/>
                </a:solidFill>
                <a:latin typeface="Lato Black" panose="020F0502020204030203" pitchFamily="34" charset="77"/>
                <a:cs typeface="Poppins" pitchFamily="2" charset="77"/>
              </a:rPr>
              <a:t>TITLE 05</a:t>
            </a:r>
          </a:p>
        </p:txBody>
      </p:sp>
      <p:sp>
        <p:nvSpPr>
          <p:cNvPr id="15" name="TextBox 14">
            <a:extLst>
              <a:ext uri="{FF2B5EF4-FFF2-40B4-BE49-F238E27FC236}">
                <a16:creationId xmlns:a16="http://schemas.microsoft.com/office/drawing/2014/main" id="{48D3A7E0-1D2E-1F49-A7D2-0C6F6B46F2D5}"/>
              </a:ext>
            </a:extLst>
          </p:cNvPr>
          <p:cNvSpPr txBox="1"/>
          <p:nvPr/>
        </p:nvSpPr>
        <p:spPr>
          <a:xfrm>
            <a:off x="18527298" y="8467767"/>
            <a:ext cx="3975838" cy="1851982"/>
          </a:xfrm>
          <a:prstGeom prst="rect">
            <a:avLst/>
          </a:prstGeom>
          <a:noFill/>
        </p:spPr>
        <p:txBody>
          <a:bodyPr wrap="square" rtlCol="0">
            <a:spAutoFit/>
          </a:bodyPr>
          <a:lstStyle/>
          <a:p>
            <a:pPr algn="ctr">
              <a:lnSpc>
                <a:spcPts val="3500"/>
              </a:lnSpc>
            </a:pPr>
            <a:r>
              <a:rPr lang="en-US" sz="2800" dirty="0">
                <a:latin typeface="Lato Light" panose="020F0502020204030203" pitchFamily="34" charset="0"/>
              </a:rPr>
              <a:t>You can do whatever you want, go a impress your audience with an amazing presentation</a:t>
            </a:r>
            <a:r>
              <a:rPr lang="en-US" sz="28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6" name="Arco de bloque 35">
            <a:extLst>
              <a:ext uri="{FF2B5EF4-FFF2-40B4-BE49-F238E27FC236}">
                <a16:creationId xmlns:a16="http://schemas.microsoft.com/office/drawing/2014/main" id="{3E556776-9618-6947-9F81-4140AB295442}"/>
              </a:ext>
            </a:extLst>
          </p:cNvPr>
          <p:cNvSpPr/>
          <p:nvPr/>
        </p:nvSpPr>
        <p:spPr>
          <a:xfrm>
            <a:off x="49016" y="11532032"/>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Arco de bloque 36">
            <a:extLst>
              <a:ext uri="{FF2B5EF4-FFF2-40B4-BE49-F238E27FC236}">
                <a16:creationId xmlns:a16="http://schemas.microsoft.com/office/drawing/2014/main" id="{D94688F5-DE6F-2243-BDAC-AC2423F3DCFE}"/>
              </a:ext>
            </a:extLst>
          </p:cNvPr>
          <p:cNvSpPr/>
          <p:nvPr/>
        </p:nvSpPr>
        <p:spPr>
          <a:xfrm rot="16200000">
            <a:off x="22230072" y="109167"/>
            <a:ext cx="4376057" cy="4376057"/>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Rectangle 2">
            <a:extLst>
              <a:ext uri="{FF2B5EF4-FFF2-40B4-BE49-F238E27FC236}">
                <a16:creationId xmlns:a16="http://schemas.microsoft.com/office/drawing/2014/main" id="{221E5522-56FA-B542-B82C-D1CABE2D0C3D}"/>
              </a:ext>
            </a:extLst>
          </p:cNvPr>
          <p:cNvSpPr>
            <a:spLocks/>
          </p:cNvSpPr>
          <p:nvPr/>
        </p:nvSpPr>
        <p:spPr bwMode="auto">
          <a:xfrm>
            <a:off x="7182647" y="768071"/>
            <a:ext cx="10012356"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0857"/>
            <a:r>
              <a:rPr lang="en-US" sz="7200" b="1" dirty="0">
                <a:solidFill>
                  <a:schemeClr val="accent2"/>
                </a:solidFill>
                <a:latin typeface="Lato Black" panose="020F0A02020204030203" pitchFamily="34" charset="0"/>
                <a:cs typeface="Poppins" pitchFamily="2" charset="77"/>
                <a:sym typeface="Bebas Neue" charset="0"/>
              </a:rPr>
              <a:t>MONEY </a:t>
            </a:r>
            <a:r>
              <a:rPr lang="en-US" sz="7200" b="1" dirty="0">
                <a:solidFill>
                  <a:schemeClr val="accent4"/>
                </a:solidFill>
                <a:latin typeface="Lato Black" panose="020F0A02020204030203" pitchFamily="34" charset="0"/>
                <a:cs typeface="Poppins" pitchFamily="2" charset="77"/>
                <a:sym typeface="Bebas Neue" charset="0"/>
              </a:rPr>
              <a:t>INFOGRAPHIC</a:t>
            </a:r>
          </a:p>
        </p:txBody>
      </p:sp>
      <p:grpSp>
        <p:nvGrpSpPr>
          <p:cNvPr id="39" name="Grupo 38">
            <a:extLst>
              <a:ext uri="{FF2B5EF4-FFF2-40B4-BE49-F238E27FC236}">
                <a16:creationId xmlns:a16="http://schemas.microsoft.com/office/drawing/2014/main" id="{947327AE-98C4-2445-ABF5-88C0946F3E21}"/>
              </a:ext>
            </a:extLst>
          </p:cNvPr>
          <p:cNvGrpSpPr/>
          <p:nvPr/>
        </p:nvGrpSpPr>
        <p:grpSpPr>
          <a:xfrm>
            <a:off x="11673672" y="1880008"/>
            <a:ext cx="1030307" cy="187989"/>
            <a:chOff x="2053135" y="2686981"/>
            <a:chExt cx="2312732" cy="421979"/>
          </a:xfrm>
        </p:grpSpPr>
        <p:sp>
          <p:nvSpPr>
            <p:cNvPr id="40" name="Elipse 39">
              <a:extLst>
                <a:ext uri="{FF2B5EF4-FFF2-40B4-BE49-F238E27FC236}">
                  <a16:creationId xmlns:a16="http://schemas.microsoft.com/office/drawing/2014/main" id="{AC018BED-2672-234E-B48B-6D806DDA7E51}"/>
                </a:ext>
              </a:extLst>
            </p:cNvPr>
            <p:cNvSpPr/>
            <p:nvPr/>
          </p:nvSpPr>
          <p:spPr>
            <a:xfrm>
              <a:off x="2053135" y="2693324"/>
              <a:ext cx="415636" cy="4156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Elipse 40">
              <a:extLst>
                <a:ext uri="{FF2B5EF4-FFF2-40B4-BE49-F238E27FC236}">
                  <a16:creationId xmlns:a16="http://schemas.microsoft.com/office/drawing/2014/main" id="{6458CE1C-D5C3-6D4A-B2A3-CE0A729FD6AD}"/>
                </a:ext>
              </a:extLst>
            </p:cNvPr>
            <p:cNvSpPr/>
            <p:nvPr/>
          </p:nvSpPr>
          <p:spPr>
            <a:xfrm>
              <a:off x="2527409" y="2693324"/>
              <a:ext cx="415636" cy="4156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Elipse 41">
              <a:extLst>
                <a:ext uri="{FF2B5EF4-FFF2-40B4-BE49-F238E27FC236}">
                  <a16:creationId xmlns:a16="http://schemas.microsoft.com/office/drawing/2014/main" id="{D1374479-A996-624B-AFE4-A189B14F0C0C}"/>
                </a:ext>
              </a:extLst>
            </p:cNvPr>
            <p:cNvSpPr/>
            <p:nvPr/>
          </p:nvSpPr>
          <p:spPr>
            <a:xfrm>
              <a:off x="3001683" y="2693324"/>
              <a:ext cx="415636" cy="415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Elipse 42">
              <a:extLst>
                <a:ext uri="{FF2B5EF4-FFF2-40B4-BE49-F238E27FC236}">
                  <a16:creationId xmlns:a16="http://schemas.microsoft.com/office/drawing/2014/main" id="{C17665A2-060E-724D-A518-03C9F4BF500B}"/>
                </a:ext>
              </a:extLst>
            </p:cNvPr>
            <p:cNvSpPr/>
            <p:nvPr/>
          </p:nvSpPr>
          <p:spPr>
            <a:xfrm>
              <a:off x="3475957" y="2693324"/>
              <a:ext cx="415636" cy="4156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Elipse 43">
              <a:extLst>
                <a:ext uri="{FF2B5EF4-FFF2-40B4-BE49-F238E27FC236}">
                  <a16:creationId xmlns:a16="http://schemas.microsoft.com/office/drawing/2014/main" id="{DB63B520-AC65-764A-ABBA-6BEAB41A31F1}"/>
                </a:ext>
              </a:extLst>
            </p:cNvPr>
            <p:cNvSpPr/>
            <p:nvPr/>
          </p:nvSpPr>
          <p:spPr>
            <a:xfrm>
              <a:off x="3950231" y="2686981"/>
              <a:ext cx="415636" cy="41563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52180198"/>
      </p:ext>
    </p:extLst>
  </p:cSld>
  <p:clrMapOvr>
    <a:masterClrMapping/>
  </p:clrMapOvr>
</p:sld>
</file>

<file path=ppt/theme/theme1.xml><?xml version="1.0" encoding="utf-8"?>
<a:theme xmlns:a="http://schemas.openxmlformats.org/drawingml/2006/main" name="Default Theme">
  <a:themeElements>
    <a:clrScheme name="Money theme">
      <a:dk1>
        <a:srgbClr val="000000"/>
      </a:dk1>
      <a:lt1>
        <a:srgbClr val="FFFFFF"/>
      </a:lt1>
      <a:dk2>
        <a:srgbClr val="44546A"/>
      </a:dk2>
      <a:lt2>
        <a:srgbClr val="FFFFFF"/>
      </a:lt2>
      <a:accent1>
        <a:srgbClr val="29428B"/>
      </a:accent1>
      <a:accent2>
        <a:srgbClr val="74E6E7"/>
      </a:accent2>
      <a:accent3>
        <a:srgbClr val="3B9A78"/>
      </a:accent3>
      <a:accent4>
        <a:srgbClr val="FCB753"/>
      </a:accent4>
      <a:accent5>
        <a:srgbClr val="FCB851"/>
      </a:accent5>
      <a:accent6>
        <a:srgbClr val="F78423"/>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84971</TotalTime>
  <Words>1111</Words>
  <Application>Microsoft Office PowerPoint</Application>
  <PresentationFormat>Custom</PresentationFormat>
  <Paragraphs>124</Paragraphs>
  <Slides>15</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Calibri</vt:lpstr>
      <vt:lpstr>Calibri Light</vt:lpstr>
      <vt:lpstr>Gill Sans</vt:lpstr>
      <vt:lpstr>Lato Black</vt:lpstr>
      <vt:lpstr>Lato Light</vt:lpstr>
      <vt:lpstr>Open Sans Light</vt:lpstr>
      <vt:lpstr>Poppins</vt:lpstr>
      <vt:lpstr>Source Sans Pro</vt:lpstr>
      <vt:lpstr>Source Sans Pro Light</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9963</cp:revision>
  <cp:lastPrinted>2019-09-18T23:04:43Z</cp:lastPrinted>
  <dcterms:created xsi:type="dcterms:W3CDTF">2014-11-12T21:47:38Z</dcterms:created>
  <dcterms:modified xsi:type="dcterms:W3CDTF">2025-05-09T20:27:36Z</dcterms:modified>
  <cp:category/>
</cp:coreProperties>
</file>