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795" r:id="rId2"/>
    <p:sldId id="1448" r:id="rId3"/>
    <p:sldId id="1449" r:id="rId4"/>
    <p:sldId id="1430" r:id="rId5"/>
    <p:sldId id="1423" r:id="rId6"/>
    <p:sldId id="256" r:id="rId7"/>
    <p:sldId id="1444" r:id="rId8"/>
    <p:sldId id="1399" r:id="rId9"/>
    <p:sldId id="257" r:id="rId10"/>
    <p:sldId id="1447" r:id="rId11"/>
    <p:sldId id="1445" r:id="rId12"/>
    <p:sldId id="17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B59"/>
    <a:srgbClr val="8CC026"/>
    <a:srgbClr val="EC6315"/>
    <a:srgbClr val="14AFE7"/>
    <a:srgbClr val="FFAA19"/>
    <a:srgbClr val="E71D2A"/>
    <a:srgbClr val="FFE23D"/>
    <a:srgbClr val="740000"/>
    <a:srgbClr val="7BA820"/>
    <a:srgbClr val="455E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8FF6F-05CA-4AB4-B83B-DED4DA5A38FA}" v="1" dt="2025-04-26T22:27:17.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25" autoAdjust="0"/>
    <p:restoredTop sz="94660"/>
  </p:normalViewPr>
  <p:slideViewPr>
    <p:cSldViewPr snapToGrid="0">
      <p:cViewPr varScale="1">
        <p:scale>
          <a:sx n="107" d="100"/>
          <a:sy n="107" d="100"/>
        </p:scale>
        <p:origin x="138" y="336"/>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76D8FF6F-05CA-4AB4-B83B-DED4DA5A38FA}"/>
    <pc:docChg chg="addSld delSld modSld sldOrd">
      <pc:chgData name="Jolie Serrano Delgado" userId="d52b4219-5c60-4a0c-87ad-b1ec335c0c37" providerId="ADAL" clId="{76D8FF6F-05CA-4AB4-B83B-DED4DA5A38FA}" dt="2025-04-26T22:27:33.873" v="7" actId="207"/>
      <pc:docMkLst>
        <pc:docMk/>
      </pc:docMkLst>
      <pc:sldChg chg="del">
        <pc:chgData name="Jolie Serrano Delgado" userId="d52b4219-5c60-4a0c-87ad-b1ec335c0c37" providerId="ADAL" clId="{76D8FF6F-05CA-4AB4-B83B-DED4DA5A38FA}" dt="2025-04-26T22:27:32.081" v="6" actId="47"/>
        <pc:sldMkLst>
          <pc:docMk/>
          <pc:sldMk cId="0" sldId="1420"/>
        </pc:sldMkLst>
      </pc:sldChg>
      <pc:sldChg chg="add ord">
        <pc:chgData name="Jolie Serrano Delgado" userId="d52b4219-5c60-4a0c-87ad-b1ec335c0c37" providerId="ADAL" clId="{76D8FF6F-05CA-4AB4-B83B-DED4DA5A38FA}" dt="2025-04-26T22:27:23.101" v="2"/>
        <pc:sldMkLst>
          <pc:docMk/>
          <pc:sldMk cId="3104945146" sldId="1780"/>
        </pc:sldMkLst>
      </pc:sldChg>
      <pc:sldChg chg="del">
        <pc:chgData name="Jolie Serrano Delgado" userId="d52b4219-5c60-4a0c-87ad-b1ec335c0c37" providerId="ADAL" clId="{76D8FF6F-05CA-4AB4-B83B-DED4DA5A38FA}" dt="2025-04-26T22:27:24.174" v="3" actId="47"/>
        <pc:sldMkLst>
          <pc:docMk/>
          <pc:sldMk cId="1656187330" sldId="1794"/>
        </pc:sldMkLst>
      </pc:sldChg>
      <pc:sldChg chg="modSp add mod">
        <pc:chgData name="Jolie Serrano Delgado" userId="d52b4219-5c60-4a0c-87ad-b1ec335c0c37" providerId="ADAL" clId="{76D8FF6F-05CA-4AB4-B83B-DED4DA5A38FA}" dt="2025-04-26T22:27:33.873" v="7" actId="207"/>
        <pc:sldMkLst>
          <pc:docMk/>
          <pc:sldMk cId="0" sldId="1795"/>
        </pc:sldMkLst>
        <pc:spChg chg="mod">
          <ac:chgData name="Jolie Serrano Delgado" userId="d52b4219-5c60-4a0c-87ad-b1ec335c0c37" providerId="ADAL" clId="{76D8FF6F-05CA-4AB4-B83B-DED4DA5A38FA}" dt="2025-04-26T22:27:33.873" v="7" actId="207"/>
          <ac:spMkLst>
            <pc:docMk/>
            <pc:sldMk cId="0" sldId="1795"/>
            <ac:spMk id="18" creationId="{8F5F15BF-00E8-0146-9639-0FB07145B42A}"/>
          </ac:spMkLst>
        </pc:spChg>
        <pc:spChg chg="mod">
          <ac:chgData name="Jolie Serrano Delgado" userId="d52b4219-5c60-4a0c-87ad-b1ec335c0c37" providerId="ADAL" clId="{76D8FF6F-05CA-4AB4-B83B-DED4DA5A38FA}" dt="2025-04-26T22:27:31.002" v="5" actId="20577"/>
          <ac:spMkLst>
            <pc:docMk/>
            <pc:sldMk cId="0" sldId="1795"/>
            <ac:spMk id="55309" creationId="{00000000-0000-0000-0000-000000000000}"/>
          </ac:spMkLst>
        </pc:spChg>
      </pc:sldChg>
      <pc:sldMasterChg chg="delSldLayout">
        <pc:chgData name="Jolie Serrano Delgado" userId="d52b4219-5c60-4a0c-87ad-b1ec335c0c37" providerId="ADAL" clId="{76D8FF6F-05CA-4AB4-B83B-DED4DA5A38FA}" dt="2025-04-26T22:27:32.081" v="6" actId="47"/>
        <pc:sldMasterMkLst>
          <pc:docMk/>
          <pc:sldMasterMk cId="2916016287" sldId="2147483648"/>
        </pc:sldMasterMkLst>
        <pc:sldLayoutChg chg="del">
          <pc:chgData name="Jolie Serrano Delgado" userId="d52b4219-5c60-4a0c-87ad-b1ec335c0c37" providerId="ADAL" clId="{76D8FF6F-05CA-4AB4-B83B-DED4DA5A38FA}" dt="2025-04-26T22:27:32.081" v="6" actId="47"/>
          <pc:sldLayoutMkLst>
            <pc:docMk/>
            <pc:sldMasterMk cId="2916016287" sldId="2147483648"/>
            <pc:sldLayoutMk cId="550958053" sldId="2147483668"/>
          </pc:sldLayoutMkLst>
        </pc:sldLayoutChg>
        <pc:sldLayoutChg chg="del">
          <pc:chgData name="Jolie Serrano Delgado" userId="d52b4219-5c60-4a0c-87ad-b1ec335c0c37" providerId="ADAL" clId="{76D8FF6F-05CA-4AB4-B83B-DED4DA5A38FA}" dt="2025-04-26T22:27:24.174" v="3" actId="47"/>
          <pc:sldLayoutMkLst>
            <pc:docMk/>
            <pc:sldMasterMk cId="2916016287" sldId="2147483648"/>
            <pc:sldLayoutMk cId="2006771967" sldId="214748366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5F7126-B822-41AE-892A-5785A8811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9FC90-499A-4ED1-BDAE-456DC3E3F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87B3B-DE26-4C93-8722-1BA7A82C69F3}" type="datetimeFigureOut">
              <a:rPr lang="en-US" smtClean="0"/>
              <a:t>4/26/2025</a:t>
            </a:fld>
            <a:endParaRPr lang="en-US"/>
          </a:p>
        </p:txBody>
      </p:sp>
      <p:sp>
        <p:nvSpPr>
          <p:cNvPr id="4" name="Footer Placeholder 3">
            <a:extLst>
              <a:ext uri="{FF2B5EF4-FFF2-40B4-BE49-F238E27FC236}">
                <a16:creationId xmlns:a16="http://schemas.microsoft.com/office/drawing/2014/main" id="{D6835687-B789-44CD-BDCB-64F27E514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8C9B16-5263-468F-9A66-04713840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DF30F-227B-4DE2-B37C-EF4C37970A5E}" type="slidenum">
              <a:rPr lang="en-US" smtClean="0"/>
              <a:t>‹#›</a:t>
            </a:fld>
            <a:endParaRPr lang="en-US"/>
          </a:p>
        </p:txBody>
      </p:sp>
    </p:spTree>
    <p:extLst>
      <p:ext uri="{BB962C8B-B14F-4D97-AF65-F5344CB8AC3E}">
        <p14:creationId xmlns:p14="http://schemas.microsoft.com/office/powerpoint/2010/main" val="212323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44844-CAE8-461C-85F6-688C358CA0ED}"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C9200-E78B-43A9-8F44-FFDBE80EA668}" type="slidenum">
              <a:rPr lang="en-US" smtClean="0"/>
              <a:t>‹#›</a:t>
            </a:fld>
            <a:endParaRPr lang="en-US"/>
          </a:p>
        </p:txBody>
      </p:sp>
    </p:spTree>
    <p:extLst>
      <p:ext uri="{BB962C8B-B14F-4D97-AF65-F5344CB8AC3E}">
        <p14:creationId xmlns:p14="http://schemas.microsoft.com/office/powerpoint/2010/main" val="241086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9011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8E5D21-F1FF-4340-BED0-26D65B74E3B1}"/>
              </a:ext>
            </a:extLst>
          </p:cNvPr>
          <p:cNvSpPr>
            <a:spLocks noGrp="1"/>
          </p:cNvSpPr>
          <p:nvPr>
            <p:ph type="pic" sz="quarter" idx="10"/>
          </p:nvPr>
        </p:nvSpPr>
        <p:spPr>
          <a:xfrm>
            <a:off x="3886200" y="1267557"/>
            <a:ext cx="8305800" cy="3425898"/>
          </a:xfrm>
          <a:custGeom>
            <a:avLst/>
            <a:gdLst>
              <a:gd name="connsiteX0" fmla="*/ 0 w 4991100"/>
              <a:gd name="connsiteY0" fmla="*/ 0 h 3425898"/>
              <a:gd name="connsiteX1" fmla="*/ 4991100 w 4991100"/>
              <a:gd name="connsiteY1" fmla="*/ 0 h 3425898"/>
              <a:gd name="connsiteX2" fmla="*/ 4991100 w 4991100"/>
              <a:gd name="connsiteY2" fmla="*/ 3425898 h 3425898"/>
              <a:gd name="connsiteX3" fmla="*/ 0 w 4991100"/>
              <a:gd name="connsiteY3" fmla="*/ 3425898 h 3425898"/>
              <a:gd name="connsiteX4" fmla="*/ 0 w 4991100"/>
              <a:gd name="connsiteY4" fmla="*/ 0 h 3425898"/>
              <a:gd name="connsiteX0" fmla="*/ 3086100 w 8077200"/>
              <a:gd name="connsiteY0" fmla="*/ 0 h 3425898"/>
              <a:gd name="connsiteX1" fmla="*/ 8077200 w 8077200"/>
              <a:gd name="connsiteY1" fmla="*/ 0 h 3425898"/>
              <a:gd name="connsiteX2" fmla="*/ 8077200 w 8077200"/>
              <a:gd name="connsiteY2" fmla="*/ 3425898 h 3425898"/>
              <a:gd name="connsiteX3" fmla="*/ 0 w 8077200"/>
              <a:gd name="connsiteY3" fmla="*/ 3425898 h 3425898"/>
              <a:gd name="connsiteX4" fmla="*/ 3086100 w 8077200"/>
              <a:gd name="connsiteY4" fmla="*/ 0 h 3425898"/>
              <a:gd name="connsiteX0" fmla="*/ 3314700 w 8305800"/>
              <a:gd name="connsiteY0" fmla="*/ 0 h 3425898"/>
              <a:gd name="connsiteX1" fmla="*/ 8305800 w 8305800"/>
              <a:gd name="connsiteY1" fmla="*/ 0 h 3425898"/>
              <a:gd name="connsiteX2" fmla="*/ 8305800 w 8305800"/>
              <a:gd name="connsiteY2" fmla="*/ 3425898 h 3425898"/>
              <a:gd name="connsiteX3" fmla="*/ 0 w 8305800"/>
              <a:gd name="connsiteY3" fmla="*/ 3425898 h 3425898"/>
              <a:gd name="connsiteX4" fmla="*/ 3314700 w 8305800"/>
              <a:gd name="connsiteY4" fmla="*/ 0 h 342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3425898">
                <a:moveTo>
                  <a:pt x="3314700" y="0"/>
                </a:moveTo>
                <a:lnTo>
                  <a:pt x="8305800" y="0"/>
                </a:lnTo>
                <a:lnTo>
                  <a:pt x="8305800" y="3425898"/>
                </a:lnTo>
                <a:lnTo>
                  <a:pt x="0" y="3425898"/>
                </a:lnTo>
                <a:lnTo>
                  <a:pt x="3314700" y="0"/>
                </a:lnTo>
                <a:close/>
              </a:path>
            </a:pathLst>
          </a:custGeom>
        </p:spPr>
        <p:txBody>
          <a:bodyPr/>
          <a:lstStyle/>
          <a:p>
            <a:endParaRPr lang="en-US" dirty="0"/>
          </a:p>
        </p:txBody>
      </p:sp>
    </p:spTree>
    <p:extLst>
      <p:ext uri="{BB962C8B-B14F-4D97-AF65-F5344CB8AC3E}">
        <p14:creationId xmlns:p14="http://schemas.microsoft.com/office/powerpoint/2010/main" val="5399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70" name="Picture Placeholder 13"/>
          <p:cNvSpPr>
            <a:spLocks noGrp="1"/>
          </p:cNvSpPr>
          <p:nvPr>
            <p:ph type="pic" sz="quarter" idx="11"/>
          </p:nvPr>
        </p:nvSpPr>
        <p:spPr>
          <a:xfrm>
            <a:off x="1728662" y="1872316"/>
            <a:ext cx="2652423" cy="2650043"/>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Raleway Regular"/>
                <a:cs typeface="Raleway Regular"/>
              </a:defRPr>
            </a:lvl1pPr>
          </a:lstStyle>
          <a:p>
            <a:pPr lvl="0"/>
            <a:endParaRPr lang="en-US" noProof="0" dirty="0"/>
          </a:p>
        </p:txBody>
      </p:sp>
    </p:spTree>
    <p:extLst>
      <p:ext uri="{BB962C8B-B14F-4D97-AF65-F5344CB8AC3E}">
        <p14:creationId xmlns:p14="http://schemas.microsoft.com/office/powerpoint/2010/main" val="1710117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538616"/>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307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39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5ED7-AC1B-4EFC-A2F5-F8CCDD9900F3}"/>
              </a:ext>
            </a:extLst>
          </p:cNvPr>
          <p:cNvSpPr>
            <a:spLocks noGrp="1"/>
          </p:cNvSpPr>
          <p:nvPr>
            <p:ph type="title"/>
          </p:nvPr>
        </p:nvSpPr>
        <p:spPr>
          <a:xfrm>
            <a:off x="838200" y="365126"/>
            <a:ext cx="10515600" cy="7815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9326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B7CF-24E5-41A7-B7C5-EA47FAFE72AE}"/>
              </a:ext>
            </a:extLst>
          </p:cNvPr>
          <p:cNvSpPr>
            <a:spLocks noGrp="1"/>
          </p:cNvSpPr>
          <p:nvPr>
            <p:ph type="title"/>
          </p:nvPr>
        </p:nvSpPr>
        <p:spPr>
          <a:xfrm>
            <a:off x="723900" y="355600"/>
            <a:ext cx="4962525" cy="11969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690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9656C5-9EBA-45D4-8DCC-4D18137C7ED7}"/>
              </a:ext>
            </a:extLst>
          </p:cNvPr>
          <p:cNvSpPr>
            <a:spLocks noGrp="1"/>
          </p:cNvSpPr>
          <p:nvPr>
            <p:ph type="title"/>
          </p:nvPr>
        </p:nvSpPr>
        <p:spPr>
          <a:xfrm>
            <a:off x="838200" y="365126"/>
            <a:ext cx="10515600" cy="6799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556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EF5E8-2EB2-43CC-99D3-000E119C3F42}"/>
              </a:ext>
            </a:extLst>
          </p:cNvPr>
          <p:cNvSpPr>
            <a:spLocks noGrp="1"/>
          </p:cNvSpPr>
          <p:nvPr>
            <p:ph type="title"/>
          </p:nvPr>
        </p:nvSpPr>
        <p:spPr>
          <a:xfrm>
            <a:off x="5613400" y="1555289"/>
            <a:ext cx="57658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5963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22F94C-C739-46D6-A244-D2632C9CA66E}"/>
              </a:ext>
            </a:extLst>
          </p:cNvPr>
          <p:cNvSpPr>
            <a:spLocks noGrp="1"/>
          </p:cNvSpPr>
          <p:nvPr>
            <p:ph type="pic" sz="quarter" idx="10"/>
          </p:nvPr>
        </p:nvSpPr>
        <p:spPr>
          <a:xfrm>
            <a:off x="1393825" y="1736725"/>
            <a:ext cx="2190750" cy="2190750"/>
          </a:xfrm>
          <a:prstGeom prst="ellipse">
            <a:avLst/>
          </a:prstGeom>
        </p:spPr>
        <p:txBody>
          <a:bodyPr/>
          <a:lstStyle/>
          <a:p>
            <a:endParaRPr lang="en-US"/>
          </a:p>
        </p:txBody>
      </p:sp>
      <p:sp>
        <p:nvSpPr>
          <p:cNvPr id="6" name="Picture Placeholder 2">
            <a:extLst>
              <a:ext uri="{FF2B5EF4-FFF2-40B4-BE49-F238E27FC236}">
                <a16:creationId xmlns:a16="http://schemas.microsoft.com/office/drawing/2014/main" id="{4904F02C-CF31-4DF5-9967-00860C966147}"/>
              </a:ext>
            </a:extLst>
          </p:cNvPr>
          <p:cNvSpPr>
            <a:spLocks noGrp="1"/>
          </p:cNvSpPr>
          <p:nvPr>
            <p:ph type="pic" sz="quarter" idx="11"/>
          </p:nvPr>
        </p:nvSpPr>
        <p:spPr>
          <a:xfrm>
            <a:off x="3926568" y="1736725"/>
            <a:ext cx="2190750" cy="2190750"/>
          </a:xfrm>
          <a:prstGeom prst="ellipse">
            <a:avLst/>
          </a:prstGeom>
        </p:spPr>
        <p:txBody>
          <a:bodyPr/>
          <a:lstStyle/>
          <a:p>
            <a:endParaRPr lang="en-US"/>
          </a:p>
        </p:txBody>
      </p:sp>
      <p:sp>
        <p:nvSpPr>
          <p:cNvPr id="7" name="Picture Placeholder 2">
            <a:extLst>
              <a:ext uri="{FF2B5EF4-FFF2-40B4-BE49-F238E27FC236}">
                <a16:creationId xmlns:a16="http://schemas.microsoft.com/office/drawing/2014/main" id="{40D730EF-B019-4AC3-80DF-EC6B8BB08171}"/>
              </a:ext>
            </a:extLst>
          </p:cNvPr>
          <p:cNvSpPr>
            <a:spLocks noGrp="1"/>
          </p:cNvSpPr>
          <p:nvPr>
            <p:ph type="pic" sz="quarter" idx="12"/>
          </p:nvPr>
        </p:nvSpPr>
        <p:spPr>
          <a:xfrm>
            <a:off x="6437994" y="1736725"/>
            <a:ext cx="2190750" cy="2190750"/>
          </a:xfrm>
          <a:prstGeom prst="ellipse">
            <a:avLst/>
          </a:prstGeom>
        </p:spPr>
        <p:txBody>
          <a:bodyPr/>
          <a:lstStyle/>
          <a:p>
            <a:endParaRPr lang="en-US"/>
          </a:p>
        </p:txBody>
      </p:sp>
      <p:sp>
        <p:nvSpPr>
          <p:cNvPr id="8" name="Picture Placeholder 2">
            <a:extLst>
              <a:ext uri="{FF2B5EF4-FFF2-40B4-BE49-F238E27FC236}">
                <a16:creationId xmlns:a16="http://schemas.microsoft.com/office/drawing/2014/main" id="{01178D9A-1A52-41EF-8CFA-53A54E9D423C}"/>
              </a:ext>
            </a:extLst>
          </p:cNvPr>
          <p:cNvSpPr>
            <a:spLocks noGrp="1"/>
          </p:cNvSpPr>
          <p:nvPr>
            <p:ph type="pic" sz="quarter" idx="13"/>
          </p:nvPr>
        </p:nvSpPr>
        <p:spPr>
          <a:xfrm>
            <a:off x="8949420" y="1736725"/>
            <a:ext cx="2190750" cy="2190750"/>
          </a:xfrm>
          <a:prstGeom prst="ellipse">
            <a:avLst/>
          </a:prstGeom>
        </p:spPr>
        <p:txBody>
          <a:bodyPr/>
          <a:lstStyle/>
          <a:p>
            <a:endParaRPr lang="en-US"/>
          </a:p>
        </p:txBody>
      </p:sp>
      <p:sp>
        <p:nvSpPr>
          <p:cNvPr id="4" name="Title 3">
            <a:extLst>
              <a:ext uri="{FF2B5EF4-FFF2-40B4-BE49-F238E27FC236}">
                <a16:creationId xmlns:a16="http://schemas.microsoft.com/office/drawing/2014/main" id="{8FDDF920-69F1-4A5A-9B25-937589019735}"/>
              </a:ext>
            </a:extLst>
          </p:cNvPr>
          <p:cNvSpPr>
            <a:spLocks noGrp="1"/>
          </p:cNvSpPr>
          <p:nvPr>
            <p:ph type="title"/>
          </p:nvPr>
        </p:nvSpPr>
        <p:spPr>
          <a:xfrm>
            <a:off x="838200" y="365125"/>
            <a:ext cx="10515600" cy="638175"/>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E189A0-F882-485F-ACE3-8D1A70E03A7D}"/>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052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6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998A-C9B4-4FCD-8202-1E67E9FE16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844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4982DB-3B5F-8728-0C2B-E72C0DD66CE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F2ECE205-1427-77DB-6399-06B4B41A22C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3">
            <a:extLst>
              <a:ext uri="{FF2B5EF4-FFF2-40B4-BE49-F238E27FC236}">
                <a16:creationId xmlns:a16="http://schemas.microsoft.com/office/drawing/2014/main" id="{58B93F9D-9573-60AC-FBED-248E9108815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4">
            <a:extLst>
              <a:ext uri="{FF2B5EF4-FFF2-40B4-BE49-F238E27FC236}">
                <a16:creationId xmlns:a16="http://schemas.microsoft.com/office/drawing/2014/main" id="{B6612077-6BA8-F16D-095D-39573C9FBA39}"/>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5">
            <a:extLst>
              <a:ext uri="{FF2B5EF4-FFF2-40B4-BE49-F238E27FC236}">
                <a16:creationId xmlns:a16="http://schemas.microsoft.com/office/drawing/2014/main" id="{C550BA74-1957-771A-34A6-991840DB4173}"/>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9" r:id="rId8"/>
    <p:sldLayoutId id="2147483665" r:id="rId9"/>
    <p:sldLayoutId id="2147483666" r:id="rId10"/>
    <p:sldLayoutId id="2147483667"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Poppin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2.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3.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slide" Target="slide9.xml"/><Relationship Id="rId3" Type="http://schemas.openxmlformats.org/officeDocument/2006/relationships/image" Target="../media/image4.png"/><Relationship Id="rId21" Type="http://schemas.openxmlformats.org/officeDocument/2006/relationships/slide" Target="slide10.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slide" Target="slide8.xml"/><Relationship Id="rId10" Type="http://schemas.openxmlformats.org/officeDocument/2006/relationships/image" Target="../media/image6.png"/><Relationship Id="rId19" Type="http://schemas.openxmlformats.org/officeDocument/2006/relationships/image" Target="../media/image9.png"/><Relationship Id="rId4" Type="http://schemas.openxmlformats.org/officeDocument/2006/relationships/slide" Target="slide4.xml"/><Relationship Id="rId9" Type="http://schemas.openxmlformats.org/officeDocument/2006/relationships/image" Target="../media/image6.png"/><Relationship Id="rId14" Type="http://schemas.openxmlformats.org/officeDocument/2006/relationships/image" Target="../media/image8.png"/><Relationship Id="rId22"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slide" Target="slide9.xml"/><Relationship Id="rId3" Type="http://schemas.openxmlformats.org/officeDocument/2006/relationships/image" Target="../media/image4.png"/><Relationship Id="rId21" Type="http://schemas.openxmlformats.org/officeDocument/2006/relationships/slide" Target="slide10.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slide" Target="slide8.xml"/><Relationship Id="rId10" Type="http://schemas.openxmlformats.org/officeDocument/2006/relationships/image" Target="../media/image6.png"/><Relationship Id="rId19" Type="http://schemas.openxmlformats.org/officeDocument/2006/relationships/image" Target="../media/image9.png"/><Relationship Id="rId4" Type="http://schemas.openxmlformats.org/officeDocument/2006/relationships/slide" Target="slide4.xml"/><Relationship Id="rId9" Type="http://schemas.openxmlformats.org/officeDocument/2006/relationships/image" Target="../media/image6.png"/><Relationship Id="rId14" Type="http://schemas.openxmlformats.org/officeDocument/2006/relationships/image" Target="../media/image8.png"/><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5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sz="1400" dirty="0">
                <a:solidFill>
                  <a:schemeClr val="accent3"/>
                </a:solidFill>
                <a:latin typeface="Lato Light" panose="020F0302020204030203" pitchFamily="34" charset="77"/>
                <a:hlinkClick r:id="rId2">
                  <a:extLst>
                    <a:ext uri="{A12FA001-AC4F-418D-AE19-62706E023703}">
                      <ahyp:hlinkClr xmlns:ahyp="http://schemas.microsoft.com/office/drawing/2018/hyperlinkcolor" val="tx"/>
                    </a:ext>
                  </a:extLst>
                </a:hlinkClick>
              </a:rPr>
              <a:t>Monserrat</a:t>
            </a:r>
            <a:r>
              <a:rPr lang="en-US" sz="1400" dirty="0">
                <a:solidFill>
                  <a:schemeClr val="bg1"/>
                </a:solidFill>
                <a:latin typeface="Lato Light" panose="020F0302020204030203" pitchFamily="34" charset="77"/>
              </a:rPr>
              <a:t>   </a:t>
            </a:r>
            <a:r>
              <a:rPr lang="en-US" sz="1400" b="1" dirty="0">
                <a:solidFill>
                  <a:schemeClr val="bg1"/>
                </a:solidFill>
                <a:hlinkClick r:id="rId3">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B4C7E4-0C85-47D2-A194-F99D222FE34A}"/>
              </a:ext>
            </a:extLst>
          </p:cNvPr>
          <p:cNvSpPr>
            <a:spLocks noGrp="1"/>
          </p:cNvSpPr>
          <p:nvPr>
            <p:ph type="title"/>
          </p:nvPr>
        </p:nvSpPr>
        <p:spPr>
          <a:xfrm>
            <a:off x="5613400" y="1555289"/>
            <a:ext cx="5765800" cy="794211"/>
          </a:xfrm>
        </p:spPr>
        <p:txBody>
          <a:bodyPr/>
          <a:lstStyle/>
          <a:p>
            <a:r>
              <a:rPr lang="en-US" dirty="0">
                <a:solidFill>
                  <a:schemeClr val="tx1">
                    <a:lumMod val="75000"/>
                    <a:lumOff val="25000"/>
                  </a:schemeClr>
                </a:solidFill>
                <a:latin typeface="Montserrat Black" panose="00000A00000000000000" pitchFamily="50" charset="0"/>
              </a:rPr>
              <a:t>REVENUE</a:t>
            </a:r>
          </a:p>
        </p:txBody>
      </p:sp>
      <p:sp>
        <p:nvSpPr>
          <p:cNvPr id="4" name="Marcador de texto 20">
            <a:extLst>
              <a:ext uri="{FF2B5EF4-FFF2-40B4-BE49-F238E27FC236}">
                <a16:creationId xmlns:a16="http://schemas.microsoft.com/office/drawing/2014/main" id="{76454C91-AD06-497A-9232-7C28BC9DD8EC}"/>
              </a:ext>
            </a:extLst>
          </p:cNvPr>
          <p:cNvSpPr txBox="1">
            <a:spLocks/>
          </p:cNvSpPr>
          <p:nvPr/>
        </p:nvSpPr>
        <p:spPr>
          <a:xfrm>
            <a:off x="5613400" y="2580965"/>
            <a:ext cx="5765800" cy="1927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a:t>Lorem ipsum dolor sit amet, consectetur adipiscing elit. Sed venenatis neque vel purus interdum, quis blandit risus pellentesque. Cras faucibus semper dolor ac viverra. Fusce ut ligula dictum, ullamcorper neque et, sollicitudin velit. Donec sapien ante, suscipit ac risus at, bibendum fermentum sem. Nulla vehicula laoreet mi, vitae gravida purus imperdiet nec. Cras suscipit velit ut finibus viverra. Fusce facilisis ligula arcu, eleifend tempus sem malesuada eget.</a:t>
            </a:r>
          </a:p>
          <a:p>
            <a:pPr algn="just"/>
            <a:endParaRPr lang="en-US" sz="1200" dirty="0"/>
          </a:p>
          <a:p>
            <a:pPr algn="just"/>
            <a:endParaRPr lang="en-US" sz="1200" dirty="0"/>
          </a:p>
        </p:txBody>
      </p:sp>
      <p:sp>
        <p:nvSpPr>
          <p:cNvPr id="6" name="Oval 5">
            <a:extLst>
              <a:ext uri="{FF2B5EF4-FFF2-40B4-BE49-F238E27FC236}">
                <a16:creationId xmlns:a16="http://schemas.microsoft.com/office/drawing/2014/main" id="{505A32D3-3A81-4EFF-8365-D95436E95DC0}"/>
              </a:ext>
            </a:extLst>
          </p:cNvPr>
          <p:cNvSpPr/>
          <p:nvPr/>
        </p:nvSpPr>
        <p:spPr>
          <a:xfrm>
            <a:off x="6096000" y="4025901"/>
            <a:ext cx="965200" cy="965200"/>
          </a:xfrm>
          <a:prstGeom prst="ellipse">
            <a:avLst/>
          </a:prstGeom>
          <a:solidFill>
            <a:srgbClr val="E71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
            <a:extLst>
              <a:ext uri="{FF2B5EF4-FFF2-40B4-BE49-F238E27FC236}">
                <a16:creationId xmlns:a16="http://schemas.microsoft.com/office/drawing/2014/main" id="{469609E6-E811-49AA-8B6C-CE64703A72B9}"/>
              </a:ext>
            </a:extLst>
          </p:cNvPr>
          <p:cNvGrpSpPr>
            <a:grpSpLocks noChangeAspect="1"/>
          </p:cNvGrpSpPr>
          <p:nvPr/>
        </p:nvGrpSpPr>
        <p:grpSpPr bwMode="auto">
          <a:xfrm>
            <a:off x="1573214" y="1731168"/>
            <a:ext cx="4322763" cy="3681413"/>
            <a:chOff x="1003" y="1347"/>
            <a:chExt cx="2723" cy="2319"/>
          </a:xfrm>
        </p:grpSpPr>
        <p:sp>
          <p:nvSpPr>
            <p:cNvPr id="9" name="Freeform 5">
              <a:extLst>
                <a:ext uri="{FF2B5EF4-FFF2-40B4-BE49-F238E27FC236}">
                  <a16:creationId xmlns:a16="http://schemas.microsoft.com/office/drawing/2014/main" id="{501C1CF5-DFBD-4C15-B3AB-8B36C7672AFB}"/>
                </a:ext>
              </a:extLst>
            </p:cNvPr>
            <p:cNvSpPr>
              <a:spLocks/>
            </p:cNvSpPr>
            <p:nvPr/>
          </p:nvSpPr>
          <p:spPr bwMode="auto">
            <a:xfrm>
              <a:off x="2592" y="1478"/>
              <a:ext cx="1134" cy="510"/>
            </a:xfrm>
            <a:custGeom>
              <a:avLst/>
              <a:gdLst>
                <a:gd name="T0" fmla="*/ 302 w 302"/>
                <a:gd name="T1" fmla="*/ 48 h 136"/>
                <a:gd name="T2" fmla="*/ 151 w 302"/>
                <a:gd name="T3" fmla="*/ 136 h 136"/>
                <a:gd name="T4" fmla="*/ 0 w 302"/>
                <a:gd name="T5" fmla="*/ 48 h 136"/>
                <a:gd name="T6" fmla="*/ 302 w 302"/>
                <a:gd name="T7" fmla="*/ 48 h 136"/>
              </a:gdLst>
              <a:ahLst/>
              <a:cxnLst>
                <a:cxn ang="0">
                  <a:pos x="T0" y="T1"/>
                </a:cxn>
                <a:cxn ang="0">
                  <a:pos x="T2" y="T3"/>
                </a:cxn>
                <a:cxn ang="0">
                  <a:pos x="T4" y="T5"/>
                </a:cxn>
                <a:cxn ang="0">
                  <a:pos x="T6" y="T7"/>
                </a:cxn>
              </a:cxnLst>
              <a:rect l="0" t="0" r="r" b="b"/>
              <a:pathLst>
                <a:path w="302" h="136">
                  <a:moveTo>
                    <a:pt x="302" y="48"/>
                  </a:moveTo>
                  <a:cubicBezTo>
                    <a:pt x="151" y="136"/>
                    <a:pt x="151" y="136"/>
                    <a:pt x="151" y="136"/>
                  </a:cubicBezTo>
                  <a:cubicBezTo>
                    <a:pt x="0" y="48"/>
                    <a:pt x="0" y="48"/>
                    <a:pt x="0" y="48"/>
                  </a:cubicBezTo>
                  <a:cubicBezTo>
                    <a:pt x="83" y="0"/>
                    <a:pt x="218" y="0"/>
                    <a:pt x="302" y="48"/>
                  </a:cubicBezTo>
                </a:path>
              </a:pathLst>
            </a:custGeom>
            <a:solidFill>
              <a:srgbClr val="FFA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AC5CF546-56F6-4713-8FDD-5E7635E1339C}"/>
                </a:ext>
              </a:extLst>
            </p:cNvPr>
            <p:cNvSpPr>
              <a:spLocks/>
            </p:cNvSpPr>
            <p:nvPr/>
          </p:nvSpPr>
          <p:spPr bwMode="auto">
            <a:xfrm>
              <a:off x="1888" y="1347"/>
              <a:ext cx="567" cy="1855"/>
            </a:xfrm>
            <a:custGeom>
              <a:avLst/>
              <a:gdLst>
                <a:gd name="T0" fmla="*/ 567 w 567"/>
                <a:gd name="T1" fmla="*/ 0 h 1855"/>
                <a:gd name="T2" fmla="*/ 567 w 567"/>
                <a:gd name="T3" fmla="*/ 1529 h 1855"/>
                <a:gd name="T4" fmla="*/ 0 w 567"/>
                <a:gd name="T5" fmla="*/ 1855 h 1855"/>
                <a:gd name="T6" fmla="*/ 0 w 567"/>
                <a:gd name="T7" fmla="*/ 322 h 1855"/>
                <a:gd name="T8" fmla="*/ 567 w 567"/>
                <a:gd name="T9" fmla="*/ 0 h 1855"/>
              </a:gdLst>
              <a:ahLst/>
              <a:cxnLst>
                <a:cxn ang="0">
                  <a:pos x="T0" y="T1"/>
                </a:cxn>
                <a:cxn ang="0">
                  <a:pos x="T2" y="T3"/>
                </a:cxn>
                <a:cxn ang="0">
                  <a:pos x="T4" y="T5"/>
                </a:cxn>
                <a:cxn ang="0">
                  <a:pos x="T6" y="T7"/>
                </a:cxn>
                <a:cxn ang="0">
                  <a:pos x="T8" y="T9"/>
                </a:cxn>
              </a:cxnLst>
              <a:rect l="0" t="0" r="r" b="b"/>
              <a:pathLst>
                <a:path w="567" h="1855">
                  <a:moveTo>
                    <a:pt x="567" y="0"/>
                  </a:moveTo>
                  <a:lnTo>
                    <a:pt x="567" y="1529"/>
                  </a:lnTo>
                  <a:lnTo>
                    <a:pt x="0" y="1855"/>
                  </a:lnTo>
                  <a:lnTo>
                    <a:pt x="0" y="322"/>
                  </a:lnTo>
                  <a:lnTo>
                    <a:pt x="567" y="0"/>
                  </a:lnTo>
                  <a:close/>
                </a:path>
              </a:pathLst>
            </a:custGeom>
            <a:solidFill>
              <a:srgbClr val="F07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0F46E1F4-9321-4CA0-B0F3-0C371118FE75}"/>
                </a:ext>
              </a:extLst>
            </p:cNvPr>
            <p:cNvSpPr>
              <a:spLocks/>
            </p:cNvSpPr>
            <p:nvPr/>
          </p:nvSpPr>
          <p:spPr bwMode="auto">
            <a:xfrm>
              <a:off x="1888" y="1347"/>
              <a:ext cx="567" cy="1855"/>
            </a:xfrm>
            <a:custGeom>
              <a:avLst/>
              <a:gdLst>
                <a:gd name="T0" fmla="*/ 567 w 567"/>
                <a:gd name="T1" fmla="*/ 0 h 1855"/>
                <a:gd name="T2" fmla="*/ 567 w 567"/>
                <a:gd name="T3" fmla="*/ 1529 h 1855"/>
                <a:gd name="T4" fmla="*/ 0 w 567"/>
                <a:gd name="T5" fmla="*/ 1855 h 1855"/>
                <a:gd name="T6" fmla="*/ 0 w 567"/>
                <a:gd name="T7" fmla="*/ 322 h 1855"/>
                <a:gd name="T8" fmla="*/ 567 w 567"/>
                <a:gd name="T9" fmla="*/ 0 h 1855"/>
              </a:gdLst>
              <a:ahLst/>
              <a:cxnLst>
                <a:cxn ang="0">
                  <a:pos x="T0" y="T1"/>
                </a:cxn>
                <a:cxn ang="0">
                  <a:pos x="T2" y="T3"/>
                </a:cxn>
                <a:cxn ang="0">
                  <a:pos x="T4" y="T5"/>
                </a:cxn>
                <a:cxn ang="0">
                  <a:pos x="T6" y="T7"/>
                </a:cxn>
                <a:cxn ang="0">
                  <a:pos x="T8" y="T9"/>
                </a:cxn>
              </a:cxnLst>
              <a:rect l="0" t="0" r="r" b="b"/>
              <a:pathLst>
                <a:path w="567" h="1855">
                  <a:moveTo>
                    <a:pt x="567" y="0"/>
                  </a:moveTo>
                  <a:lnTo>
                    <a:pt x="567" y="1529"/>
                  </a:lnTo>
                  <a:lnTo>
                    <a:pt x="0" y="1855"/>
                  </a:lnTo>
                  <a:lnTo>
                    <a:pt x="0" y="322"/>
                  </a:lnTo>
                  <a:lnTo>
                    <a:pt x="5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F9E6BA18-F437-4320-BC63-CCF3013F274B}"/>
                </a:ext>
              </a:extLst>
            </p:cNvPr>
            <p:cNvSpPr>
              <a:spLocks/>
            </p:cNvSpPr>
            <p:nvPr/>
          </p:nvSpPr>
          <p:spPr bwMode="auto">
            <a:xfrm>
              <a:off x="1888" y="1351"/>
              <a:ext cx="563" cy="326"/>
            </a:xfrm>
            <a:custGeom>
              <a:avLst/>
              <a:gdLst>
                <a:gd name="T0" fmla="*/ 563 w 563"/>
                <a:gd name="T1" fmla="*/ 0 h 326"/>
                <a:gd name="T2" fmla="*/ 0 w 563"/>
                <a:gd name="T3" fmla="*/ 318 h 326"/>
                <a:gd name="T4" fmla="*/ 0 w 563"/>
                <a:gd name="T5" fmla="*/ 326 h 326"/>
                <a:gd name="T6" fmla="*/ 0 w 563"/>
                <a:gd name="T7" fmla="*/ 326 h 326"/>
                <a:gd name="T8" fmla="*/ 0 w 563"/>
                <a:gd name="T9" fmla="*/ 318 h 326"/>
                <a:gd name="T10" fmla="*/ 563 w 563"/>
                <a:gd name="T11" fmla="*/ 0 h 326"/>
              </a:gdLst>
              <a:ahLst/>
              <a:cxnLst>
                <a:cxn ang="0">
                  <a:pos x="T0" y="T1"/>
                </a:cxn>
                <a:cxn ang="0">
                  <a:pos x="T2" y="T3"/>
                </a:cxn>
                <a:cxn ang="0">
                  <a:pos x="T4" y="T5"/>
                </a:cxn>
                <a:cxn ang="0">
                  <a:pos x="T6" y="T7"/>
                </a:cxn>
                <a:cxn ang="0">
                  <a:pos x="T8" y="T9"/>
                </a:cxn>
                <a:cxn ang="0">
                  <a:pos x="T10" y="T11"/>
                </a:cxn>
              </a:cxnLst>
              <a:rect l="0" t="0" r="r" b="b"/>
              <a:pathLst>
                <a:path w="563" h="326">
                  <a:moveTo>
                    <a:pt x="563" y="0"/>
                  </a:moveTo>
                  <a:lnTo>
                    <a:pt x="0" y="318"/>
                  </a:lnTo>
                  <a:lnTo>
                    <a:pt x="0" y="326"/>
                  </a:lnTo>
                  <a:lnTo>
                    <a:pt x="0" y="326"/>
                  </a:lnTo>
                  <a:lnTo>
                    <a:pt x="0" y="318"/>
                  </a:lnTo>
                  <a:lnTo>
                    <a:pt x="563" y="0"/>
                  </a:lnTo>
                  <a:close/>
                </a:path>
              </a:pathLst>
            </a:custGeom>
            <a:solidFill>
              <a:srgbClr val="D57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11707759-39C8-4921-9AFE-4714FFD4F8B0}"/>
                </a:ext>
              </a:extLst>
            </p:cNvPr>
            <p:cNvSpPr>
              <a:spLocks/>
            </p:cNvSpPr>
            <p:nvPr/>
          </p:nvSpPr>
          <p:spPr bwMode="auto">
            <a:xfrm>
              <a:off x="1888" y="1351"/>
              <a:ext cx="563" cy="326"/>
            </a:xfrm>
            <a:custGeom>
              <a:avLst/>
              <a:gdLst>
                <a:gd name="T0" fmla="*/ 563 w 563"/>
                <a:gd name="T1" fmla="*/ 0 h 326"/>
                <a:gd name="T2" fmla="*/ 0 w 563"/>
                <a:gd name="T3" fmla="*/ 318 h 326"/>
                <a:gd name="T4" fmla="*/ 0 w 563"/>
                <a:gd name="T5" fmla="*/ 326 h 326"/>
                <a:gd name="T6" fmla="*/ 0 w 563"/>
                <a:gd name="T7" fmla="*/ 326 h 326"/>
                <a:gd name="T8" fmla="*/ 0 w 563"/>
                <a:gd name="T9" fmla="*/ 318 h 326"/>
                <a:gd name="T10" fmla="*/ 563 w 563"/>
                <a:gd name="T11" fmla="*/ 0 h 326"/>
              </a:gdLst>
              <a:ahLst/>
              <a:cxnLst>
                <a:cxn ang="0">
                  <a:pos x="T0" y="T1"/>
                </a:cxn>
                <a:cxn ang="0">
                  <a:pos x="T2" y="T3"/>
                </a:cxn>
                <a:cxn ang="0">
                  <a:pos x="T4" y="T5"/>
                </a:cxn>
                <a:cxn ang="0">
                  <a:pos x="T6" y="T7"/>
                </a:cxn>
                <a:cxn ang="0">
                  <a:pos x="T8" y="T9"/>
                </a:cxn>
                <a:cxn ang="0">
                  <a:pos x="T10" y="T11"/>
                </a:cxn>
              </a:cxnLst>
              <a:rect l="0" t="0" r="r" b="b"/>
              <a:pathLst>
                <a:path w="563" h="326">
                  <a:moveTo>
                    <a:pt x="563" y="0"/>
                  </a:moveTo>
                  <a:lnTo>
                    <a:pt x="0" y="318"/>
                  </a:lnTo>
                  <a:lnTo>
                    <a:pt x="0" y="326"/>
                  </a:lnTo>
                  <a:lnTo>
                    <a:pt x="0" y="326"/>
                  </a:lnTo>
                  <a:lnTo>
                    <a:pt x="0" y="318"/>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9F2CBCFB-98C2-4622-B667-8B3673302A24}"/>
                </a:ext>
              </a:extLst>
            </p:cNvPr>
            <p:cNvSpPr>
              <a:spLocks/>
            </p:cNvSpPr>
            <p:nvPr/>
          </p:nvSpPr>
          <p:spPr bwMode="auto">
            <a:xfrm>
              <a:off x="1888" y="1347"/>
              <a:ext cx="567" cy="1843"/>
            </a:xfrm>
            <a:custGeom>
              <a:avLst/>
              <a:gdLst>
                <a:gd name="T0" fmla="*/ 567 w 567"/>
                <a:gd name="T1" fmla="*/ 0 h 1843"/>
                <a:gd name="T2" fmla="*/ 563 w 567"/>
                <a:gd name="T3" fmla="*/ 4 h 1843"/>
                <a:gd name="T4" fmla="*/ 0 w 567"/>
                <a:gd name="T5" fmla="*/ 322 h 1843"/>
                <a:gd name="T6" fmla="*/ 0 w 567"/>
                <a:gd name="T7" fmla="*/ 330 h 1843"/>
                <a:gd name="T8" fmla="*/ 0 w 567"/>
                <a:gd name="T9" fmla="*/ 821 h 1843"/>
                <a:gd name="T10" fmla="*/ 0 w 567"/>
                <a:gd name="T11" fmla="*/ 821 h 1843"/>
                <a:gd name="T12" fmla="*/ 0 w 567"/>
                <a:gd name="T13" fmla="*/ 1843 h 1843"/>
                <a:gd name="T14" fmla="*/ 0 w 567"/>
                <a:gd name="T15" fmla="*/ 1843 h 1843"/>
                <a:gd name="T16" fmla="*/ 0 w 567"/>
                <a:gd name="T17" fmla="*/ 1281 h 1843"/>
                <a:gd name="T18" fmla="*/ 500 w 567"/>
                <a:gd name="T19" fmla="*/ 1566 h 1843"/>
                <a:gd name="T20" fmla="*/ 567 w 567"/>
                <a:gd name="T21" fmla="*/ 1529 h 1843"/>
                <a:gd name="T22" fmla="*/ 567 w 567"/>
                <a:gd name="T23"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7" h="1843">
                  <a:moveTo>
                    <a:pt x="567" y="0"/>
                  </a:moveTo>
                  <a:lnTo>
                    <a:pt x="563" y="4"/>
                  </a:lnTo>
                  <a:lnTo>
                    <a:pt x="0" y="322"/>
                  </a:lnTo>
                  <a:lnTo>
                    <a:pt x="0" y="330"/>
                  </a:lnTo>
                  <a:lnTo>
                    <a:pt x="0" y="821"/>
                  </a:lnTo>
                  <a:lnTo>
                    <a:pt x="0" y="821"/>
                  </a:lnTo>
                  <a:lnTo>
                    <a:pt x="0" y="1843"/>
                  </a:lnTo>
                  <a:lnTo>
                    <a:pt x="0" y="1843"/>
                  </a:lnTo>
                  <a:lnTo>
                    <a:pt x="0" y="1281"/>
                  </a:lnTo>
                  <a:lnTo>
                    <a:pt x="500" y="1566"/>
                  </a:lnTo>
                  <a:lnTo>
                    <a:pt x="567" y="1529"/>
                  </a:lnTo>
                  <a:lnTo>
                    <a:pt x="567" y="0"/>
                  </a:lnTo>
                  <a:close/>
                </a:path>
              </a:pathLst>
            </a:custGeom>
            <a:solidFill>
              <a:srgbClr val="D57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28A9B990-ED80-4988-9484-2CD83796A8A8}"/>
                </a:ext>
              </a:extLst>
            </p:cNvPr>
            <p:cNvSpPr>
              <a:spLocks/>
            </p:cNvSpPr>
            <p:nvPr/>
          </p:nvSpPr>
          <p:spPr bwMode="auto">
            <a:xfrm>
              <a:off x="1888" y="1347"/>
              <a:ext cx="567" cy="1843"/>
            </a:xfrm>
            <a:custGeom>
              <a:avLst/>
              <a:gdLst>
                <a:gd name="T0" fmla="*/ 567 w 567"/>
                <a:gd name="T1" fmla="*/ 0 h 1843"/>
                <a:gd name="T2" fmla="*/ 563 w 567"/>
                <a:gd name="T3" fmla="*/ 4 h 1843"/>
                <a:gd name="T4" fmla="*/ 0 w 567"/>
                <a:gd name="T5" fmla="*/ 322 h 1843"/>
                <a:gd name="T6" fmla="*/ 0 w 567"/>
                <a:gd name="T7" fmla="*/ 330 h 1843"/>
                <a:gd name="T8" fmla="*/ 0 w 567"/>
                <a:gd name="T9" fmla="*/ 821 h 1843"/>
                <a:gd name="T10" fmla="*/ 0 w 567"/>
                <a:gd name="T11" fmla="*/ 821 h 1843"/>
                <a:gd name="T12" fmla="*/ 0 w 567"/>
                <a:gd name="T13" fmla="*/ 1843 h 1843"/>
                <a:gd name="T14" fmla="*/ 0 w 567"/>
                <a:gd name="T15" fmla="*/ 1843 h 1843"/>
                <a:gd name="T16" fmla="*/ 0 w 567"/>
                <a:gd name="T17" fmla="*/ 1281 h 1843"/>
                <a:gd name="T18" fmla="*/ 500 w 567"/>
                <a:gd name="T19" fmla="*/ 1566 h 1843"/>
                <a:gd name="T20" fmla="*/ 567 w 567"/>
                <a:gd name="T21" fmla="*/ 1529 h 1843"/>
                <a:gd name="T22" fmla="*/ 567 w 567"/>
                <a:gd name="T23"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7" h="1843">
                  <a:moveTo>
                    <a:pt x="567" y="0"/>
                  </a:moveTo>
                  <a:lnTo>
                    <a:pt x="563" y="4"/>
                  </a:lnTo>
                  <a:lnTo>
                    <a:pt x="0" y="322"/>
                  </a:lnTo>
                  <a:lnTo>
                    <a:pt x="0" y="330"/>
                  </a:lnTo>
                  <a:lnTo>
                    <a:pt x="0" y="821"/>
                  </a:lnTo>
                  <a:lnTo>
                    <a:pt x="0" y="821"/>
                  </a:lnTo>
                  <a:lnTo>
                    <a:pt x="0" y="1843"/>
                  </a:lnTo>
                  <a:lnTo>
                    <a:pt x="0" y="1843"/>
                  </a:lnTo>
                  <a:lnTo>
                    <a:pt x="0" y="1281"/>
                  </a:lnTo>
                  <a:lnTo>
                    <a:pt x="500" y="1566"/>
                  </a:lnTo>
                  <a:lnTo>
                    <a:pt x="567" y="1529"/>
                  </a:lnTo>
                  <a:lnTo>
                    <a:pt x="5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16C825F2-F598-4F63-967C-25A69A0F4CF9}"/>
                </a:ext>
              </a:extLst>
            </p:cNvPr>
            <p:cNvSpPr>
              <a:spLocks/>
            </p:cNvSpPr>
            <p:nvPr/>
          </p:nvSpPr>
          <p:spPr bwMode="auto">
            <a:xfrm>
              <a:off x="1321" y="1347"/>
              <a:ext cx="567" cy="1855"/>
            </a:xfrm>
            <a:custGeom>
              <a:avLst/>
              <a:gdLst>
                <a:gd name="T0" fmla="*/ 567 w 567"/>
                <a:gd name="T1" fmla="*/ 322 h 1855"/>
                <a:gd name="T2" fmla="*/ 567 w 567"/>
                <a:gd name="T3" fmla="*/ 1855 h 1855"/>
                <a:gd name="T4" fmla="*/ 0 w 567"/>
                <a:gd name="T5" fmla="*/ 1529 h 1855"/>
                <a:gd name="T6" fmla="*/ 0 w 567"/>
                <a:gd name="T7" fmla="*/ 0 h 1855"/>
                <a:gd name="T8" fmla="*/ 567 w 567"/>
                <a:gd name="T9" fmla="*/ 322 h 1855"/>
              </a:gdLst>
              <a:ahLst/>
              <a:cxnLst>
                <a:cxn ang="0">
                  <a:pos x="T0" y="T1"/>
                </a:cxn>
                <a:cxn ang="0">
                  <a:pos x="T2" y="T3"/>
                </a:cxn>
                <a:cxn ang="0">
                  <a:pos x="T4" y="T5"/>
                </a:cxn>
                <a:cxn ang="0">
                  <a:pos x="T6" y="T7"/>
                </a:cxn>
                <a:cxn ang="0">
                  <a:pos x="T8" y="T9"/>
                </a:cxn>
              </a:cxnLst>
              <a:rect l="0" t="0" r="r" b="b"/>
              <a:pathLst>
                <a:path w="567" h="1855">
                  <a:moveTo>
                    <a:pt x="567" y="322"/>
                  </a:moveTo>
                  <a:lnTo>
                    <a:pt x="567" y="1855"/>
                  </a:lnTo>
                  <a:lnTo>
                    <a:pt x="0" y="1529"/>
                  </a:lnTo>
                  <a:lnTo>
                    <a:pt x="0" y="0"/>
                  </a:lnTo>
                  <a:lnTo>
                    <a:pt x="567" y="322"/>
                  </a:lnTo>
                  <a:close/>
                </a:path>
              </a:pathLst>
            </a:custGeom>
            <a:solidFill>
              <a:srgbClr val="F07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a:extLst>
                <a:ext uri="{FF2B5EF4-FFF2-40B4-BE49-F238E27FC236}">
                  <a16:creationId xmlns:a16="http://schemas.microsoft.com/office/drawing/2014/main" id="{3476A7AF-F42E-42D8-B6B6-B75BA4042CA9}"/>
                </a:ext>
              </a:extLst>
            </p:cNvPr>
            <p:cNvSpPr>
              <a:spLocks/>
            </p:cNvSpPr>
            <p:nvPr/>
          </p:nvSpPr>
          <p:spPr bwMode="auto">
            <a:xfrm>
              <a:off x="1321" y="1347"/>
              <a:ext cx="567" cy="1855"/>
            </a:xfrm>
            <a:custGeom>
              <a:avLst/>
              <a:gdLst>
                <a:gd name="T0" fmla="*/ 567 w 567"/>
                <a:gd name="T1" fmla="*/ 322 h 1855"/>
                <a:gd name="T2" fmla="*/ 567 w 567"/>
                <a:gd name="T3" fmla="*/ 1855 h 1855"/>
                <a:gd name="T4" fmla="*/ 0 w 567"/>
                <a:gd name="T5" fmla="*/ 1529 h 1855"/>
                <a:gd name="T6" fmla="*/ 0 w 567"/>
                <a:gd name="T7" fmla="*/ 0 h 1855"/>
                <a:gd name="T8" fmla="*/ 567 w 567"/>
                <a:gd name="T9" fmla="*/ 322 h 1855"/>
              </a:gdLst>
              <a:ahLst/>
              <a:cxnLst>
                <a:cxn ang="0">
                  <a:pos x="T0" y="T1"/>
                </a:cxn>
                <a:cxn ang="0">
                  <a:pos x="T2" y="T3"/>
                </a:cxn>
                <a:cxn ang="0">
                  <a:pos x="T4" y="T5"/>
                </a:cxn>
                <a:cxn ang="0">
                  <a:pos x="T6" y="T7"/>
                </a:cxn>
                <a:cxn ang="0">
                  <a:pos x="T8" y="T9"/>
                </a:cxn>
              </a:cxnLst>
              <a:rect l="0" t="0" r="r" b="b"/>
              <a:pathLst>
                <a:path w="567" h="1855">
                  <a:moveTo>
                    <a:pt x="567" y="322"/>
                  </a:moveTo>
                  <a:lnTo>
                    <a:pt x="567" y="1855"/>
                  </a:lnTo>
                  <a:lnTo>
                    <a:pt x="0" y="1529"/>
                  </a:lnTo>
                  <a:lnTo>
                    <a:pt x="0" y="0"/>
                  </a:lnTo>
                  <a:lnTo>
                    <a:pt x="567" y="3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BAFA72E7-2E01-4891-AE13-1926ED051304}"/>
                </a:ext>
              </a:extLst>
            </p:cNvPr>
            <p:cNvSpPr>
              <a:spLocks/>
            </p:cNvSpPr>
            <p:nvPr/>
          </p:nvSpPr>
          <p:spPr bwMode="auto">
            <a:xfrm>
              <a:off x="1321" y="1347"/>
              <a:ext cx="567" cy="1150"/>
            </a:xfrm>
            <a:custGeom>
              <a:avLst/>
              <a:gdLst>
                <a:gd name="T0" fmla="*/ 0 w 567"/>
                <a:gd name="T1" fmla="*/ 0 h 1150"/>
                <a:gd name="T2" fmla="*/ 0 w 567"/>
                <a:gd name="T3" fmla="*/ 772 h 1150"/>
                <a:gd name="T4" fmla="*/ 4 w 567"/>
                <a:gd name="T5" fmla="*/ 772 h 1150"/>
                <a:gd name="T6" fmla="*/ 4 w 567"/>
                <a:gd name="T7" fmla="*/ 1150 h 1150"/>
                <a:gd name="T8" fmla="*/ 567 w 567"/>
                <a:gd name="T9" fmla="*/ 821 h 1150"/>
                <a:gd name="T10" fmla="*/ 567 w 567"/>
                <a:gd name="T11" fmla="*/ 322 h 1150"/>
                <a:gd name="T12" fmla="*/ 0 w 567"/>
                <a:gd name="T13" fmla="*/ 0 h 1150"/>
                <a:gd name="T14" fmla="*/ 0 w 567"/>
                <a:gd name="T15" fmla="*/ 0 h 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7" h="1150">
                  <a:moveTo>
                    <a:pt x="0" y="0"/>
                  </a:moveTo>
                  <a:lnTo>
                    <a:pt x="0" y="772"/>
                  </a:lnTo>
                  <a:lnTo>
                    <a:pt x="4" y="772"/>
                  </a:lnTo>
                  <a:lnTo>
                    <a:pt x="4" y="1150"/>
                  </a:lnTo>
                  <a:lnTo>
                    <a:pt x="567" y="821"/>
                  </a:lnTo>
                  <a:lnTo>
                    <a:pt x="567" y="322"/>
                  </a:lnTo>
                  <a:lnTo>
                    <a:pt x="0" y="0"/>
                  </a:lnTo>
                  <a:lnTo>
                    <a:pt x="0" y="0"/>
                  </a:lnTo>
                  <a:close/>
                </a:path>
              </a:pathLst>
            </a:custGeom>
            <a:solidFill>
              <a:srgbClr val="B35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49AFA4ED-B1E8-4308-B77D-C2F3A1499188}"/>
                </a:ext>
              </a:extLst>
            </p:cNvPr>
            <p:cNvSpPr>
              <a:spLocks/>
            </p:cNvSpPr>
            <p:nvPr/>
          </p:nvSpPr>
          <p:spPr bwMode="auto">
            <a:xfrm>
              <a:off x="1321" y="1347"/>
              <a:ext cx="567" cy="1150"/>
            </a:xfrm>
            <a:custGeom>
              <a:avLst/>
              <a:gdLst>
                <a:gd name="T0" fmla="*/ 0 w 567"/>
                <a:gd name="T1" fmla="*/ 0 h 1150"/>
                <a:gd name="T2" fmla="*/ 0 w 567"/>
                <a:gd name="T3" fmla="*/ 772 h 1150"/>
                <a:gd name="T4" fmla="*/ 4 w 567"/>
                <a:gd name="T5" fmla="*/ 772 h 1150"/>
                <a:gd name="T6" fmla="*/ 4 w 567"/>
                <a:gd name="T7" fmla="*/ 1150 h 1150"/>
                <a:gd name="T8" fmla="*/ 567 w 567"/>
                <a:gd name="T9" fmla="*/ 821 h 1150"/>
                <a:gd name="T10" fmla="*/ 567 w 567"/>
                <a:gd name="T11" fmla="*/ 322 h 1150"/>
                <a:gd name="T12" fmla="*/ 0 w 567"/>
                <a:gd name="T13" fmla="*/ 0 h 1150"/>
                <a:gd name="T14" fmla="*/ 0 w 567"/>
                <a:gd name="T15" fmla="*/ 0 h 1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7" h="1150">
                  <a:moveTo>
                    <a:pt x="0" y="0"/>
                  </a:moveTo>
                  <a:lnTo>
                    <a:pt x="0" y="772"/>
                  </a:lnTo>
                  <a:lnTo>
                    <a:pt x="4" y="772"/>
                  </a:lnTo>
                  <a:lnTo>
                    <a:pt x="4" y="1150"/>
                  </a:lnTo>
                  <a:lnTo>
                    <a:pt x="567" y="821"/>
                  </a:lnTo>
                  <a:lnTo>
                    <a:pt x="567" y="32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a:extLst>
                <a:ext uri="{FF2B5EF4-FFF2-40B4-BE49-F238E27FC236}">
                  <a16:creationId xmlns:a16="http://schemas.microsoft.com/office/drawing/2014/main" id="{2C8753FD-11EB-454A-ABA7-E2C8EDC56A59}"/>
                </a:ext>
              </a:extLst>
            </p:cNvPr>
            <p:cNvSpPr>
              <a:spLocks/>
            </p:cNvSpPr>
            <p:nvPr/>
          </p:nvSpPr>
          <p:spPr bwMode="auto">
            <a:xfrm>
              <a:off x="1888" y="2628"/>
              <a:ext cx="571" cy="903"/>
            </a:xfrm>
            <a:custGeom>
              <a:avLst/>
              <a:gdLst>
                <a:gd name="T0" fmla="*/ 571 w 571"/>
                <a:gd name="T1" fmla="*/ 326 h 903"/>
                <a:gd name="T2" fmla="*/ 571 w 571"/>
                <a:gd name="T3" fmla="*/ 903 h 903"/>
                <a:gd name="T4" fmla="*/ 0 w 571"/>
                <a:gd name="T5" fmla="*/ 574 h 903"/>
                <a:gd name="T6" fmla="*/ 0 w 571"/>
                <a:gd name="T7" fmla="*/ 0 h 903"/>
                <a:gd name="T8" fmla="*/ 571 w 571"/>
                <a:gd name="T9" fmla="*/ 326 h 903"/>
              </a:gdLst>
              <a:ahLst/>
              <a:cxnLst>
                <a:cxn ang="0">
                  <a:pos x="T0" y="T1"/>
                </a:cxn>
                <a:cxn ang="0">
                  <a:pos x="T2" y="T3"/>
                </a:cxn>
                <a:cxn ang="0">
                  <a:pos x="T4" y="T5"/>
                </a:cxn>
                <a:cxn ang="0">
                  <a:pos x="T6" y="T7"/>
                </a:cxn>
                <a:cxn ang="0">
                  <a:pos x="T8" y="T9"/>
                </a:cxn>
              </a:cxnLst>
              <a:rect l="0" t="0" r="r" b="b"/>
              <a:pathLst>
                <a:path w="571" h="903">
                  <a:moveTo>
                    <a:pt x="571" y="326"/>
                  </a:moveTo>
                  <a:lnTo>
                    <a:pt x="571" y="903"/>
                  </a:lnTo>
                  <a:lnTo>
                    <a:pt x="0" y="574"/>
                  </a:lnTo>
                  <a:lnTo>
                    <a:pt x="0" y="0"/>
                  </a:lnTo>
                  <a:lnTo>
                    <a:pt x="571" y="326"/>
                  </a:lnTo>
                  <a:close/>
                </a:path>
              </a:pathLst>
            </a:custGeom>
            <a:solidFill>
              <a:srgbClr val="3EA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a:extLst>
                <a:ext uri="{FF2B5EF4-FFF2-40B4-BE49-F238E27FC236}">
                  <a16:creationId xmlns:a16="http://schemas.microsoft.com/office/drawing/2014/main" id="{E93966EB-70C5-4659-B3D4-3621DE8D5ADF}"/>
                </a:ext>
              </a:extLst>
            </p:cNvPr>
            <p:cNvSpPr>
              <a:spLocks/>
            </p:cNvSpPr>
            <p:nvPr/>
          </p:nvSpPr>
          <p:spPr bwMode="auto">
            <a:xfrm>
              <a:off x="1888" y="2628"/>
              <a:ext cx="571" cy="903"/>
            </a:xfrm>
            <a:custGeom>
              <a:avLst/>
              <a:gdLst>
                <a:gd name="T0" fmla="*/ 571 w 571"/>
                <a:gd name="T1" fmla="*/ 326 h 903"/>
                <a:gd name="T2" fmla="*/ 571 w 571"/>
                <a:gd name="T3" fmla="*/ 903 h 903"/>
                <a:gd name="T4" fmla="*/ 0 w 571"/>
                <a:gd name="T5" fmla="*/ 574 h 903"/>
                <a:gd name="T6" fmla="*/ 0 w 571"/>
                <a:gd name="T7" fmla="*/ 0 h 903"/>
                <a:gd name="T8" fmla="*/ 571 w 571"/>
                <a:gd name="T9" fmla="*/ 326 h 903"/>
              </a:gdLst>
              <a:ahLst/>
              <a:cxnLst>
                <a:cxn ang="0">
                  <a:pos x="T0" y="T1"/>
                </a:cxn>
                <a:cxn ang="0">
                  <a:pos x="T2" y="T3"/>
                </a:cxn>
                <a:cxn ang="0">
                  <a:pos x="T4" y="T5"/>
                </a:cxn>
                <a:cxn ang="0">
                  <a:pos x="T6" y="T7"/>
                </a:cxn>
                <a:cxn ang="0">
                  <a:pos x="T8" y="T9"/>
                </a:cxn>
              </a:cxnLst>
              <a:rect l="0" t="0" r="r" b="b"/>
              <a:pathLst>
                <a:path w="571" h="903">
                  <a:moveTo>
                    <a:pt x="571" y="326"/>
                  </a:moveTo>
                  <a:lnTo>
                    <a:pt x="571" y="903"/>
                  </a:lnTo>
                  <a:lnTo>
                    <a:pt x="0" y="574"/>
                  </a:lnTo>
                  <a:lnTo>
                    <a:pt x="0" y="0"/>
                  </a:lnTo>
                  <a:lnTo>
                    <a:pt x="571" y="3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a:extLst>
                <a:ext uri="{FF2B5EF4-FFF2-40B4-BE49-F238E27FC236}">
                  <a16:creationId xmlns:a16="http://schemas.microsoft.com/office/drawing/2014/main" id="{9ADE841E-B96C-42CC-8B55-0C0B3C20C42B}"/>
                </a:ext>
              </a:extLst>
            </p:cNvPr>
            <p:cNvSpPr>
              <a:spLocks/>
            </p:cNvSpPr>
            <p:nvPr/>
          </p:nvSpPr>
          <p:spPr bwMode="auto">
            <a:xfrm>
              <a:off x="1888" y="2628"/>
              <a:ext cx="571" cy="562"/>
            </a:xfrm>
            <a:custGeom>
              <a:avLst/>
              <a:gdLst>
                <a:gd name="T0" fmla="*/ 0 w 571"/>
                <a:gd name="T1" fmla="*/ 0 h 562"/>
                <a:gd name="T2" fmla="*/ 0 w 571"/>
                <a:gd name="T3" fmla="*/ 562 h 562"/>
                <a:gd name="T4" fmla="*/ 571 w 571"/>
                <a:gd name="T5" fmla="*/ 562 h 562"/>
                <a:gd name="T6" fmla="*/ 571 w 571"/>
                <a:gd name="T7" fmla="*/ 326 h 562"/>
                <a:gd name="T8" fmla="*/ 0 w 571"/>
                <a:gd name="T9" fmla="*/ 0 h 562"/>
              </a:gdLst>
              <a:ahLst/>
              <a:cxnLst>
                <a:cxn ang="0">
                  <a:pos x="T0" y="T1"/>
                </a:cxn>
                <a:cxn ang="0">
                  <a:pos x="T2" y="T3"/>
                </a:cxn>
                <a:cxn ang="0">
                  <a:pos x="T4" y="T5"/>
                </a:cxn>
                <a:cxn ang="0">
                  <a:pos x="T6" y="T7"/>
                </a:cxn>
                <a:cxn ang="0">
                  <a:pos x="T8" y="T9"/>
                </a:cxn>
              </a:cxnLst>
              <a:rect l="0" t="0" r="r" b="b"/>
              <a:pathLst>
                <a:path w="571" h="562">
                  <a:moveTo>
                    <a:pt x="0" y="0"/>
                  </a:moveTo>
                  <a:lnTo>
                    <a:pt x="0" y="562"/>
                  </a:lnTo>
                  <a:lnTo>
                    <a:pt x="571" y="562"/>
                  </a:lnTo>
                  <a:lnTo>
                    <a:pt x="571" y="326"/>
                  </a:lnTo>
                  <a:lnTo>
                    <a:pt x="0" y="0"/>
                  </a:lnTo>
                  <a:close/>
                </a:path>
              </a:pathLst>
            </a:custGeom>
            <a:solidFill>
              <a:srgbClr val="328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a:extLst>
                <a:ext uri="{FF2B5EF4-FFF2-40B4-BE49-F238E27FC236}">
                  <a16:creationId xmlns:a16="http://schemas.microsoft.com/office/drawing/2014/main" id="{399D758F-0B9C-44C4-A6B0-B5B05F94DA14}"/>
                </a:ext>
              </a:extLst>
            </p:cNvPr>
            <p:cNvSpPr>
              <a:spLocks/>
            </p:cNvSpPr>
            <p:nvPr/>
          </p:nvSpPr>
          <p:spPr bwMode="auto">
            <a:xfrm>
              <a:off x="1888" y="2628"/>
              <a:ext cx="571" cy="562"/>
            </a:xfrm>
            <a:custGeom>
              <a:avLst/>
              <a:gdLst>
                <a:gd name="T0" fmla="*/ 0 w 571"/>
                <a:gd name="T1" fmla="*/ 0 h 562"/>
                <a:gd name="T2" fmla="*/ 0 w 571"/>
                <a:gd name="T3" fmla="*/ 562 h 562"/>
                <a:gd name="T4" fmla="*/ 571 w 571"/>
                <a:gd name="T5" fmla="*/ 562 h 562"/>
                <a:gd name="T6" fmla="*/ 571 w 571"/>
                <a:gd name="T7" fmla="*/ 326 h 562"/>
                <a:gd name="T8" fmla="*/ 0 w 571"/>
                <a:gd name="T9" fmla="*/ 0 h 562"/>
              </a:gdLst>
              <a:ahLst/>
              <a:cxnLst>
                <a:cxn ang="0">
                  <a:pos x="T0" y="T1"/>
                </a:cxn>
                <a:cxn ang="0">
                  <a:pos x="T2" y="T3"/>
                </a:cxn>
                <a:cxn ang="0">
                  <a:pos x="T4" y="T5"/>
                </a:cxn>
                <a:cxn ang="0">
                  <a:pos x="T6" y="T7"/>
                </a:cxn>
                <a:cxn ang="0">
                  <a:pos x="T8" y="T9"/>
                </a:cxn>
              </a:cxnLst>
              <a:rect l="0" t="0" r="r" b="b"/>
              <a:pathLst>
                <a:path w="571" h="562">
                  <a:moveTo>
                    <a:pt x="0" y="0"/>
                  </a:moveTo>
                  <a:lnTo>
                    <a:pt x="0" y="562"/>
                  </a:lnTo>
                  <a:lnTo>
                    <a:pt x="571" y="562"/>
                  </a:lnTo>
                  <a:lnTo>
                    <a:pt x="571" y="3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a:extLst>
                <a:ext uri="{FF2B5EF4-FFF2-40B4-BE49-F238E27FC236}">
                  <a16:creationId xmlns:a16="http://schemas.microsoft.com/office/drawing/2014/main" id="{2C7E6232-5C7B-46F1-B70C-6F96A5616246}"/>
                </a:ext>
              </a:extLst>
            </p:cNvPr>
            <p:cNvSpPr>
              <a:spLocks/>
            </p:cNvSpPr>
            <p:nvPr/>
          </p:nvSpPr>
          <p:spPr bwMode="auto">
            <a:xfrm>
              <a:off x="1084" y="2119"/>
              <a:ext cx="241" cy="1412"/>
            </a:xfrm>
            <a:custGeom>
              <a:avLst/>
              <a:gdLst>
                <a:gd name="T0" fmla="*/ 64 w 64"/>
                <a:gd name="T1" fmla="*/ 0 h 377"/>
                <a:gd name="T2" fmla="*/ 0 w 64"/>
                <a:gd name="T3" fmla="*/ 11 h 377"/>
                <a:gd name="T4" fmla="*/ 0 w 64"/>
                <a:gd name="T5" fmla="*/ 278 h 377"/>
                <a:gd name="T6" fmla="*/ 0 w 64"/>
                <a:gd name="T7" fmla="*/ 289 h 377"/>
                <a:gd name="T8" fmla="*/ 64 w 64"/>
                <a:gd name="T9" fmla="*/ 377 h 377"/>
                <a:gd name="T10" fmla="*/ 64 w 64"/>
                <a:gd name="T11" fmla="*/ 325 h 377"/>
                <a:gd name="T12" fmla="*/ 64 w 64"/>
                <a:gd name="T13" fmla="*/ 325 h 377"/>
                <a:gd name="T14" fmla="*/ 64 w 64"/>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77">
                  <a:moveTo>
                    <a:pt x="64" y="0"/>
                  </a:moveTo>
                  <a:cubicBezTo>
                    <a:pt x="0" y="11"/>
                    <a:pt x="0" y="11"/>
                    <a:pt x="0" y="11"/>
                  </a:cubicBezTo>
                  <a:cubicBezTo>
                    <a:pt x="0" y="278"/>
                    <a:pt x="0" y="278"/>
                    <a:pt x="0" y="278"/>
                  </a:cubicBezTo>
                  <a:cubicBezTo>
                    <a:pt x="0" y="282"/>
                    <a:pt x="0" y="285"/>
                    <a:pt x="0" y="289"/>
                  </a:cubicBezTo>
                  <a:cubicBezTo>
                    <a:pt x="0" y="321"/>
                    <a:pt x="21" y="352"/>
                    <a:pt x="64" y="377"/>
                  </a:cubicBezTo>
                  <a:cubicBezTo>
                    <a:pt x="64" y="325"/>
                    <a:pt x="64" y="325"/>
                    <a:pt x="64" y="325"/>
                  </a:cubicBezTo>
                  <a:cubicBezTo>
                    <a:pt x="64" y="325"/>
                    <a:pt x="64" y="325"/>
                    <a:pt x="64" y="325"/>
                  </a:cubicBezTo>
                  <a:cubicBezTo>
                    <a:pt x="64" y="0"/>
                    <a:pt x="64" y="0"/>
                    <a:pt x="64" y="0"/>
                  </a:cubicBezTo>
                </a:path>
              </a:pathLst>
            </a:custGeom>
            <a:solidFill>
              <a:srgbClr val="4B5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a:extLst>
                <a:ext uri="{FF2B5EF4-FFF2-40B4-BE49-F238E27FC236}">
                  <a16:creationId xmlns:a16="http://schemas.microsoft.com/office/drawing/2014/main" id="{C069FD8C-EEC1-476D-8932-5E6703DC9E3C}"/>
                </a:ext>
              </a:extLst>
            </p:cNvPr>
            <p:cNvSpPr>
              <a:spLocks/>
            </p:cNvSpPr>
            <p:nvPr/>
          </p:nvSpPr>
          <p:spPr bwMode="auto">
            <a:xfrm>
              <a:off x="1084" y="2119"/>
              <a:ext cx="241" cy="1412"/>
            </a:xfrm>
            <a:custGeom>
              <a:avLst/>
              <a:gdLst>
                <a:gd name="T0" fmla="*/ 64 w 64"/>
                <a:gd name="T1" fmla="*/ 0 h 377"/>
                <a:gd name="T2" fmla="*/ 0 w 64"/>
                <a:gd name="T3" fmla="*/ 11 h 377"/>
                <a:gd name="T4" fmla="*/ 0 w 64"/>
                <a:gd name="T5" fmla="*/ 278 h 377"/>
                <a:gd name="T6" fmla="*/ 0 w 64"/>
                <a:gd name="T7" fmla="*/ 278 h 377"/>
                <a:gd name="T8" fmla="*/ 0 w 64"/>
                <a:gd name="T9" fmla="*/ 289 h 377"/>
                <a:gd name="T10" fmla="*/ 0 w 64"/>
                <a:gd name="T11" fmla="*/ 289 h 377"/>
                <a:gd name="T12" fmla="*/ 64 w 64"/>
                <a:gd name="T13" fmla="*/ 377 h 377"/>
                <a:gd name="T14" fmla="*/ 64 w 64"/>
                <a:gd name="T15" fmla="*/ 377 h 377"/>
                <a:gd name="T16" fmla="*/ 64 w 64"/>
                <a:gd name="T17" fmla="*/ 377 h 377"/>
                <a:gd name="T18" fmla="*/ 64 w 64"/>
                <a:gd name="T19" fmla="*/ 377 h 377"/>
                <a:gd name="T20" fmla="*/ 64 w 64"/>
                <a:gd name="T21" fmla="*/ 374 h 377"/>
                <a:gd name="T22" fmla="*/ 63 w 64"/>
                <a:gd name="T23" fmla="*/ 374 h 377"/>
                <a:gd name="T24" fmla="*/ 63 w 64"/>
                <a:gd name="T25" fmla="*/ 286 h 377"/>
                <a:gd name="T26" fmla="*/ 64 w 64"/>
                <a:gd name="T27" fmla="*/ 286 h 377"/>
                <a:gd name="T28" fmla="*/ 64 w 64"/>
                <a:gd name="T29" fmla="*/ 101 h 377"/>
                <a:gd name="T30" fmla="*/ 64 w 64"/>
                <a:gd name="T31" fmla="*/ 101 h 377"/>
                <a:gd name="T32" fmla="*/ 64 w 64"/>
                <a:gd name="T33"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77">
                  <a:moveTo>
                    <a:pt x="64" y="0"/>
                  </a:moveTo>
                  <a:cubicBezTo>
                    <a:pt x="0" y="11"/>
                    <a:pt x="0" y="11"/>
                    <a:pt x="0" y="11"/>
                  </a:cubicBezTo>
                  <a:cubicBezTo>
                    <a:pt x="0" y="278"/>
                    <a:pt x="0" y="278"/>
                    <a:pt x="0" y="278"/>
                  </a:cubicBezTo>
                  <a:cubicBezTo>
                    <a:pt x="0" y="278"/>
                    <a:pt x="0" y="278"/>
                    <a:pt x="0" y="278"/>
                  </a:cubicBezTo>
                  <a:cubicBezTo>
                    <a:pt x="0" y="282"/>
                    <a:pt x="0" y="285"/>
                    <a:pt x="0" y="289"/>
                  </a:cubicBezTo>
                  <a:cubicBezTo>
                    <a:pt x="0" y="289"/>
                    <a:pt x="0" y="289"/>
                    <a:pt x="0" y="289"/>
                  </a:cubicBezTo>
                  <a:cubicBezTo>
                    <a:pt x="0" y="321"/>
                    <a:pt x="21" y="353"/>
                    <a:pt x="64" y="377"/>
                  </a:cubicBezTo>
                  <a:cubicBezTo>
                    <a:pt x="64" y="377"/>
                    <a:pt x="64" y="377"/>
                    <a:pt x="64" y="377"/>
                  </a:cubicBezTo>
                  <a:cubicBezTo>
                    <a:pt x="64" y="377"/>
                    <a:pt x="64" y="377"/>
                    <a:pt x="64" y="377"/>
                  </a:cubicBezTo>
                  <a:cubicBezTo>
                    <a:pt x="64" y="377"/>
                    <a:pt x="64" y="377"/>
                    <a:pt x="64" y="377"/>
                  </a:cubicBezTo>
                  <a:cubicBezTo>
                    <a:pt x="64" y="374"/>
                    <a:pt x="64" y="374"/>
                    <a:pt x="64" y="374"/>
                  </a:cubicBezTo>
                  <a:cubicBezTo>
                    <a:pt x="63" y="374"/>
                    <a:pt x="63" y="374"/>
                    <a:pt x="63" y="374"/>
                  </a:cubicBezTo>
                  <a:cubicBezTo>
                    <a:pt x="63" y="286"/>
                    <a:pt x="63" y="286"/>
                    <a:pt x="63" y="286"/>
                  </a:cubicBezTo>
                  <a:cubicBezTo>
                    <a:pt x="64" y="286"/>
                    <a:pt x="64" y="286"/>
                    <a:pt x="64" y="286"/>
                  </a:cubicBezTo>
                  <a:cubicBezTo>
                    <a:pt x="64" y="101"/>
                    <a:pt x="64" y="101"/>
                    <a:pt x="64" y="101"/>
                  </a:cubicBezTo>
                  <a:cubicBezTo>
                    <a:pt x="64" y="101"/>
                    <a:pt x="64" y="101"/>
                    <a:pt x="64" y="101"/>
                  </a:cubicBezTo>
                  <a:cubicBezTo>
                    <a:pt x="64" y="0"/>
                    <a:pt x="64" y="0"/>
                    <a:pt x="64" y="0"/>
                  </a:cubicBezTo>
                </a:path>
              </a:pathLst>
            </a:custGeom>
            <a:solidFill>
              <a:srgbClr val="7BA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a:extLst>
                <a:ext uri="{FF2B5EF4-FFF2-40B4-BE49-F238E27FC236}">
                  <a16:creationId xmlns:a16="http://schemas.microsoft.com/office/drawing/2014/main" id="{2F0D8FEF-73D9-4845-8A11-0D294A737C42}"/>
                </a:ext>
              </a:extLst>
            </p:cNvPr>
            <p:cNvSpPr>
              <a:spLocks/>
            </p:cNvSpPr>
            <p:nvPr/>
          </p:nvSpPr>
          <p:spPr bwMode="auto">
            <a:xfrm>
              <a:off x="1325" y="2168"/>
              <a:ext cx="563" cy="1363"/>
            </a:xfrm>
            <a:custGeom>
              <a:avLst/>
              <a:gdLst>
                <a:gd name="T0" fmla="*/ 563 w 563"/>
                <a:gd name="T1" fmla="*/ 0 h 1363"/>
                <a:gd name="T2" fmla="*/ 563 w 563"/>
                <a:gd name="T3" fmla="*/ 1034 h 1363"/>
                <a:gd name="T4" fmla="*/ 0 w 563"/>
                <a:gd name="T5" fmla="*/ 1363 h 1363"/>
                <a:gd name="T6" fmla="*/ 0 w 563"/>
                <a:gd name="T7" fmla="*/ 329 h 1363"/>
                <a:gd name="T8" fmla="*/ 563 w 563"/>
                <a:gd name="T9" fmla="*/ 0 h 1363"/>
              </a:gdLst>
              <a:ahLst/>
              <a:cxnLst>
                <a:cxn ang="0">
                  <a:pos x="T0" y="T1"/>
                </a:cxn>
                <a:cxn ang="0">
                  <a:pos x="T2" y="T3"/>
                </a:cxn>
                <a:cxn ang="0">
                  <a:pos x="T4" y="T5"/>
                </a:cxn>
                <a:cxn ang="0">
                  <a:pos x="T6" y="T7"/>
                </a:cxn>
                <a:cxn ang="0">
                  <a:pos x="T8" y="T9"/>
                </a:cxn>
              </a:cxnLst>
              <a:rect l="0" t="0" r="r" b="b"/>
              <a:pathLst>
                <a:path w="563" h="1363">
                  <a:moveTo>
                    <a:pt x="563" y="0"/>
                  </a:moveTo>
                  <a:lnTo>
                    <a:pt x="563" y="1034"/>
                  </a:lnTo>
                  <a:lnTo>
                    <a:pt x="0" y="1363"/>
                  </a:lnTo>
                  <a:lnTo>
                    <a:pt x="0" y="329"/>
                  </a:lnTo>
                  <a:lnTo>
                    <a:pt x="563" y="0"/>
                  </a:lnTo>
                  <a:close/>
                </a:path>
              </a:pathLst>
            </a:custGeom>
            <a:solidFill>
              <a:srgbClr val="4B5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a:extLst>
                <a:ext uri="{FF2B5EF4-FFF2-40B4-BE49-F238E27FC236}">
                  <a16:creationId xmlns:a16="http://schemas.microsoft.com/office/drawing/2014/main" id="{5AF58462-6C30-4B65-A4C1-854B1D29A416}"/>
                </a:ext>
              </a:extLst>
            </p:cNvPr>
            <p:cNvSpPr>
              <a:spLocks/>
            </p:cNvSpPr>
            <p:nvPr/>
          </p:nvSpPr>
          <p:spPr bwMode="auto">
            <a:xfrm>
              <a:off x="1325" y="2168"/>
              <a:ext cx="563" cy="1363"/>
            </a:xfrm>
            <a:custGeom>
              <a:avLst/>
              <a:gdLst>
                <a:gd name="T0" fmla="*/ 563 w 563"/>
                <a:gd name="T1" fmla="*/ 0 h 1363"/>
                <a:gd name="T2" fmla="*/ 563 w 563"/>
                <a:gd name="T3" fmla="*/ 1034 h 1363"/>
                <a:gd name="T4" fmla="*/ 0 w 563"/>
                <a:gd name="T5" fmla="*/ 1363 h 1363"/>
                <a:gd name="T6" fmla="*/ 0 w 563"/>
                <a:gd name="T7" fmla="*/ 329 h 1363"/>
                <a:gd name="T8" fmla="*/ 563 w 563"/>
                <a:gd name="T9" fmla="*/ 0 h 1363"/>
              </a:gdLst>
              <a:ahLst/>
              <a:cxnLst>
                <a:cxn ang="0">
                  <a:pos x="T0" y="T1"/>
                </a:cxn>
                <a:cxn ang="0">
                  <a:pos x="T2" y="T3"/>
                </a:cxn>
                <a:cxn ang="0">
                  <a:pos x="T4" y="T5"/>
                </a:cxn>
                <a:cxn ang="0">
                  <a:pos x="T6" y="T7"/>
                </a:cxn>
                <a:cxn ang="0">
                  <a:pos x="T8" y="T9"/>
                </a:cxn>
              </a:cxnLst>
              <a:rect l="0" t="0" r="r" b="b"/>
              <a:pathLst>
                <a:path w="563" h="1363">
                  <a:moveTo>
                    <a:pt x="563" y="0"/>
                  </a:moveTo>
                  <a:lnTo>
                    <a:pt x="563" y="1034"/>
                  </a:lnTo>
                  <a:lnTo>
                    <a:pt x="0" y="1363"/>
                  </a:lnTo>
                  <a:lnTo>
                    <a:pt x="0" y="329"/>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a:extLst>
                <a:ext uri="{FF2B5EF4-FFF2-40B4-BE49-F238E27FC236}">
                  <a16:creationId xmlns:a16="http://schemas.microsoft.com/office/drawing/2014/main" id="{8F267CDB-3170-435E-8A76-687A3C36CEB3}"/>
                </a:ext>
              </a:extLst>
            </p:cNvPr>
            <p:cNvSpPr>
              <a:spLocks noEditPoints="1"/>
            </p:cNvSpPr>
            <p:nvPr/>
          </p:nvSpPr>
          <p:spPr bwMode="auto">
            <a:xfrm>
              <a:off x="1325" y="2168"/>
              <a:ext cx="563" cy="1363"/>
            </a:xfrm>
            <a:custGeom>
              <a:avLst/>
              <a:gdLst>
                <a:gd name="T0" fmla="*/ 0 w 563"/>
                <a:gd name="T1" fmla="*/ 1352 h 1363"/>
                <a:gd name="T2" fmla="*/ 0 w 563"/>
                <a:gd name="T3" fmla="*/ 1352 h 1363"/>
                <a:gd name="T4" fmla="*/ 0 w 563"/>
                <a:gd name="T5" fmla="*/ 1363 h 1363"/>
                <a:gd name="T6" fmla="*/ 0 w 563"/>
                <a:gd name="T7" fmla="*/ 1352 h 1363"/>
                <a:gd name="T8" fmla="*/ 563 w 563"/>
                <a:gd name="T9" fmla="*/ 0 h 1363"/>
                <a:gd name="T10" fmla="*/ 0 w 563"/>
                <a:gd name="T11" fmla="*/ 329 h 1363"/>
                <a:gd name="T12" fmla="*/ 0 w 563"/>
                <a:gd name="T13" fmla="*/ 1022 h 1363"/>
                <a:gd name="T14" fmla="*/ 563 w 563"/>
                <a:gd name="T15" fmla="*/ 1022 h 1363"/>
                <a:gd name="T16" fmla="*/ 563 w 563"/>
                <a:gd name="T1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 h="1363">
                  <a:moveTo>
                    <a:pt x="0" y="1352"/>
                  </a:moveTo>
                  <a:lnTo>
                    <a:pt x="0" y="1352"/>
                  </a:lnTo>
                  <a:lnTo>
                    <a:pt x="0" y="1363"/>
                  </a:lnTo>
                  <a:lnTo>
                    <a:pt x="0" y="1352"/>
                  </a:lnTo>
                  <a:close/>
                  <a:moveTo>
                    <a:pt x="563" y="0"/>
                  </a:moveTo>
                  <a:lnTo>
                    <a:pt x="0" y="329"/>
                  </a:lnTo>
                  <a:lnTo>
                    <a:pt x="0" y="1022"/>
                  </a:lnTo>
                  <a:lnTo>
                    <a:pt x="563" y="1022"/>
                  </a:lnTo>
                  <a:lnTo>
                    <a:pt x="563" y="0"/>
                  </a:lnTo>
                  <a:close/>
                </a:path>
              </a:pathLst>
            </a:custGeom>
            <a:solidFill>
              <a:srgbClr val="455E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a:extLst>
                <a:ext uri="{FF2B5EF4-FFF2-40B4-BE49-F238E27FC236}">
                  <a16:creationId xmlns:a16="http://schemas.microsoft.com/office/drawing/2014/main" id="{4404F869-8757-4982-BE18-97A64C01E614}"/>
                </a:ext>
              </a:extLst>
            </p:cNvPr>
            <p:cNvSpPr>
              <a:spLocks noEditPoints="1"/>
            </p:cNvSpPr>
            <p:nvPr/>
          </p:nvSpPr>
          <p:spPr bwMode="auto">
            <a:xfrm>
              <a:off x="1325" y="2168"/>
              <a:ext cx="563" cy="1363"/>
            </a:xfrm>
            <a:custGeom>
              <a:avLst/>
              <a:gdLst>
                <a:gd name="T0" fmla="*/ 0 w 563"/>
                <a:gd name="T1" fmla="*/ 1352 h 1363"/>
                <a:gd name="T2" fmla="*/ 0 w 563"/>
                <a:gd name="T3" fmla="*/ 1352 h 1363"/>
                <a:gd name="T4" fmla="*/ 0 w 563"/>
                <a:gd name="T5" fmla="*/ 1363 h 1363"/>
                <a:gd name="T6" fmla="*/ 0 w 563"/>
                <a:gd name="T7" fmla="*/ 1352 h 1363"/>
                <a:gd name="T8" fmla="*/ 563 w 563"/>
                <a:gd name="T9" fmla="*/ 0 h 1363"/>
                <a:gd name="T10" fmla="*/ 0 w 563"/>
                <a:gd name="T11" fmla="*/ 329 h 1363"/>
                <a:gd name="T12" fmla="*/ 0 w 563"/>
                <a:gd name="T13" fmla="*/ 1022 h 1363"/>
                <a:gd name="T14" fmla="*/ 563 w 563"/>
                <a:gd name="T15" fmla="*/ 1022 h 1363"/>
                <a:gd name="T16" fmla="*/ 563 w 563"/>
                <a:gd name="T1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 h="1363">
                  <a:moveTo>
                    <a:pt x="0" y="1352"/>
                  </a:moveTo>
                  <a:lnTo>
                    <a:pt x="0" y="1352"/>
                  </a:lnTo>
                  <a:lnTo>
                    <a:pt x="0" y="1363"/>
                  </a:lnTo>
                  <a:lnTo>
                    <a:pt x="0" y="1352"/>
                  </a:lnTo>
                  <a:moveTo>
                    <a:pt x="563" y="0"/>
                  </a:moveTo>
                  <a:lnTo>
                    <a:pt x="0" y="329"/>
                  </a:lnTo>
                  <a:lnTo>
                    <a:pt x="0" y="1022"/>
                  </a:lnTo>
                  <a:lnTo>
                    <a:pt x="563" y="1022"/>
                  </a:lnTo>
                  <a:lnTo>
                    <a:pt x="5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a:extLst>
                <a:ext uri="{FF2B5EF4-FFF2-40B4-BE49-F238E27FC236}">
                  <a16:creationId xmlns:a16="http://schemas.microsoft.com/office/drawing/2014/main" id="{E2CF1873-1288-4D8F-8D73-2E3D034AF6A3}"/>
                </a:ext>
              </a:extLst>
            </p:cNvPr>
            <p:cNvSpPr>
              <a:spLocks/>
            </p:cNvSpPr>
            <p:nvPr/>
          </p:nvSpPr>
          <p:spPr bwMode="auto">
            <a:xfrm>
              <a:off x="2459" y="2621"/>
              <a:ext cx="233" cy="910"/>
            </a:xfrm>
            <a:custGeom>
              <a:avLst/>
              <a:gdLst>
                <a:gd name="T0" fmla="*/ 0 w 62"/>
                <a:gd name="T1" fmla="*/ 69 h 243"/>
                <a:gd name="T2" fmla="*/ 0 w 62"/>
                <a:gd name="T3" fmla="*/ 188 h 243"/>
                <a:gd name="T4" fmla="*/ 0 w 62"/>
                <a:gd name="T5" fmla="*/ 188 h 243"/>
                <a:gd name="T6" fmla="*/ 0 w 62"/>
                <a:gd name="T7" fmla="*/ 243 h 243"/>
                <a:gd name="T8" fmla="*/ 3 w 62"/>
                <a:gd name="T9" fmla="*/ 241 h 243"/>
                <a:gd name="T10" fmla="*/ 48 w 62"/>
                <a:gd name="T11" fmla="*/ 200 h 243"/>
                <a:gd name="T12" fmla="*/ 61 w 62"/>
                <a:gd name="T13" fmla="*/ 170 h 243"/>
                <a:gd name="T14" fmla="*/ 62 w 62"/>
                <a:gd name="T15" fmla="*/ 156 h 243"/>
                <a:gd name="T16" fmla="*/ 62 w 62"/>
                <a:gd name="T17" fmla="*/ 140 h 243"/>
                <a:gd name="T18" fmla="*/ 62 w 62"/>
                <a:gd name="T19" fmla="*/ 140 h 243"/>
                <a:gd name="T20" fmla="*/ 62 w 62"/>
                <a:gd name="T21" fmla="*/ 0 h 243"/>
                <a:gd name="T22" fmla="*/ 0 w 62"/>
                <a:gd name="T23" fmla="*/ 6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43">
                  <a:moveTo>
                    <a:pt x="0" y="69"/>
                  </a:moveTo>
                  <a:cubicBezTo>
                    <a:pt x="0" y="188"/>
                    <a:pt x="0" y="188"/>
                    <a:pt x="0" y="188"/>
                  </a:cubicBezTo>
                  <a:cubicBezTo>
                    <a:pt x="0" y="188"/>
                    <a:pt x="0" y="188"/>
                    <a:pt x="0" y="188"/>
                  </a:cubicBezTo>
                  <a:cubicBezTo>
                    <a:pt x="0" y="243"/>
                    <a:pt x="0" y="243"/>
                    <a:pt x="0" y="243"/>
                  </a:cubicBezTo>
                  <a:cubicBezTo>
                    <a:pt x="1" y="242"/>
                    <a:pt x="2" y="242"/>
                    <a:pt x="3" y="241"/>
                  </a:cubicBezTo>
                  <a:cubicBezTo>
                    <a:pt x="23" y="229"/>
                    <a:pt x="38" y="215"/>
                    <a:pt x="48" y="200"/>
                  </a:cubicBezTo>
                  <a:cubicBezTo>
                    <a:pt x="54" y="191"/>
                    <a:pt x="59" y="180"/>
                    <a:pt x="61" y="170"/>
                  </a:cubicBezTo>
                  <a:cubicBezTo>
                    <a:pt x="62" y="165"/>
                    <a:pt x="62" y="161"/>
                    <a:pt x="62" y="156"/>
                  </a:cubicBezTo>
                  <a:cubicBezTo>
                    <a:pt x="62" y="140"/>
                    <a:pt x="62" y="140"/>
                    <a:pt x="62" y="140"/>
                  </a:cubicBezTo>
                  <a:cubicBezTo>
                    <a:pt x="62" y="140"/>
                    <a:pt x="62" y="140"/>
                    <a:pt x="62" y="140"/>
                  </a:cubicBezTo>
                  <a:cubicBezTo>
                    <a:pt x="62" y="0"/>
                    <a:pt x="62" y="0"/>
                    <a:pt x="62" y="0"/>
                  </a:cubicBezTo>
                  <a:cubicBezTo>
                    <a:pt x="0" y="69"/>
                    <a:pt x="0" y="69"/>
                    <a:pt x="0" y="69"/>
                  </a:cubicBezTo>
                </a:path>
              </a:pathLst>
            </a:custGeom>
            <a:solidFill>
              <a:srgbClr val="3EAE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a:extLst>
                <a:ext uri="{FF2B5EF4-FFF2-40B4-BE49-F238E27FC236}">
                  <a16:creationId xmlns:a16="http://schemas.microsoft.com/office/drawing/2014/main" id="{36A39C0A-513B-4AF1-809F-88202CF5304B}"/>
                </a:ext>
              </a:extLst>
            </p:cNvPr>
            <p:cNvSpPr>
              <a:spLocks/>
            </p:cNvSpPr>
            <p:nvPr/>
          </p:nvSpPr>
          <p:spPr bwMode="auto">
            <a:xfrm>
              <a:off x="2459" y="2621"/>
              <a:ext cx="233" cy="910"/>
            </a:xfrm>
            <a:custGeom>
              <a:avLst/>
              <a:gdLst>
                <a:gd name="T0" fmla="*/ 62 w 62"/>
                <a:gd name="T1" fmla="*/ 0 h 243"/>
                <a:gd name="T2" fmla="*/ 0 w 62"/>
                <a:gd name="T3" fmla="*/ 69 h 243"/>
                <a:gd name="T4" fmla="*/ 0 w 62"/>
                <a:gd name="T5" fmla="*/ 188 h 243"/>
                <a:gd name="T6" fmla="*/ 0 w 62"/>
                <a:gd name="T7" fmla="*/ 188 h 243"/>
                <a:gd name="T8" fmla="*/ 0 w 62"/>
                <a:gd name="T9" fmla="*/ 240 h 243"/>
                <a:gd name="T10" fmla="*/ 0 w 62"/>
                <a:gd name="T11" fmla="*/ 240 h 243"/>
                <a:gd name="T12" fmla="*/ 0 w 62"/>
                <a:gd name="T13" fmla="*/ 243 h 243"/>
                <a:gd name="T14" fmla="*/ 3 w 62"/>
                <a:gd name="T15" fmla="*/ 241 h 243"/>
                <a:gd name="T16" fmla="*/ 48 w 62"/>
                <a:gd name="T17" fmla="*/ 200 h 243"/>
                <a:gd name="T18" fmla="*/ 61 w 62"/>
                <a:gd name="T19" fmla="*/ 170 h 243"/>
                <a:gd name="T20" fmla="*/ 62 w 62"/>
                <a:gd name="T21" fmla="*/ 156 h 243"/>
                <a:gd name="T22" fmla="*/ 62 w 62"/>
                <a:gd name="T23" fmla="*/ 140 h 243"/>
                <a:gd name="T24" fmla="*/ 62 w 62"/>
                <a:gd name="T25" fmla="*/ 140 h 243"/>
                <a:gd name="T26" fmla="*/ 62 w 62"/>
                <a:gd name="T2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243">
                  <a:moveTo>
                    <a:pt x="62" y="0"/>
                  </a:moveTo>
                  <a:cubicBezTo>
                    <a:pt x="0" y="69"/>
                    <a:pt x="0" y="69"/>
                    <a:pt x="0" y="69"/>
                  </a:cubicBezTo>
                  <a:cubicBezTo>
                    <a:pt x="0" y="188"/>
                    <a:pt x="0" y="188"/>
                    <a:pt x="0" y="188"/>
                  </a:cubicBezTo>
                  <a:cubicBezTo>
                    <a:pt x="0" y="188"/>
                    <a:pt x="0" y="188"/>
                    <a:pt x="0" y="188"/>
                  </a:cubicBezTo>
                  <a:cubicBezTo>
                    <a:pt x="0" y="240"/>
                    <a:pt x="0" y="240"/>
                    <a:pt x="0" y="240"/>
                  </a:cubicBezTo>
                  <a:cubicBezTo>
                    <a:pt x="0" y="240"/>
                    <a:pt x="0" y="240"/>
                    <a:pt x="0" y="240"/>
                  </a:cubicBezTo>
                  <a:cubicBezTo>
                    <a:pt x="0" y="243"/>
                    <a:pt x="0" y="243"/>
                    <a:pt x="0" y="243"/>
                  </a:cubicBezTo>
                  <a:cubicBezTo>
                    <a:pt x="1" y="242"/>
                    <a:pt x="2" y="242"/>
                    <a:pt x="3" y="241"/>
                  </a:cubicBezTo>
                  <a:cubicBezTo>
                    <a:pt x="23" y="229"/>
                    <a:pt x="38" y="215"/>
                    <a:pt x="48" y="200"/>
                  </a:cubicBezTo>
                  <a:cubicBezTo>
                    <a:pt x="54" y="191"/>
                    <a:pt x="59" y="180"/>
                    <a:pt x="61" y="170"/>
                  </a:cubicBezTo>
                  <a:cubicBezTo>
                    <a:pt x="62" y="165"/>
                    <a:pt x="62" y="161"/>
                    <a:pt x="62" y="156"/>
                  </a:cubicBezTo>
                  <a:cubicBezTo>
                    <a:pt x="62" y="140"/>
                    <a:pt x="62" y="140"/>
                    <a:pt x="62" y="140"/>
                  </a:cubicBezTo>
                  <a:cubicBezTo>
                    <a:pt x="62" y="140"/>
                    <a:pt x="62" y="140"/>
                    <a:pt x="62" y="140"/>
                  </a:cubicBezTo>
                  <a:cubicBezTo>
                    <a:pt x="62" y="0"/>
                    <a:pt x="62" y="0"/>
                    <a:pt x="62" y="0"/>
                  </a:cubicBezTo>
                </a:path>
              </a:pathLst>
            </a:custGeom>
            <a:solidFill>
              <a:srgbClr val="369C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a:extLst>
                <a:ext uri="{FF2B5EF4-FFF2-40B4-BE49-F238E27FC236}">
                  <a16:creationId xmlns:a16="http://schemas.microsoft.com/office/drawing/2014/main" id="{C1B08671-2189-4471-B51F-F8268B0C68AF}"/>
                </a:ext>
              </a:extLst>
            </p:cNvPr>
            <p:cNvSpPr>
              <a:spLocks/>
            </p:cNvSpPr>
            <p:nvPr/>
          </p:nvSpPr>
          <p:spPr bwMode="auto">
            <a:xfrm>
              <a:off x="1888" y="2299"/>
              <a:ext cx="883" cy="655"/>
            </a:xfrm>
            <a:custGeom>
              <a:avLst/>
              <a:gdLst>
                <a:gd name="T0" fmla="*/ 151 w 235"/>
                <a:gd name="T1" fmla="*/ 0 h 175"/>
                <a:gd name="T2" fmla="*/ 152 w 235"/>
                <a:gd name="T3" fmla="*/ 175 h 175"/>
                <a:gd name="T4" fmla="*/ 0 w 235"/>
                <a:gd name="T5" fmla="*/ 88 h 175"/>
                <a:gd name="T6" fmla="*/ 151 w 235"/>
                <a:gd name="T7" fmla="*/ 0 h 175"/>
              </a:gdLst>
              <a:ahLst/>
              <a:cxnLst>
                <a:cxn ang="0">
                  <a:pos x="T0" y="T1"/>
                </a:cxn>
                <a:cxn ang="0">
                  <a:pos x="T2" y="T3"/>
                </a:cxn>
                <a:cxn ang="0">
                  <a:pos x="T4" y="T5"/>
                </a:cxn>
                <a:cxn ang="0">
                  <a:pos x="T6" y="T7"/>
                </a:cxn>
              </a:cxnLst>
              <a:rect l="0" t="0" r="r" b="b"/>
              <a:pathLst>
                <a:path w="235" h="175">
                  <a:moveTo>
                    <a:pt x="151" y="0"/>
                  </a:moveTo>
                  <a:cubicBezTo>
                    <a:pt x="235" y="48"/>
                    <a:pt x="235" y="127"/>
                    <a:pt x="152" y="175"/>
                  </a:cubicBezTo>
                  <a:cubicBezTo>
                    <a:pt x="0" y="88"/>
                    <a:pt x="0" y="88"/>
                    <a:pt x="0" y="88"/>
                  </a:cubicBezTo>
                  <a:lnTo>
                    <a:pt x="151" y="0"/>
                  </a:ln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a:extLst>
                <a:ext uri="{FF2B5EF4-FFF2-40B4-BE49-F238E27FC236}">
                  <a16:creationId xmlns:a16="http://schemas.microsoft.com/office/drawing/2014/main" id="{C81A847A-4910-46B3-9256-4D05E702B17C}"/>
                </a:ext>
              </a:extLst>
            </p:cNvPr>
            <p:cNvSpPr>
              <a:spLocks/>
            </p:cNvSpPr>
            <p:nvPr/>
          </p:nvSpPr>
          <p:spPr bwMode="auto">
            <a:xfrm>
              <a:off x="1321" y="3190"/>
              <a:ext cx="1138" cy="476"/>
            </a:xfrm>
            <a:custGeom>
              <a:avLst/>
              <a:gdLst>
                <a:gd name="T0" fmla="*/ 303 w 303"/>
                <a:gd name="T1" fmla="*/ 0 h 127"/>
                <a:gd name="T2" fmla="*/ 0 w 303"/>
                <a:gd name="T3" fmla="*/ 0 h 127"/>
                <a:gd name="T4" fmla="*/ 0 w 303"/>
                <a:gd name="T5" fmla="*/ 88 h 127"/>
                <a:gd name="T6" fmla="*/ 1 w 303"/>
                <a:gd name="T7" fmla="*/ 88 h 127"/>
                <a:gd name="T8" fmla="*/ 1 w 303"/>
                <a:gd name="T9" fmla="*/ 91 h 127"/>
                <a:gd name="T10" fmla="*/ 69 w 303"/>
                <a:gd name="T11" fmla="*/ 117 h 127"/>
                <a:gd name="T12" fmla="*/ 122 w 303"/>
                <a:gd name="T13" fmla="*/ 126 h 127"/>
                <a:gd name="T14" fmla="*/ 176 w 303"/>
                <a:gd name="T15" fmla="*/ 126 h 127"/>
                <a:gd name="T16" fmla="*/ 256 w 303"/>
                <a:gd name="T17" fmla="*/ 111 h 127"/>
                <a:gd name="T18" fmla="*/ 303 w 303"/>
                <a:gd name="T19" fmla="*/ 91 h 127"/>
                <a:gd name="T20" fmla="*/ 303 w 303"/>
                <a:gd name="T21" fmla="*/ 88 h 127"/>
                <a:gd name="T22" fmla="*/ 303 w 303"/>
                <a:gd name="T23" fmla="*/ 88 h 127"/>
                <a:gd name="T24" fmla="*/ 303 w 303"/>
                <a:gd name="T2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127">
                  <a:moveTo>
                    <a:pt x="303" y="0"/>
                  </a:moveTo>
                  <a:cubicBezTo>
                    <a:pt x="0" y="0"/>
                    <a:pt x="0" y="0"/>
                    <a:pt x="0" y="0"/>
                  </a:cubicBezTo>
                  <a:cubicBezTo>
                    <a:pt x="0" y="88"/>
                    <a:pt x="0" y="88"/>
                    <a:pt x="0" y="88"/>
                  </a:cubicBezTo>
                  <a:cubicBezTo>
                    <a:pt x="1" y="88"/>
                    <a:pt x="1" y="88"/>
                    <a:pt x="1" y="88"/>
                  </a:cubicBezTo>
                  <a:cubicBezTo>
                    <a:pt x="1" y="91"/>
                    <a:pt x="1" y="91"/>
                    <a:pt x="1" y="91"/>
                  </a:cubicBezTo>
                  <a:cubicBezTo>
                    <a:pt x="21" y="102"/>
                    <a:pt x="44" y="111"/>
                    <a:pt x="69" y="117"/>
                  </a:cubicBezTo>
                  <a:cubicBezTo>
                    <a:pt x="86" y="122"/>
                    <a:pt x="104" y="124"/>
                    <a:pt x="122" y="126"/>
                  </a:cubicBezTo>
                  <a:cubicBezTo>
                    <a:pt x="140" y="127"/>
                    <a:pt x="158" y="127"/>
                    <a:pt x="176" y="126"/>
                  </a:cubicBezTo>
                  <a:cubicBezTo>
                    <a:pt x="204" y="124"/>
                    <a:pt x="231" y="120"/>
                    <a:pt x="256" y="111"/>
                  </a:cubicBezTo>
                  <a:cubicBezTo>
                    <a:pt x="273" y="106"/>
                    <a:pt x="289" y="99"/>
                    <a:pt x="303" y="91"/>
                  </a:cubicBezTo>
                  <a:cubicBezTo>
                    <a:pt x="303" y="88"/>
                    <a:pt x="303" y="88"/>
                    <a:pt x="303" y="88"/>
                  </a:cubicBezTo>
                  <a:cubicBezTo>
                    <a:pt x="303" y="88"/>
                    <a:pt x="303" y="88"/>
                    <a:pt x="303" y="88"/>
                  </a:cubicBezTo>
                  <a:cubicBezTo>
                    <a:pt x="303" y="0"/>
                    <a:pt x="303" y="0"/>
                    <a:pt x="303" y="0"/>
                  </a:cubicBezTo>
                </a:path>
              </a:pathLst>
            </a:custGeom>
            <a:solidFill>
              <a:srgbClr val="BBCA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a:extLst>
                <a:ext uri="{FF2B5EF4-FFF2-40B4-BE49-F238E27FC236}">
                  <a16:creationId xmlns:a16="http://schemas.microsoft.com/office/drawing/2014/main" id="{0B465590-CC49-4D84-9DE2-5A2256F88099}"/>
                </a:ext>
              </a:extLst>
            </p:cNvPr>
            <p:cNvSpPr>
              <a:spLocks/>
            </p:cNvSpPr>
            <p:nvPr/>
          </p:nvSpPr>
          <p:spPr bwMode="auto">
            <a:xfrm>
              <a:off x="1325" y="3182"/>
              <a:ext cx="1138" cy="476"/>
            </a:xfrm>
            <a:custGeom>
              <a:avLst/>
              <a:gdLst>
                <a:gd name="T0" fmla="*/ 303 w 303"/>
                <a:gd name="T1" fmla="*/ 0 h 127"/>
                <a:gd name="T2" fmla="*/ 303 w 303"/>
                <a:gd name="T3" fmla="*/ 0 h 127"/>
                <a:gd name="T4" fmla="*/ 151 w 303"/>
                <a:gd name="T5" fmla="*/ 0 h 127"/>
                <a:gd name="T6" fmla="*/ 151 w 303"/>
                <a:gd name="T7" fmla="*/ 0 h 127"/>
                <a:gd name="T8" fmla="*/ 1 w 303"/>
                <a:gd name="T9" fmla="*/ 0 h 127"/>
                <a:gd name="T10" fmla="*/ 0 w 303"/>
                <a:gd name="T11" fmla="*/ 0 h 127"/>
                <a:gd name="T12" fmla="*/ 0 w 303"/>
                <a:gd name="T13" fmla="*/ 88 h 127"/>
                <a:gd name="T14" fmla="*/ 1 w 303"/>
                <a:gd name="T15" fmla="*/ 88 h 127"/>
                <a:gd name="T16" fmla="*/ 1 w 303"/>
                <a:gd name="T17" fmla="*/ 91 h 127"/>
                <a:gd name="T18" fmla="*/ 69 w 303"/>
                <a:gd name="T19" fmla="*/ 117 h 127"/>
                <a:gd name="T20" fmla="*/ 122 w 303"/>
                <a:gd name="T21" fmla="*/ 126 h 127"/>
                <a:gd name="T22" fmla="*/ 152 w 303"/>
                <a:gd name="T23" fmla="*/ 127 h 127"/>
                <a:gd name="T24" fmla="*/ 176 w 303"/>
                <a:gd name="T25" fmla="*/ 126 h 127"/>
                <a:gd name="T26" fmla="*/ 256 w 303"/>
                <a:gd name="T27" fmla="*/ 111 h 127"/>
                <a:gd name="T28" fmla="*/ 303 w 303"/>
                <a:gd name="T29" fmla="*/ 91 h 127"/>
                <a:gd name="T30" fmla="*/ 303 w 303"/>
                <a:gd name="T31" fmla="*/ 88 h 127"/>
                <a:gd name="T32" fmla="*/ 303 w 303"/>
                <a:gd name="T33" fmla="*/ 88 h 127"/>
                <a:gd name="T34" fmla="*/ 303 w 303"/>
                <a:gd name="T35" fmla="*/ 36 h 127"/>
                <a:gd name="T36" fmla="*/ 303 w 303"/>
                <a:gd name="T3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127">
                  <a:moveTo>
                    <a:pt x="303" y="0"/>
                  </a:moveTo>
                  <a:cubicBezTo>
                    <a:pt x="303" y="0"/>
                    <a:pt x="303" y="0"/>
                    <a:pt x="303" y="0"/>
                  </a:cubicBezTo>
                  <a:cubicBezTo>
                    <a:pt x="151" y="0"/>
                    <a:pt x="151" y="0"/>
                    <a:pt x="151" y="0"/>
                  </a:cubicBezTo>
                  <a:cubicBezTo>
                    <a:pt x="151" y="0"/>
                    <a:pt x="151" y="0"/>
                    <a:pt x="151" y="0"/>
                  </a:cubicBezTo>
                  <a:cubicBezTo>
                    <a:pt x="1" y="0"/>
                    <a:pt x="1" y="0"/>
                    <a:pt x="1" y="0"/>
                  </a:cubicBezTo>
                  <a:cubicBezTo>
                    <a:pt x="0" y="0"/>
                    <a:pt x="0" y="0"/>
                    <a:pt x="0" y="0"/>
                  </a:cubicBezTo>
                  <a:cubicBezTo>
                    <a:pt x="0" y="88"/>
                    <a:pt x="0" y="88"/>
                    <a:pt x="0" y="88"/>
                  </a:cubicBezTo>
                  <a:cubicBezTo>
                    <a:pt x="1" y="88"/>
                    <a:pt x="1" y="88"/>
                    <a:pt x="1" y="88"/>
                  </a:cubicBezTo>
                  <a:cubicBezTo>
                    <a:pt x="1" y="91"/>
                    <a:pt x="1" y="91"/>
                    <a:pt x="1" y="91"/>
                  </a:cubicBezTo>
                  <a:cubicBezTo>
                    <a:pt x="21" y="102"/>
                    <a:pt x="44" y="111"/>
                    <a:pt x="69" y="117"/>
                  </a:cubicBezTo>
                  <a:cubicBezTo>
                    <a:pt x="86" y="122"/>
                    <a:pt x="104" y="124"/>
                    <a:pt x="122" y="126"/>
                  </a:cubicBezTo>
                  <a:cubicBezTo>
                    <a:pt x="132" y="127"/>
                    <a:pt x="142" y="127"/>
                    <a:pt x="152" y="127"/>
                  </a:cubicBezTo>
                  <a:cubicBezTo>
                    <a:pt x="160" y="127"/>
                    <a:pt x="168" y="127"/>
                    <a:pt x="176" y="126"/>
                  </a:cubicBezTo>
                  <a:cubicBezTo>
                    <a:pt x="204" y="124"/>
                    <a:pt x="231" y="120"/>
                    <a:pt x="256" y="111"/>
                  </a:cubicBezTo>
                  <a:cubicBezTo>
                    <a:pt x="273" y="106"/>
                    <a:pt x="289" y="99"/>
                    <a:pt x="303" y="91"/>
                  </a:cubicBezTo>
                  <a:cubicBezTo>
                    <a:pt x="303" y="88"/>
                    <a:pt x="303" y="88"/>
                    <a:pt x="303" y="88"/>
                  </a:cubicBezTo>
                  <a:cubicBezTo>
                    <a:pt x="303" y="88"/>
                    <a:pt x="303" y="88"/>
                    <a:pt x="303" y="88"/>
                  </a:cubicBezTo>
                  <a:cubicBezTo>
                    <a:pt x="303" y="36"/>
                    <a:pt x="303" y="36"/>
                    <a:pt x="303" y="36"/>
                  </a:cubicBezTo>
                  <a:cubicBezTo>
                    <a:pt x="303" y="0"/>
                    <a:pt x="303" y="0"/>
                    <a:pt x="303" y="0"/>
                  </a:cubicBezTo>
                </a:path>
              </a:pathLst>
            </a:custGeom>
            <a:solidFill>
              <a:srgbClr val="7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a:extLst>
                <a:ext uri="{FF2B5EF4-FFF2-40B4-BE49-F238E27FC236}">
                  <a16:creationId xmlns:a16="http://schemas.microsoft.com/office/drawing/2014/main" id="{4321C558-62EC-4EA1-85B1-DF325A7BFCD6}"/>
                </a:ext>
              </a:extLst>
            </p:cNvPr>
            <p:cNvSpPr>
              <a:spLocks/>
            </p:cNvSpPr>
            <p:nvPr/>
          </p:nvSpPr>
          <p:spPr bwMode="auto">
            <a:xfrm>
              <a:off x="1325" y="2864"/>
              <a:ext cx="1134" cy="510"/>
            </a:xfrm>
            <a:custGeom>
              <a:avLst/>
              <a:gdLst>
                <a:gd name="T0" fmla="*/ 150 w 302"/>
                <a:gd name="T1" fmla="*/ 0 h 136"/>
                <a:gd name="T2" fmla="*/ 302 w 302"/>
                <a:gd name="T3" fmla="*/ 88 h 136"/>
                <a:gd name="T4" fmla="*/ 0 w 302"/>
                <a:gd name="T5" fmla="*/ 88 h 136"/>
                <a:gd name="T6" fmla="*/ 150 w 302"/>
                <a:gd name="T7" fmla="*/ 0 h 136"/>
              </a:gdLst>
              <a:ahLst/>
              <a:cxnLst>
                <a:cxn ang="0">
                  <a:pos x="T0" y="T1"/>
                </a:cxn>
                <a:cxn ang="0">
                  <a:pos x="T2" y="T3"/>
                </a:cxn>
                <a:cxn ang="0">
                  <a:pos x="T4" y="T5"/>
                </a:cxn>
                <a:cxn ang="0">
                  <a:pos x="T6" y="T7"/>
                </a:cxn>
              </a:cxnLst>
              <a:rect l="0" t="0" r="r" b="b"/>
              <a:pathLst>
                <a:path w="302" h="136">
                  <a:moveTo>
                    <a:pt x="150" y="0"/>
                  </a:moveTo>
                  <a:cubicBezTo>
                    <a:pt x="302" y="88"/>
                    <a:pt x="302" y="88"/>
                    <a:pt x="302" y="88"/>
                  </a:cubicBezTo>
                  <a:cubicBezTo>
                    <a:pt x="219" y="136"/>
                    <a:pt x="83" y="136"/>
                    <a:pt x="0" y="88"/>
                  </a:cubicBezTo>
                  <a:lnTo>
                    <a:pt x="15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a:extLst>
                <a:ext uri="{FF2B5EF4-FFF2-40B4-BE49-F238E27FC236}">
                  <a16:creationId xmlns:a16="http://schemas.microsoft.com/office/drawing/2014/main" id="{44A294AA-D5B3-47D5-B63A-2ABFFB3E8D1F}"/>
                </a:ext>
              </a:extLst>
            </p:cNvPr>
            <p:cNvSpPr>
              <a:spLocks/>
            </p:cNvSpPr>
            <p:nvPr/>
          </p:nvSpPr>
          <p:spPr bwMode="auto">
            <a:xfrm>
              <a:off x="1003" y="1849"/>
              <a:ext cx="883" cy="655"/>
            </a:xfrm>
            <a:custGeom>
              <a:avLst/>
              <a:gdLst>
                <a:gd name="T0" fmla="*/ 235 w 235"/>
                <a:gd name="T1" fmla="*/ 87 h 175"/>
                <a:gd name="T2" fmla="*/ 85 w 235"/>
                <a:gd name="T3" fmla="*/ 175 h 175"/>
                <a:gd name="T4" fmla="*/ 84 w 235"/>
                <a:gd name="T5" fmla="*/ 0 h 175"/>
                <a:gd name="T6" fmla="*/ 235 w 235"/>
                <a:gd name="T7" fmla="*/ 87 h 175"/>
              </a:gdLst>
              <a:ahLst/>
              <a:cxnLst>
                <a:cxn ang="0">
                  <a:pos x="T0" y="T1"/>
                </a:cxn>
                <a:cxn ang="0">
                  <a:pos x="T2" y="T3"/>
                </a:cxn>
                <a:cxn ang="0">
                  <a:pos x="T4" y="T5"/>
                </a:cxn>
                <a:cxn ang="0">
                  <a:pos x="T6" y="T7"/>
                </a:cxn>
              </a:cxnLst>
              <a:rect l="0" t="0" r="r" b="b"/>
              <a:pathLst>
                <a:path w="235" h="175">
                  <a:moveTo>
                    <a:pt x="235" y="87"/>
                  </a:moveTo>
                  <a:cubicBezTo>
                    <a:pt x="85" y="175"/>
                    <a:pt x="85" y="175"/>
                    <a:pt x="85" y="175"/>
                  </a:cubicBezTo>
                  <a:cubicBezTo>
                    <a:pt x="1" y="127"/>
                    <a:pt x="0" y="48"/>
                    <a:pt x="84" y="0"/>
                  </a:cubicBezTo>
                  <a:lnTo>
                    <a:pt x="235" y="87"/>
                  </a:lnTo>
                  <a:close/>
                </a:path>
              </a:pathLst>
            </a:custGeom>
            <a:solidFill>
              <a:srgbClr val="8CC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 name="Oval 36">
            <a:extLst>
              <a:ext uri="{FF2B5EF4-FFF2-40B4-BE49-F238E27FC236}">
                <a16:creationId xmlns:a16="http://schemas.microsoft.com/office/drawing/2014/main" id="{D22258A4-5747-4821-84BF-646518281F3F}"/>
              </a:ext>
            </a:extLst>
          </p:cNvPr>
          <p:cNvSpPr/>
          <p:nvPr/>
        </p:nvSpPr>
        <p:spPr>
          <a:xfrm>
            <a:off x="7213600" y="4043363"/>
            <a:ext cx="965200" cy="965200"/>
          </a:xfrm>
          <a:prstGeom prst="ellipse">
            <a:avLst/>
          </a:prstGeom>
          <a:solidFill>
            <a:srgbClr val="FFA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B7E6960-9358-41AF-A215-E060C37AE9BA}"/>
              </a:ext>
            </a:extLst>
          </p:cNvPr>
          <p:cNvSpPr/>
          <p:nvPr/>
        </p:nvSpPr>
        <p:spPr>
          <a:xfrm>
            <a:off x="8343900" y="4025901"/>
            <a:ext cx="965200" cy="965200"/>
          </a:xfrm>
          <a:prstGeom prst="ellipse">
            <a:avLst/>
          </a:prstGeom>
          <a:solidFill>
            <a:srgbClr val="14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E7DEE33-C164-47A9-ACF0-0C225BB2A304}"/>
              </a:ext>
            </a:extLst>
          </p:cNvPr>
          <p:cNvSpPr/>
          <p:nvPr/>
        </p:nvSpPr>
        <p:spPr>
          <a:xfrm>
            <a:off x="9412286" y="4043363"/>
            <a:ext cx="965200" cy="965200"/>
          </a:xfrm>
          <a:prstGeom prst="ellipse">
            <a:avLst/>
          </a:prstGeom>
          <a:solidFill>
            <a:srgbClr val="7BA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8A7EF00-AB8F-4DDB-919D-12A54F9712C9}"/>
              </a:ext>
            </a:extLst>
          </p:cNvPr>
          <p:cNvSpPr txBox="1"/>
          <p:nvPr/>
        </p:nvSpPr>
        <p:spPr>
          <a:xfrm>
            <a:off x="838200" y="2095500"/>
            <a:ext cx="900113" cy="584775"/>
          </a:xfrm>
          <a:prstGeom prst="rect">
            <a:avLst/>
          </a:prstGeom>
          <a:noFill/>
        </p:spPr>
        <p:txBody>
          <a:bodyPr wrap="square" rtlCol="0">
            <a:spAutoFit/>
          </a:bodyPr>
          <a:lstStyle/>
          <a:p>
            <a:r>
              <a:rPr lang="en-US" sz="3200" dirty="0">
                <a:solidFill>
                  <a:srgbClr val="7BA820"/>
                </a:solidFill>
              </a:rPr>
              <a:t>56%</a:t>
            </a:r>
          </a:p>
        </p:txBody>
      </p:sp>
      <p:sp>
        <p:nvSpPr>
          <p:cNvPr id="41" name="TextBox 40">
            <a:extLst>
              <a:ext uri="{FF2B5EF4-FFF2-40B4-BE49-F238E27FC236}">
                <a16:creationId xmlns:a16="http://schemas.microsoft.com/office/drawing/2014/main" id="{6658F656-554D-444E-AC2C-05A684F96B33}"/>
              </a:ext>
            </a:extLst>
          </p:cNvPr>
          <p:cNvSpPr txBox="1"/>
          <p:nvPr/>
        </p:nvSpPr>
        <p:spPr>
          <a:xfrm>
            <a:off x="2523333" y="5435599"/>
            <a:ext cx="900113" cy="584775"/>
          </a:xfrm>
          <a:prstGeom prst="rect">
            <a:avLst/>
          </a:prstGeom>
          <a:noFill/>
        </p:spPr>
        <p:txBody>
          <a:bodyPr wrap="square" rtlCol="0">
            <a:spAutoFit/>
          </a:bodyPr>
          <a:lstStyle/>
          <a:p>
            <a:r>
              <a:rPr lang="en-US" sz="3200" dirty="0">
                <a:solidFill>
                  <a:srgbClr val="E71D2A"/>
                </a:solidFill>
              </a:rPr>
              <a:t>18%</a:t>
            </a:r>
          </a:p>
        </p:txBody>
      </p:sp>
      <p:sp>
        <p:nvSpPr>
          <p:cNvPr id="42" name="TextBox 41">
            <a:extLst>
              <a:ext uri="{FF2B5EF4-FFF2-40B4-BE49-F238E27FC236}">
                <a16:creationId xmlns:a16="http://schemas.microsoft.com/office/drawing/2014/main" id="{34445942-F5A8-4618-9651-4F882C9247D4}"/>
              </a:ext>
            </a:extLst>
          </p:cNvPr>
          <p:cNvSpPr txBox="1"/>
          <p:nvPr/>
        </p:nvSpPr>
        <p:spPr>
          <a:xfrm>
            <a:off x="4211637" y="2901661"/>
            <a:ext cx="900113" cy="584775"/>
          </a:xfrm>
          <a:prstGeom prst="rect">
            <a:avLst/>
          </a:prstGeom>
          <a:noFill/>
        </p:spPr>
        <p:txBody>
          <a:bodyPr wrap="square" rtlCol="0">
            <a:spAutoFit/>
          </a:bodyPr>
          <a:lstStyle/>
          <a:p>
            <a:r>
              <a:rPr lang="en-US" sz="3200" dirty="0">
                <a:solidFill>
                  <a:srgbClr val="14AFE7"/>
                </a:solidFill>
              </a:rPr>
              <a:t>35%</a:t>
            </a:r>
          </a:p>
        </p:txBody>
      </p:sp>
      <p:sp>
        <p:nvSpPr>
          <p:cNvPr id="43" name="TextBox 42">
            <a:extLst>
              <a:ext uri="{FF2B5EF4-FFF2-40B4-BE49-F238E27FC236}">
                <a16:creationId xmlns:a16="http://schemas.microsoft.com/office/drawing/2014/main" id="{4C8472D5-31BC-4A21-BABC-FF24FF55D658}"/>
              </a:ext>
            </a:extLst>
          </p:cNvPr>
          <p:cNvSpPr txBox="1"/>
          <p:nvPr/>
        </p:nvSpPr>
        <p:spPr>
          <a:xfrm>
            <a:off x="2578896" y="795555"/>
            <a:ext cx="900113" cy="584775"/>
          </a:xfrm>
          <a:prstGeom prst="rect">
            <a:avLst/>
          </a:prstGeom>
          <a:noFill/>
        </p:spPr>
        <p:txBody>
          <a:bodyPr wrap="square" rtlCol="0">
            <a:spAutoFit/>
          </a:bodyPr>
          <a:lstStyle/>
          <a:p>
            <a:r>
              <a:rPr lang="en-US" sz="3200" dirty="0">
                <a:solidFill>
                  <a:srgbClr val="FFAA19"/>
                </a:solidFill>
              </a:rPr>
              <a:t>70%</a:t>
            </a:r>
          </a:p>
        </p:txBody>
      </p:sp>
      <p:grpSp>
        <p:nvGrpSpPr>
          <p:cNvPr id="45" name="Group 35">
            <a:extLst>
              <a:ext uri="{FF2B5EF4-FFF2-40B4-BE49-F238E27FC236}">
                <a16:creationId xmlns:a16="http://schemas.microsoft.com/office/drawing/2014/main" id="{F740B36D-4576-4B82-B27B-F9035C6ABECF}"/>
              </a:ext>
            </a:extLst>
          </p:cNvPr>
          <p:cNvGrpSpPr>
            <a:grpSpLocks noChangeAspect="1"/>
          </p:cNvGrpSpPr>
          <p:nvPr/>
        </p:nvGrpSpPr>
        <p:grpSpPr bwMode="auto">
          <a:xfrm>
            <a:off x="6346825" y="4188809"/>
            <a:ext cx="463550" cy="618254"/>
            <a:chOff x="14" y="13"/>
            <a:chExt cx="824" cy="1099"/>
          </a:xfrm>
        </p:grpSpPr>
        <p:sp>
          <p:nvSpPr>
            <p:cNvPr id="47" name="Line 36">
              <a:extLst>
                <a:ext uri="{FF2B5EF4-FFF2-40B4-BE49-F238E27FC236}">
                  <a16:creationId xmlns:a16="http://schemas.microsoft.com/office/drawing/2014/main" id="{C4B2ED2E-6945-46B0-B82C-6E167E3A7597}"/>
                </a:ext>
              </a:extLst>
            </p:cNvPr>
            <p:cNvSpPr>
              <a:spLocks noChangeShapeType="1"/>
            </p:cNvSpPr>
            <p:nvPr/>
          </p:nvSpPr>
          <p:spPr bwMode="auto">
            <a:xfrm>
              <a:off x="344" y="80"/>
              <a:ext cx="16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7">
              <a:extLst>
                <a:ext uri="{FF2B5EF4-FFF2-40B4-BE49-F238E27FC236}">
                  <a16:creationId xmlns:a16="http://schemas.microsoft.com/office/drawing/2014/main" id="{58BC683E-2580-4D3C-B39D-8D26B98A1D74}"/>
                </a:ext>
              </a:extLst>
            </p:cNvPr>
            <p:cNvSpPr>
              <a:spLocks/>
            </p:cNvSpPr>
            <p:nvPr/>
          </p:nvSpPr>
          <p:spPr bwMode="auto">
            <a:xfrm>
              <a:off x="14" y="13"/>
              <a:ext cx="824" cy="1099"/>
            </a:xfrm>
            <a:custGeom>
              <a:avLst/>
              <a:gdLst>
                <a:gd name="T0" fmla="*/ 318 w 345"/>
                <a:gd name="T1" fmla="*/ 461 h 461"/>
                <a:gd name="T2" fmla="*/ 27 w 345"/>
                <a:gd name="T3" fmla="*/ 461 h 461"/>
                <a:gd name="T4" fmla="*/ 0 w 345"/>
                <a:gd name="T5" fmla="*/ 434 h 461"/>
                <a:gd name="T6" fmla="*/ 0 w 345"/>
                <a:gd name="T7" fmla="*/ 28 h 461"/>
                <a:gd name="T8" fmla="*/ 27 w 345"/>
                <a:gd name="T9" fmla="*/ 0 h 461"/>
                <a:gd name="T10" fmla="*/ 318 w 345"/>
                <a:gd name="T11" fmla="*/ 0 h 461"/>
                <a:gd name="T12" fmla="*/ 345 w 345"/>
                <a:gd name="T13" fmla="*/ 28 h 461"/>
                <a:gd name="T14" fmla="*/ 345 w 345"/>
                <a:gd name="T15" fmla="*/ 434 h 461"/>
                <a:gd name="T16" fmla="*/ 318 w 345"/>
                <a:gd name="T17"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461">
                  <a:moveTo>
                    <a:pt x="318" y="461"/>
                  </a:moveTo>
                  <a:cubicBezTo>
                    <a:pt x="27" y="461"/>
                    <a:pt x="27" y="461"/>
                    <a:pt x="27" y="461"/>
                  </a:cubicBezTo>
                  <a:cubicBezTo>
                    <a:pt x="12" y="461"/>
                    <a:pt x="0" y="449"/>
                    <a:pt x="0" y="434"/>
                  </a:cubicBezTo>
                  <a:cubicBezTo>
                    <a:pt x="0" y="28"/>
                    <a:pt x="0" y="28"/>
                    <a:pt x="0" y="28"/>
                  </a:cubicBezTo>
                  <a:cubicBezTo>
                    <a:pt x="0" y="13"/>
                    <a:pt x="12" y="0"/>
                    <a:pt x="27" y="0"/>
                  </a:cubicBezTo>
                  <a:cubicBezTo>
                    <a:pt x="318" y="0"/>
                    <a:pt x="318" y="0"/>
                    <a:pt x="318" y="0"/>
                  </a:cubicBezTo>
                  <a:cubicBezTo>
                    <a:pt x="333" y="0"/>
                    <a:pt x="345" y="13"/>
                    <a:pt x="345" y="28"/>
                  </a:cubicBezTo>
                  <a:cubicBezTo>
                    <a:pt x="345" y="434"/>
                    <a:pt x="345" y="434"/>
                    <a:pt x="345" y="434"/>
                  </a:cubicBezTo>
                  <a:cubicBezTo>
                    <a:pt x="345" y="449"/>
                    <a:pt x="333" y="461"/>
                    <a:pt x="318" y="461"/>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8">
              <a:extLst>
                <a:ext uri="{FF2B5EF4-FFF2-40B4-BE49-F238E27FC236}">
                  <a16:creationId xmlns:a16="http://schemas.microsoft.com/office/drawing/2014/main" id="{8A3DCC41-18BD-408B-9266-2A8648599F8B}"/>
                </a:ext>
              </a:extLst>
            </p:cNvPr>
            <p:cNvSpPr>
              <a:spLocks noChangeShapeType="1"/>
            </p:cNvSpPr>
            <p:nvPr/>
          </p:nvSpPr>
          <p:spPr bwMode="auto">
            <a:xfrm>
              <a:off x="344" y="1045"/>
              <a:ext cx="16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9">
              <a:extLst>
                <a:ext uri="{FF2B5EF4-FFF2-40B4-BE49-F238E27FC236}">
                  <a16:creationId xmlns:a16="http://schemas.microsoft.com/office/drawing/2014/main" id="{A83BDCDB-305D-4DAF-B00A-41DB5ABEEB27}"/>
                </a:ext>
              </a:extLst>
            </p:cNvPr>
            <p:cNvSpPr>
              <a:spLocks noChangeShapeType="1"/>
            </p:cNvSpPr>
            <p:nvPr/>
          </p:nvSpPr>
          <p:spPr bwMode="auto">
            <a:xfrm>
              <a:off x="14" y="144"/>
              <a:ext cx="824"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0">
              <a:extLst>
                <a:ext uri="{FF2B5EF4-FFF2-40B4-BE49-F238E27FC236}">
                  <a16:creationId xmlns:a16="http://schemas.microsoft.com/office/drawing/2014/main" id="{AF541F51-8AE1-4A0D-9E7B-6E2500B422A7}"/>
                </a:ext>
              </a:extLst>
            </p:cNvPr>
            <p:cNvSpPr>
              <a:spLocks noChangeShapeType="1"/>
            </p:cNvSpPr>
            <p:nvPr/>
          </p:nvSpPr>
          <p:spPr bwMode="auto">
            <a:xfrm flipH="1">
              <a:off x="14" y="981"/>
              <a:ext cx="824"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Oval 41">
              <a:extLst>
                <a:ext uri="{FF2B5EF4-FFF2-40B4-BE49-F238E27FC236}">
                  <a16:creationId xmlns:a16="http://schemas.microsoft.com/office/drawing/2014/main" id="{F9A8C26F-F98D-4ABB-AC51-5D4561F47EB8}"/>
                </a:ext>
              </a:extLst>
            </p:cNvPr>
            <p:cNvSpPr>
              <a:spLocks noChangeArrowheads="1"/>
            </p:cNvSpPr>
            <p:nvPr/>
          </p:nvSpPr>
          <p:spPr bwMode="auto">
            <a:xfrm>
              <a:off x="313" y="879"/>
              <a:ext cx="9" cy="9"/>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Oval 42">
              <a:extLst>
                <a:ext uri="{FF2B5EF4-FFF2-40B4-BE49-F238E27FC236}">
                  <a16:creationId xmlns:a16="http://schemas.microsoft.com/office/drawing/2014/main" id="{4CF5E2E1-919A-4E65-8F44-01F8B12AAF6E}"/>
                </a:ext>
              </a:extLst>
            </p:cNvPr>
            <p:cNvSpPr>
              <a:spLocks noChangeArrowheads="1"/>
            </p:cNvSpPr>
            <p:nvPr/>
          </p:nvSpPr>
          <p:spPr bwMode="auto">
            <a:xfrm>
              <a:off x="420" y="879"/>
              <a:ext cx="10" cy="9"/>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Oval 43">
              <a:extLst>
                <a:ext uri="{FF2B5EF4-FFF2-40B4-BE49-F238E27FC236}">
                  <a16:creationId xmlns:a16="http://schemas.microsoft.com/office/drawing/2014/main" id="{46FCC74C-3F5F-4B37-92D1-FA4098EF6AA3}"/>
                </a:ext>
              </a:extLst>
            </p:cNvPr>
            <p:cNvSpPr>
              <a:spLocks noChangeArrowheads="1"/>
            </p:cNvSpPr>
            <p:nvPr/>
          </p:nvSpPr>
          <p:spPr bwMode="auto">
            <a:xfrm>
              <a:off x="528" y="879"/>
              <a:ext cx="9" cy="9"/>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4">
              <a:extLst>
                <a:ext uri="{FF2B5EF4-FFF2-40B4-BE49-F238E27FC236}">
                  <a16:creationId xmlns:a16="http://schemas.microsoft.com/office/drawing/2014/main" id="{77892E4F-83E7-4216-93CD-9F690BEE284C}"/>
                </a:ext>
              </a:extLst>
            </p:cNvPr>
            <p:cNvSpPr>
              <a:spLocks/>
            </p:cNvSpPr>
            <p:nvPr/>
          </p:nvSpPr>
          <p:spPr bwMode="auto">
            <a:xfrm>
              <a:off x="322" y="209"/>
              <a:ext cx="459" cy="402"/>
            </a:xfrm>
            <a:custGeom>
              <a:avLst/>
              <a:gdLst>
                <a:gd name="T0" fmla="*/ 192 w 192"/>
                <a:gd name="T1" fmla="*/ 169 h 169"/>
                <a:gd name="T2" fmla="*/ 192 w 192"/>
                <a:gd name="T3" fmla="*/ 0 h 169"/>
                <a:gd name="T4" fmla="*/ 0 w 192"/>
                <a:gd name="T5" fmla="*/ 0 h 169"/>
                <a:gd name="T6" fmla="*/ 70 w 192"/>
                <a:gd name="T7" fmla="*/ 19 h 169"/>
                <a:gd name="T8" fmla="*/ 178 w 192"/>
                <a:gd name="T9" fmla="*/ 124 h 169"/>
                <a:gd name="T10" fmla="*/ 192 w 192"/>
                <a:gd name="T11" fmla="*/ 169 h 169"/>
              </a:gdLst>
              <a:ahLst/>
              <a:cxnLst>
                <a:cxn ang="0">
                  <a:pos x="T0" y="T1"/>
                </a:cxn>
                <a:cxn ang="0">
                  <a:pos x="T2" y="T3"/>
                </a:cxn>
                <a:cxn ang="0">
                  <a:pos x="T4" y="T5"/>
                </a:cxn>
                <a:cxn ang="0">
                  <a:pos x="T6" y="T7"/>
                </a:cxn>
                <a:cxn ang="0">
                  <a:pos x="T8" y="T9"/>
                </a:cxn>
                <a:cxn ang="0">
                  <a:pos x="T10" y="T11"/>
                </a:cxn>
              </a:cxnLst>
              <a:rect l="0" t="0" r="r" b="b"/>
              <a:pathLst>
                <a:path w="192" h="169">
                  <a:moveTo>
                    <a:pt x="192" y="169"/>
                  </a:moveTo>
                  <a:cubicBezTo>
                    <a:pt x="192" y="0"/>
                    <a:pt x="192" y="0"/>
                    <a:pt x="192" y="0"/>
                  </a:cubicBezTo>
                  <a:cubicBezTo>
                    <a:pt x="0" y="0"/>
                    <a:pt x="0" y="0"/>
                    <a:pt x="0" y="0"/>
                  </a:cubicBezTo>
                  <a:cubicBezTo>
                    <a:pt x="70" y="19"/>
                    <a:pt x="70" y="19"/>
                    <a:pt x="70" y="19"/>
                  </a:cubicBezTo>
                  <a:cubicBezTo>
                    <a:pt x="122" y="33"/>
                    <a:pt x="163" y="72"/>
                    <a:pt x="178" y="124"/>
                  </a:cubicBezTo>
                  <a:lnTo>
                    <a:pt x="192" y="169"/>
                  </a:lnTo>
                  <a:close/>
                </a:path>
              </a:pathLst>
            </a:custGeom>
            <a:solidFill>
              <a:srgbClr val="FFC52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47">
            <a:extLst>
              <a:ext uri="{FF2B5EF4-FFF2-40B4-BE49-F238E27FC236}">
                <a16:creationId xmlns:a16="http://schemas.microsoft.com/office/drawing/2014/main" id="{DFDB7D73-B672-4D5C-AC78-D9B9F618AB72}"/>
              </a:ext>
            </a:extLst>
          </p:cNvPr>
          <p:cNvGrpSpPr>
            <a:grpSpLocks noChangeAspect="1"/>
          </p:cNvGrpSpPr>
          <p:nvPr/>
        </p:nvGrpSpPr>
        <p:grpSpPr bwMode="auto">
          <a:xfrm>
            <a:off x="7384019" y="4251830"/>
            <a:ext cx="615923" cy="584775"/>
            <a:chOff x="12" y="12"/>
            <a:chExt cx="1226" cy="1164"/>
          </a:xfrm>
        </p:grpSpPr>
        <p:sp>
          <p:nvSpPr>
            <p:cNvPr id="59" name="Freeform 48">
              <a:extLst>
                <a:ext uri="{FF2B5EF4-FFF2-40B4-BE49-F238E27FC236}">
                  <a16:creationId xmlns:a16="http://schemas.microsoft.com/office/drawing/2014/main" id="{70176A62-6AED-4B39-830A-F2194510203F}"/>
                </a:ext>
              </a:extLst>
            </p:cNvPr>
            <p:cNvSpPr>
              <a:spLocks/>
            </p:cNvSpPr>
            <p:nvPr/>
          </p:nvSpPr>
          <p:spPr bwMode="auto">
            <a:xfrm>
              <a:off x="711" y="482"/>
              <a:ext cx="422" cy="453"/>
            </a:xfrm>
            <a:custGeom>
              <a:avLst/>
              <a:gdLst>
                <a:gd name="T0" fmla="*/ 177 w 177"/>
                <a:gd name="T1" fmla="*/ 92 h 190"/>
                <a:gd name="T2" fmla="*/ 83 w 177"/>
                <a:gd name="T3" fmla="*/ 4 h 190"/>
                <a:gd name="T4" fmla="*/ 2 w 177"/>
                <a:gd name="T5" fmla="*/ 84 h 190"/>
                <a:gd name="T6" fmla="*/ 27 w 177"/>
                <a:gd name="T7" fmla="*/ 153 h 190"/>
                <a:gd name="T8" fmla="*/ 43 w 177"/>
                <a:gd name="T9" fmla="*/ 190 h 190"/>
                <a:gd name="T10" fmla="*/ 43 w 177"/>
                <a:gd name="T11" fmla="*/ 190 h 190"/>
                <a:gd name="T12" fmla="*/ 137 w 177"/>
                <a:gd name="T13" fmla="*/ 190 h 190"/>
                <a:gd name="T14" fmla="*/ 137 w 177"/>
                <a:gd name="T15" fmla="*/ 190 h 190"/>
                <a:gd name="T16" fmla="*/ 151 w 177"/>
                <a:gd name="T17" fmla="*/ 154 h 190"/>
                <a:gd name="T18" fmla="*/ 177 w 177"/>
                <a:gd name="T19" fmla="*/ 9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90">
                  <a:moveTo>
                    <a:pt x="177" y="92"/>
                  </a:moveTo>
                  <a:cubicBezTo>
                    <a:pt x="177" y="41"/>
                    <a:pt x="135" y="0"/>
                    <a:pt x="83" y="4"/>
                  </a:cubicBezTo>
                  <a:cubicBezTo>
                    <a:pt x="41" y="7"/>
                    <a:pt x="6" y="41"/>
                    <a:pt x="2" y="84"/>
                  </a:cubicBezTo>
                  <a:cubicBezTo>
                    <a:pt x="0" y="111"/>
                    <a:pt x="10" y="136"/>
                    <a:pt x="27" y="153"/>
                  </a:cubicBezTo>
                  <a:cubicBezTo>
                    <a:pt x="37" y="163"/>
                    <a:pt x="43" y="176"/>
                    <a:pt x="43" y="190"/>
                  </a:cubicBezTo>
                  <a:cubicBezTo>
                    <a:pt x="43" y="190"/>
                    <a:pt x="43" y="190"/>
                    <a:pt x="43" y="190"/>
                  </a:cubicBezTo>
                  <a:cubicBezTo>
                    <a:pt x="137" y="190"/>
                    <a:pt x="137" y="190"/>
                    <a:pt x="137" y="190"/>
                  </a:cubicBezTo>
                  <a:cubicBezTo>
                    <a:pt x="137" y="190"/>
                    <a:pt x="137" y="190"/>
                    <a:pt x="137" y="190"/>
                  </a:cubicBezTo>
                  <a:cubicBezTo>
                    <a:pt x="137" y="176"/>
                    <a:pt x="142" y="163"/>
                    <a:pt x="151" y="154"/>
                  </a:cubicBezTo>
                  <a:cubicBezTo>
                    <a:pt x="167" y="138"/>
                    <a:pt x="177" y="116"/>
                    <a:pt x="177" y="92"/>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49">
              <a:extLst>
                <a:ext uri="{FF2B5EF4-FFF2-40B4-BE49-F238E27FC236}">
                  <a16:creationId xmlns:a16="http://schemas.microsoft.com/office/drawing/2014/main" id="{511829B2-A421-4C17-AF1E-CF5C02B03345}"/>
                </a:ext>
              </a:extLst>
            </p:cNvPr>
            <p:cNvSpPr>
              <a:spLocks/>
            </p:cNvSpPr>
            <p:nvPr/>
          </p:nvSpPr>
          <p:spPr bwMode="auto">
            <a:xfrm>
              <a:off x="811" y="992"/>
              <a:ext cx="226" cy="108"/>
            </a:xfrm>
            <a:custGeom>
              <a:avLst/>
              <a:gdLst>
                <a:gd name="T0" fmla="*/ 95 w 95"/>
                <a:gd name="T1" fmla="*/ 0 h 45"/>
                <a:gd name="T2" fmla="*/ 95 w 95"/>
                <a:gd name="T3" fmla="*/ 3 h 45"/>
                <a:gd name="T4" fmla="*/ 53 w 95"/>
                <a:gd name="T5" fmla="*/ 45 h 45"/>
                <a:gd name="T6" fmla="*/ 43 w 95"/>
                <a:gd name="T7" fmla="*/ 45 h 45"/>
                <a:gd name="T8" fmla="*/ 0 w 95"/>
                <a:gd name="T9" fmla="*/ 3 h 45"/>
                <a:gd name="T10" fmla="*/ 0 w 95"/>
                <a:gd name="T11" fmla="*/ 0 h 45"/>
              </a:gdLst>
              <a:ahLst/>
              <a:cxnLst>
                <a:cxn ang="0">
                  <a:pos x="T0" y="T1"/>
                </a:cxn>
                <a:cxn ang="0">
                  <a:pos x="T2" y="T3"/>
                </a:cxn>
                <a:cxn ang="0">
                  <a:pos x="T4" y="T5"/>
                </a:cxn>
                <a:cxn ang="0">
                  <a:pos x="T6" y="T7"/>
                </a:cxn>
                <a:cxn ang="0">
                  <a:pos x="T8" y="T9"/>
                </a:cxn>
                <a:cxn ang="0">
                  <a:pos x="T10" y="T11"/>
                </a:cxn>
              </a:cxnLst>
              <a:rect l="0" t="0" r="r" b="b"/>
              <a:pathLst>
                <a:path w="95" h="45">
                  <a:moveTo>
                    <a:pt x="95" y="0"/>
                  </a:moveTo>
                  <a:cubicBezTo>
                    <a:pt x="95" y="3"/>
                    <a:pt x="95" y="3"/>
                    <a:pt x="95" y="3"/>
                  </a:cubicBezTo>
                  <a:cubicBezTo>
                    <a:pt x="95" y="26"/>
                    <a:pt x="76" y="45"/>
                    <a:pt x="53" y="45"/>
                  </a:cubicBezTo>
                  <a:cubicBezTo>
                    <a:pt x="43" y="45"/>
                    <a:pt x="43" y="45"/>
                    <a:pt x="43" y="45"/>
                  </a:cubicBezTo>
                  <a:cubicBezTo>
                    <a:pt x="19" y="45"/>
                    <a:pt x="0" y="26"/>
                    <a:pt x="0" y="3"/>
                  </a:cubicBezTo>
                  <a:cubicBezTo>
                    <a:pt x="0" y="0"/>
                    <a:pt x="0" y="0"/>
                    <a:pt x="0"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0">
              <a:extLst>
                <a:ext uri="{FF2B5EF4-FFF2-40B4-BE49-F238E27FC236}">
                  <a16:creationId xmlns:a16="http://schemas.microsoft.com/office/drawing/2014/main" id="{FB34493C-DC8D-4794-A1F2-E2B057A6A6C5}"/>
                </a:ext>
              </a:extLst>
            </p:cNvPr>
            <p:cNvSpPr>
              <a:spLocks/>
            </p:cNvSpPr>
            <p:nvPr/>
          </p:nvSpPr>
          <p:spPr bwMode="auto">
            <a:xfrm>
              <a:off x="868" y="1102"/>
              <a:ext cx="112" cy="74"/>
            </a:xfrm>
            <a:custGeom>
              <a:avLst/>
              <a:gdLst>
                <a:gd name="T0" fmla="*/ 0 w 47"/>
                <a:gd name="T1" fmla="*/ 0 h 31"/>
                <a:gd name="T2" fmla="*/ 0 w 47"/>
                <a:gd name="T3" fmla="*/ 8 h 31"/>
                <a:gd name="T4" fmla="*/ 24 w 47"/>
                <a:gd name="T5" fmla="*/ 31 h 31"/>
                <a:gd name="T6" fmla="*/ 24 w 47"/>
                <a:gd name="T7" fmla="*/ 31 h 31"/>
                <a:gd name="T8" fmla="*/ 47 w 47"/>
                <a:gd name="T9" fmla="*/ 8 h 31"/>
                <a:gd name="T10" fmla="*/ 47 w 47"/>
                <a:gd name="T11" fmla="*/ 0 h 31"/>
              </a:gdLst>
              <a:ahLst/>
              <a:cxnLst>
                <a:cxn ang="0">
                  <a:pos x="T0" y="T1"/>
                </a:cxn>
                <a:cxn ang="0">
                  <a:pos x="T2" y="T3"/>
                </a:cxn>
                <a:cxn ang="0">
                  <a:pos x="T4" y="T5"/>
                </a:cxn>
                <a:cxn ang="0">
                  <a:pos x="T6" y="T7"/>
                </a:cxn>
                <a:cxn ang="0">
                  <a:pos x="T8" y="T9"/>
                </a:cxn>
                <a:cxn ang="0">
                  <a:pos x="T10" y="T11"/>
                </a:cxn>
              </a:cxnLst>
              <a:rect l="0" t="0" r="r" b="b"/>
              <a:pathLst>
                <a:path w="47" h="31">
                  <a:moveTo>
                    <a:pt x="0" y="0"/>
                  </a:moveTo>
                  <a:cubicBezTo>
                    <a:pt x="0" y="8"/>
                    <a:pt x="0" y="8"/>
                    <a:pt x="0" y="8"/>
                  </a:cubicBezTo>
                  <a:cubicBezTo>
                    <a:pt x="0" y="21"/>
                    <a:pt x="11" y="31"/>
                    <a:pt x="24" y="31"/>
                  </a:cubicBezTo>
                  <a:cubicBezTo>
                    <a:pt x="24" y="31"/>
                    <a:pt x="24" y="31"/>
                    <a:pt x="24" y="31"/>
                  </a:cubicBezTo>
                  <a:cubicBezTo>
                    <a:pt x="36" y="31"/>
                    <a:pt x="47" y="21"/>
                    <a:pt x="47" y="8"/>
                  </a:cubicBezTo>
                  <a:cubicBezTo>
                    <a:pt x="47" y="0"/>
                    <a:pt x="47" y="0"/>
                    <a:pt x="47" y="0"/>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1">
              <a:extLst>
                <a:ext uri="{FF2B5EF4-FFF2-40B4-BE49-F238E27FC236}">
                  <a16:creationId xmlns:a16="http://schemas.microsoft.com/office/drawing/2014/main" id="{390FCF2B-29FD-4DCB-85D4-1E351B903124}"/>
                </a:ext>
              </a:extLst>
            </p:cNvPr>
            <p:cNvSpPr>
              <a:spLocks noChangeShapeType="1"/>
            </p:cNvSpPr>
            <p:nvPr/>
          </p:nvSpPr>
          <p:spPr bwMode="auto">
            <a:xfrm flipV="1">
              <a:off x="925" y="382"/>
              <a:ext cx="0" cy="5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2">
              <a:extLst>
                <a:ext uri="{FF2B5EF4-FFF2-40B4-BE49-F238E27FC236}">
                  <a16:creationId xmlns:a16="http://schemas.microsoft.com/office/drawing/2014/main" id="{DE91CCF6-5F35-4405-BE55-676200F35AFE}"/>
                </a:ext>
              </a:extLst>
            </p:cNvPr>
            <p:cNvSpPr>
              <a:spLocks noChangeShapeType="1"/>
            </p:cNvSpPr>
            <p:nvPr/>
          </p:nvSpPr>
          <p:spPr bwMode="auto">
            <a:xfrm flipH="1" flipV="1">
              <a:off x="816" y="401"/>
              <a:ext cx="19" cy="52"/>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3">
              <a:extLst>
                <a:ext uri="{FF2B5EF4-FFF2-40B4-BE49-F238E27FC236}">
                  <a16:creationId xmlns:a16="http://schemas.microsoft.com/office/drawing/2014/main" id="{D5889D41-10B8-404E-A953-B7564AE3E7CB}"/>
                </a:ext>
              </a:extLst>
            </p:cNvPr>
            <p:cNvSpPr>
              <a:spLocks noChangeShapeType="1"/>
            </p:cNvSpPr>
            <p:nvPr/>
          </p:nvSpPr>
          <p:spPr bwMode="auto">
            <a:xfrm flipH="1" flipV="1">
              <a:off x="720" y="456"/>
              <a:ext cx="36" cy="43"/>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4">
              <a:extLst>
                <a:ext uri="{FF2B5EF4-FFF2-40B4-BE49-F238E27FC236}">
                  <a16:creationId xmlns:a16="http://schemas.microsoft.com/office/drawing/2014/main" id="{B9F7AEB0-B448-4E30-808D-02745FFC4E26}"/>
                </a:ext>
              </a:extLst>
            </p:cNvPr>
            <p:cNvSpPr>
              <a:spLocks noChangeShapeType="1"/>
            </p:cNvSpPr>
            <p:nvPr/>
          </p:nvSpPr>
          <p:spPr bwMode="auto">
            <a:xfrm flipH="1" flipV="1">
              <a:off x="649" y="542"/>
              <a:ext cx="47" cy="26"/>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5">
              <a:extLst>
                <a:ext uri="{FF2B5EF4-FFF2-40B4-BE49-F238E27FC236}">
                  <a16:creationId xmlns:a16="http://schemas.microsoft.com/office/drawing/2014/main" id="{C9DEDDE3-EC4D-4EA0-9C67-4F08792DEB00}"/>
                </a:ext>
              </a:extLst>
            </p:cNvPr>
            <p:cNvSpPr>
              <a:spLocks noChangeShapeType="1"/>
            </p:cNvSpPr>
            <p:nvPr/>
          </p:nvSpPr>
          <p:spPr bwMode="auto">
            <a:xfrm flipH="1" flipV="1">
              <a:off x="613" y="644"/>
              <a:ext cx="52" cy="1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56">
              <a:extLst>
                <a:ext uri="{FF2B5EF4-FFF2-40B4-BE49-F238E27FC236}">
                  <a16:creationId xmlns:a16="http://schemas.microsoft.com/office/drawing/2014/main" id="{4729E1B5-6A13-40BE-9CE1-0B824331FBFB}"/>
                </a:ext>
              </a:extLst>
            </p:cNvPr>
            <p:cNvSpPr>
              <a:spLocks noChangeShapeType="1"/>
            </p:cNvSpPr>
            <p:nvPr/>
          </p:nvSpPr>
          <p:spPr bwMode="auto">
            <a:xfrm flipH="1">
              <a:off x="613" y="747"/>
              <a:ext cx="52" cy="9"/>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57">
              <a:extLst>
                <a:ext uri="{FF2B5EF4-FFF2-40B4-BE49-F238E27FC236}">
                  <a16:creationId xmlns:a16="http://schemas.microsoft.com/office/drawing/2014/main" id="{EF7C53A3-88F6-4F0B-BF94-B86DEBB4663D}"/>
                </a:ext>
              </a:extLst>
            </p:cNvPr>
            <p:cNvSpPr>
              <a:spLocks noChangeShapeType="1"/>
            </p:cNvSpPr>
            <p:nvPr/>
          </p:nvSpPr>
          <p:spPr bwMode="auto">
            <a:xfrm>
              <a:off x="1183" y="747"/>
              <a:ext cx="55" cy="9"/>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58">
              <a:extLst>
                <a:ext uri="{FF2B5EF4-FFF2-40B4-BE49-F238E27FC236}">
                  <a16:creationId xmlns:a16="http://schemas.microsoft.com/office/drawing/2014/main" id="{3C91005E-0D6D-4637-9C74-6FAC27A3DDBD}"/>
                </a:ext>
              </a:extLst>
            </p:cNvPr>
            <p:cNvSpPr>
              <a:spLocks noChangeShapeType="1"/>
            </p:cNvSpPr>
            <p:nvPr/>
          </p:nvSpPr>
          <p:spPr bwMode="auto">
            <a:xfrm flipV="1">
              <a:off x="1183" y="644"/>
              <a:ext cx="55" cy="1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59">
              <a:extLst>
                <a:ext uri="{FF2B5EF4-FFF2-40B4-BE49-F238E27FC236}">
                  <a16:creationId xmlns:a16="http://schemas.microsoft.com/office/drawing/2014/main" id="{7A77D968-04EF-440F-AF97-F1AE45FCB707}"/>
                </a:ext>
              </a:extLst>
            </p:cNvPr>
            <p:cNvSpPr>
              <a:spLocks noChangeShapeType="1"/>
            </p:cNvSpPr>
            <p:nvPr/>
          </p:nvSpPr>
          <p:spPr bwMode="auto">
            <a:xfrm flipV="1">
              <a:off x="1152" y="542"/>
              <a:ext cx="48" cy="26"/>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0">
              <a:extLst>
                <a:ext uri="{FF2B5EF4-FFF2-40B4-BE49-F238E27FC236}">
                  <a16:creationId xmlns:a16="http://schemas.microsoft.com/office/drawing/2014/main" id="{FC0A950B-0006-4F06-9E93-2E28C235A103}"/>
                </a:ext>
              </a:extLst>
            </p:cNvPr>
            <p:cNvSpPr>
              <a:spLocks noChangeShapeType="1"/>
            </p:cNvSpPr>
            <p:nvPr/>
          </p:nvSpPr>
          <p:spPr bwMode="auto">
            <a:xfrm flipV="1">
              <a:off x="1095" y="456"/>
              <a:ext cx="33" cy="43"/>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1">
              <a:extLst>
                <a:ext uri="{FF2B5EF4-FFF2-40B4-BE49-F238E27FC236}">
                  <a16:creationId xmlns:a16="http://schemas.microsoft.com/office/drawing/2014/main" id="{7C84B31E-B87E-4F7D-A4A8-0EB1A1377394}"/>
                </a:ext>
              </a:extLst>
            </p:cNvPr>
            <p:cNvSpPr>
              <a:spLocks noChangeShapeType="1"/>
            </p:cNvSpPr>
            <p:nvPr/>
          </p:nvSpPr>
          <p:spPr bwMode="auto">
            <a:xfrm flipV="1">
              <a:off x="1014" y="401"/>
              <a:ext cx="19" cy="52"/>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2">
              <a:extLst>
                <a:ext uri="{FF2B5EF4-FFF2-40B4-BE49-F238E27FC236}">
                  <a16:creationId xmlns:a16="http://schemas.microsoft.com/office/drawing/2014/main" id="{1B50E291-4A41-4852-B845-89E7CD1FADF7}"/>
                </a:ext>
              </a:extLst>
            </p:cNvPr>
            <p:cNvSpPr>
              <a:spLocks/>
            </p:cNvSpPr>
            <p:nvPr/>
          </p:nvSpPr>
          <p:spPr bwMode="auto">
            <a:xfrm>
              <a:off x="12" y="12"/>
              <a:ext cx="968" cy="997"/>
            </a:xfrm>
            <a:custGeom>
              <a:avLst/>
              <a:gdLst>
                <a:gd name="T0" fmla="*/ 295 w 406"/>
                <a:gd name="T1" fmla="*/ 400 h 418"/>
                <a:gd name="T2" fmla="*/ 209 w 406"/>
                <a:gd name="T3" fmla="*/ 418 h 418"/>
                <a:gd name="T4" fmla="*/ 0 w 406"/>
                <a:gd name="T5" fmla="*/ 209 h 418"/>
                <a:gd name="T6" fmla="*/ 209 w 406"/>
                <a:gd name="T7" fmla="*/ 0 h 418"/>
                <a:gd name="T8" fmla="*/ 406 w 406"/>
                <a:gd name="T9" fmla="*/ 139 h 418"/>
              </a:gdLst>
              <a:ahLst/>
              <a:cxnLst>
                <a:cxn ang="0">
                  <a:pos x="T0" y="T1"/>
                </a:cxn>
                <a:cxn ang="0">
                  <a:pos x="T2" y="T3"/>
                </a:cxn>
                <a:cxn ang="0">
                  <a:pos x="T4" y="T5"/>
                </a:cxn>
                <a:cxn ang="0">
                  <a:pos x="T6" y="T7"/>
                </a:cxn>
                <a:cxn ang="0">
                  <a:pos x="T8" y="T9"/>
                </a:cxn>
              </a:cxnLst>
              <a:rect l="0" t="0" r="r" b="b"/>
              <a:pathLst>
                <a:path w="406" h="418">
                  <a:moveTo>
                    <a:pt x="295" y="400"/>
                  </a:moveTo>
                  <a:cubicBezTo>
                    <a:pt x="269" y="412"/>
                    <a:pt x="239" y="418"/>
                    <a:pt x="209" y="418"/>
                  </a:cubicBezTo>
                  <a:cubicBezTo>
                    <a:pt x="93" y="418"/>
                    <a:pt x="0" y="325"/>
                    <a:pt x="0" y="209"/>
                  </a:cubicBezTo>
                  <a:cubicBezTo>
                    <a:pt x="0" y="94"/>
                    <a:pt x="93" y="0"/>
                    <a:pt x="209" y="0"/>
                  </a:cubicBezTo>
                  <a:cubicBezTo>
                    <a:pt x="300" y="0"/>
                    <a:pt x="377" y="58"/>
                    <a:pt x="406" y="139"/>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3">
              <a:extLst>
                <a:ext uri="{FF2B5EF4-FFF2-40B4-BE49-F238E27FC236}">
                  <a16:creationId xmlns:a16="http://schemas.microsoft.com/office/drawing/2014/main" id="{21F44308-24FE-4668-9D12-9520A8CFB785}"/>
                </a:ext>
              </a:extLst>
            </p:cNvPr>
            <p:cNvSpPr>
              <a:spLocks/>
            </p:cNvSpPr>
            <p:nvPr/>
          </p:nvSpPr>
          <p:spPr bwMode="auto">
            <a:xfrm>
              <a:off x="224" y="69"/>
              <a:ext cx="568" cy="317"/>
            </a:xfrm>
            <a:custGeom>
              <a:avLst/>
              <a:gdLst>
                <a:gd name="T0" fmla="*/ 0 w 238"/>
                <a:gd name="T1" fmla="*/ 44 h 133"/>
                <a:gd name="T2" fmla="*/ 12 w 238"/>
                <a:gd name="T3" fmla="*/ 66 h 133"/>
                <a:gd name="T4" fmla="*/ 75 w 238"/>
                <a:gd name="T5" fmla="*/ 127 h 133"/>
                <a:gd name="T6" fmla="*/ 143 w 238"/>
                <a:gd name="T7" fmla="*/ 110 h 133"/>
                <a:gd name="T8" fmla="*/ 200 w 238"/>
                <a:gd name="T9" fmla="*/ 64 h 133"/>
                <a:gd name="T10" fmla="*/ 238 w 238"/>
                <a:gd name="T11" fmla="*/ 43 h 133"/>
                <a:gd name="T12" fmla="*/ 120 w 238"/>
                <a:gd name="T13" fmla="*/ 0 h 133"/>
                <a:gd name="T14" fmla="*/ 0 w 238"/>
                <a:gd name="T15" fmla="*/ 44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33">
                  <a:moveTo>
                    <a:pt x="0" y="44"/>
                  </a:moveTo>
                  <a:cubicBezTo>
                    <a:pt x="4" y="52"/>
                    <a:pt x="8" y="59"/>
                    <a:pt x="12" y="66"/>
                  </a:cubicBezTo>
                  <a:cubicBezTo>
                    <a:pt x="26" y="93"/>
                    <a:pt x="45" y="120"/>
                    <a:pt x="75" y="127"/>
                  </a:cubicBezTo>
                  <a:cubicBezTo>
                    <a:pt x="98" y="133"/>
                    <a:pt x="123" y="124"/>
                    <a:pt x="143" y="110"/>
                  </a:cubicBezTo>
                  <a:cubicBezTo>
                    <a:pt x="164" y="96"/>
                    <a:pt x="181" y="78"/>
                    <a:pt x="200" y="64"/>
                  </a:cubicBezTo>
                  <a:cubicBezTo>
                    <a:pt x="212" y="55"/>
                    <a:pt x="225" y="49"/>
                    <a:pt x="238" y="43"/>
                  </a:cubicBezTo>
                  <a:cubicBezTo>
                    <a:pt x="205" y="16"/>
                    <a:pt x="164" y="0"/>
                    <a:pt x="120" y="0"/>
                  </a:cubicBezTo>
                  <a:cubicBezTo>
                    <a:pt x="74" y="0"/>
                    <a:pt x="33" y="17"/>
                    <a:pt x="0" y="44"/>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4">
              <a:extLst>
                <a:ext uri="{FF2B5EF4-FFF2-40B4-BE49-F238E27FC236}">
                  <a16:creationId xmlns:a16="http://schemas.microsoft.com/office/drawing/2014/main" id="{3A83E078-7B7D-4136-B7DB-FA588E97A0E7}"/>
                </a:ext>
              </a:extLst>
            </p:cNvPr>
            <p:cNvSpPr>
              <a:spLocks/>
            </p:cNvSpPr>
            <p:nvPr/>
          </p:nvSpPr>
          <p:spPr bwMode="auto">
            <a:xfrm>
              <a:off x="69" y="437"/>
              <a:ext cx="341" cy="505"/>
            </a:xfrm>
            <a:custGeom>
              <a:avLst/>
              <a:gdLst>
                <a:gd name="T0" fmla="*/ 143 w 143"/>
                <a:gd name="T1" fmla="*/ 212 h 212"/>
                <a:gd name="T2" fmla="*/ 140 w 143"/>
                <a:gd name="T3" fmla="*/ 200 h 212"/>
                <a:gd name="T4" fmla="*/ 129 w 143"/>
                <a:gd name="T5" fmla="*/ 112 h 212"/>
                <a:gd name="T6" fmla="*/ 88 w 143"/>
                <a:gd name="T7" fmla="*/ 34 h 212"/>
                <a:gd name="T8" fmla="*/ 6 w 143"/>
                <a:gd name="T9" fmla="*/ 1 h 212"/>
                <a:gd name="T10" fmla="*/ 2 w 143"/>
                <a:gd name="T11" fmla="*/ 0 h 212"/>
                <a:gd name="T12" fmla="*/ 0 w 143"/>
                <a:gd name="T13" fmla="*/ 31 h 212"/>
                <a:gd name="T14" fmla="*/ 143 w 143"/>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212">
                  <a:moveTo>
                    <a:pt x="143" y="212"/>
                  </a:moveTo>
                  <a:cubicBezTo>
                    <a:pt x="142" y="208"/>
                    <a:pt x="141" y="204"/>
                    <a:pt x="140" y="200"/>
                  </a:cubicBezTo>
                  <a:cubicBezTo>
                    <a:pt x="135" y="171"/>
                    <a:pt x="134" y="141"/>
                    <a:pt x="129" y="112"/>
                  </a:cubicBezTo>
                  <a:cubicBezTo>
                    <a:pt x="123" y="83"/>
                    <a:pt x="111" y="53"/>
                    <a:pt x="88" y="34"/>
                  </a:cubicBezTo>
                  <a:cubicBezTo>
                    <a:pt x="65" y="16"/>
                    <a:pt x="34" y="10"/>
                    <a:pt x="6" y="1"/>
                  </a:cubicBezTo>
                  <a:cubicBezTo>
                    <a:pt x="5" y="1"/>
                    <a:pt x="4" y="0"/>
                    <a:pt x="2" y="0"/>
                  </a:cubicBezTo>
                  <a:cubicBezTo>
                    <a:pt x="1" y="10"/>
                    <a:pt x="0" y="21"/>
                    <a:pt x="0" y="31"/>
                  </a:cubicBezTo>
                  <a:cubicBezTo>
                    <a:pt x="0" y="119"/>
                    <a:pt x="61" y="193"/>
                    <a:pt x="143" y="212"/>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65">
              <a:extLst>
                <a:ext uri="{FF2B5EF4-FFF2-40B4-BE49-F238E27FC236}">
                  <a16:creationId xmlns:a16="http://schemas.microsoft.com/office/drawing/2014/main" id="{3AC673CC-6D88-455F-B933-C65A0A76269F}"/>
                </a:ext>
              </a:extLst>
            </p:cNvPr>
            <p:cNvSpPr>
              <a:spLocks noChangeShapeType="1"/>
            </p:cNvSpPr>
            <p:nvPr/>
          </p:nvSpPr>
          <p:spPr bwMode="auto">
            <a:xfrm flipV="1">
              <a:off x="925" y="382"/>
              <a:ext cx="0" cy="5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66">
              <a:extLst>
                <a:ext uri="{FF2B5EF4-FFF2-40B4-BE49-F238E27FC236}">
                  <a16:creationId xmlns:a16="http://schemas.microsoft.com/office/drawing/2014/main" id="{6CF2E726-EC83-4C0C-96E6-C84FC98C789F}"/>
                </a:ext>
              </a:extLst>
            </p:cNvPr>
            <p:cNvSpPr>
              <a:spLocks noChangeShapeType="1"/>
            </p:cNvSpPr>
            <p:nvPr/>
          </p:nvSpPr>
          <p:spPr bwMode="auto">
            <a:xfrm flipH="1" flipV="1">
              <a:off x="816" y="401"/>
              <a:ext cx="19" cy="52"/>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67">
              <a:extLst>
                <a:ext uri="{FF2B5EF4-FFF2-40B4-BE49-F238E27FC236}">
                  <a16:creationId xmlns:a16="http://schemas.microsoft.com/office/drawing/2014/main" id="{EC592DB7-08DF-49CD-9251-A0F4368EB556}"/>
                </a:ext>
              </a:extLst>
            </p:cNvPr>
            <p:cNvSpPr>
              <a:spLocks noChangeShapeType="1"/>
            </p:cNvSpPr>
            <p:nvPr/>
          </p:nvSpPr>
          <p:spPr bwMode="auto">
            <a:xfrm flipH="1" flipV="1">
              <a:off x="720" y="456"/>
              <a:ext cx="36" cy="43"/>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68">
              <a:extLst>
                <a:ext uri="{FF2B5EF4-FFF2-40B4-BE49-F238E27FC236}">
                  <a16:creationId xmlns:a16="http://schemas.microsoft.com/office/drawing/2014/main" id="{1945AD96-48A4-423F-AC3B-B35910788323}"/>
                </a:ext>
              </a:extLst>
            </p:cNvPr>
            <p:cNvSpPr>
              <a:spLocks noChangeShapeType="1"/>
            </p:cNvSpPr>
            <p:nvPr/>
          </p:nvSpPr>
          <p:spPr bwMode="auto">
            <a:xfrm flipH="1" flipV="1">
              <a:off x="649" y="542"/>
              <a:ext cx="47" cy="26"/>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69">
              <a:extLst>
                <a:ext uri="{FF2B5EF4-FFF2-40B4-BE49-F238E27FC236}">
                  <a16:creationId xmlns:a16="http://schemas.microsoft.com/office/drawing/2014/main" id="{CC6E03E4-6892-48B1-AD02-8E17D86DF15B}"/>
                </a:ext>
              </a:extLst>
            </p:cNvPr>
            <p:cNvSpPr>
              <a:spLocks noChangeShapeType="1"/>
            </p:cNvSpPr>
            <p:nvPr/>
          </p:nvSpPr>
          <p:spPr bwMode="auto">
            <a:xfrm flipH="1" flipV="1">
              <a:off x="613" y="644"/>
              <a:ext cx="52" cy="1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0">
              <a:extLst>
                <a:ext uri="{FF2B5EF4-FFF2-40B4-BE49-F238E27FC236}">
                  <a16:creationId xmlns:a16="http://schemas.microsoft.com/office/drawing/2014/main" id="{5A12134B-0CD7-4126-AB0B-CEC6AEC398B5}"/>
                </a:ext>
              </a:extLst>
            </p:cNvPr>
            <p:cNvSpPr>
              <a:spLocks noChangeShapeType="1"/>
            </p:cNvSpPr>
            <p:nvPr/>
          </p:nvSpPr>
          <p:spPr bwMode="auto">
            <a:xfrm flipH="1">
              <a:off x="613" y="747"/>
              <a:ext cx="52" cy="9"/>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1">
              <a:extLst>
                <a:ext uri="{FF2B5EF4-FFF2-40B4-BE49-F238E27FC236}">
                  <a16:creationId xmlns:a16="http://schemas.microsoft.com/office/drawing/2014/main" id="{B6D37D32-E17C-4687-BDFE-7225673E8CA4}"/>
                </a:ext>
              </a:extLst>
            </p:cNvPr>
            <p:cNvSpPr>
              <a:spLocks noChangeShapeType="1"/>
            </p:cNvSpPr>
            <p:nvPr/>
          </p:nvSpPr>
          <p:spPr bwMode="auto">
            <a:xfrm>
              <a:off x="1183" y="747"/>
              <a:ext cx="55" cy="9"/>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72">
              <a:extLst>
                <a:ext uri="{FF2B5EF4-FFF2-40B4-BE49-F238E27FC236}">
                  <a16:creationId xmlns:a16="http://schemas.microsoft.com/office/drawing/2014/main" id="{3F987119-A797-490A-8D81-8F1B6E6DC613}"/>
                </a:ext>
              </a:extLst>
            </p:cNvPr>
            <p:cNvSpPr>
              <a:spLocks noChangeShapeType="1"/>
            </p:cNvSpPr>
            <p:nvPr/>
          </p:nvSpPr>
          <p:spPr bwMode="auto">
            <a:xfrm flipV="1">
              <a:off x="1183" y="644"/>
              <a:ext cx="55" cy="1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3">
              <a:extLst>
                <a:ext uri="{FF2B5EF4-FFF2-40B4-BE49-F238E27FC236}">
                  <a16:creationId xmlns:a16="http://schemas.microsoft.com/office/drawing/2014/main" id="{88ADEBAD-A281-4DD0-94EE-0435D177A0A9}"/>
                </a:ext>
              </a:extLst>
            </p:cNvPr>
            <p:cNvSpPr>
              <a:spLocks noChangeShapeType="1"/>
            </p:cNvSpPr>
            <p:nvPr/>
          </p:nvSpPr>
          <p:spPr bwMode="auto">
            <a:xfrm flipV="1">
              <a:off x="1152" y="542"/>
              <a:ext cx="48" cy="26"/>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4">
              <a:extLst>
                <a:ext uri="{FF2B5EF4-FFF2-40B4-BE49-F238E27FC236}">
                  <a16:creationId xmlns:a16="http://schemas.microsoft.com/office/drawing/2014/main" id="{2D4455D4-BCD7-46FE-9417-9C17A2C5B540}"/>
                </a:ext>
              </a:extLst>
            </p:cNvPr>
            <p:cNvSpPr>
              <a:spLocks noChangeShapeType="1"/>
            </p:cNvSpPr>
            <p:nvPr/>
          </p:nvSpPr>
          <p:spPr bwMode="auto">
            <a:xfrm flipV="1">
              <a:off x="1095" y="456"/>
              <a:ext cx="33" cy="43"/>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5">
              <a:extLst>
                <a:ext uri="{FF2B5EF4-FFF2-40B4-BE49-F238E27FC236}">
                  <a16:creationId xmlns:a16="http://schemas.microsoft.com/office/drawing/2014/main" id="{5DC964CC-A790-486E-9B7D-E5CC084463CB}"/>
                </a:ext>
              </a:extLst>
            </p:cNvPr>
            <p:cNvSpPr>
              <a:spLocks noChangeShapeType="1"/>
            </p:cNvSpPr>
            <p:nvPr/>
          </p:nvSpPr>
          <p:spPr bwMode="auto">
            <a:xfrm flipV="1">
              <a:off x="1014" y="401"/>
              <a:ext cx="19" cy="52"/>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76">
              <a:extLst>
                <a:ext uri="{FF2B5EF4-FFF2-40B4-BE49-F238E27FC236}">
                  <a16:creationId xmlns:a16="http://schemas.microsoft.com/office/drawing/2014/main" id="{7A34F456-C9A3-4C0F-AFA6-68ACA034E09F}"/>
                </a:ext>
              </a:extLst>
            </p:cNvPr>
            <p:cNvSpPr>
              <a:spLocks/>
            </p:cNvSpPr>
            <p:nvPr/>
          </p:nvSpPr>
          <p:spPr bwMode="auto">
            <a:xfrm>
              <a:off x="773" y="549"/>
              <a:ext cx="303" cy="186"/>
            </a:xfrm>
            <a:custGeom>
              <a:avLst/>
              <a:gdLst>
                <a:gd name="T0" fmla="*/ 69 w 127"/>
                <a:gd name="T1" fmla="*/ 37 h 78"/>
                <a:gd name="T2" fmla="*/ 123 w 127"/>
                <a:gd name="T3" fmla="*/ 75 h 78"/>
                <a:gd name="T4" fmla="*/ 126 w 127"/>
                <a:gd name="T5" fmla="*/ 78 h 78"/>
                <a:gd name="T6" fmla="*/ 127 w 127"/>
                <a:gd name="T7" fmla="*/ 64 h 78"/>
                <a:gd name="T8" fmla="*/ 64 w 127"/>
                <a:gd name="T9" fmla="*/ 0 h 78"/>
                <a:gd name="T10" fmla="*/ 59 w 127"/>
                <a:gd name="T11" fmla="*/ 0 h 78"/>
                <a:gd name="T12" fmla="*/ 0 w 127"/>
                <a:gd name="T13" fmla="*/ 56 h 78"/>
                <a:gd name="T14" fmla="*/ 69 w 127"/>
                <a:gd name="T15" fmla="*/ 3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78">
                  <a:moveTo>
                    <a:pt x="69" y="37"/>
                  </a:moveTo>
                  <a:cubicBezTo>
                    <a:pt x="91" y="42"/>
                    <a:pt x="110" y="57"/>
                    <a:pt x="123" y="75"/>
                  </a:cubicBezTo>
                  <a:cubicBezTo>
                    <a:pt x="124" y="76"/>
                    <a:pt x="125" y="77"/>
                    <a:pt x="126" y="78"/>
                  </a:cubicBezTo>
                  <a:cubicBezTo>
                    <a:pt x="127" y="73"/>
                    <a:pt x="127" y="69"/>
                    <a:pt x="127" y="64"/>
                  </a:cubicBezTo>
                  <a:cubicBezTo>
                    <a:pt x="127" y="28"/>
                    <a:pt x="99" y="0"/>
                    <a:pt x="64" y="0"/>
                  </a:cubicBezTo>
                  <a:cubicBezTo>
                    <a:pt x="62" y="0"/>
                    <a:pt x="61" y="0"/>
                    <a:pt x="59" y="0"/>
                  </a:cubicBezTo>
                  <a:cubicBezTo>
                    <a:pt x="29" y="2"/>
                    <a:pt x="4" y="26"/>
                    <a:pt x="0" y="56"/>
                  </a:cubicBezTo>
                  <a:cubicBezTo>
                    <a:pt x="19" y="40"/>
                    <a:pt x="45" y="32"/>
                    <a:pt x="69" y="37"/>
                  </a:cubicBezTo>
                  <a:close/>
                </a:path>
              </a:pathLst>
            </a:custGeom>
            <a:solidFill>
              <a:srgbClr val="FFC52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7" name="Group 116">
            <a:extLst>
              <a:ext uri="{FF2B5EF4-FFF2-40B4-BE49-F238E27FC236}">
                <a16:creationId xmlns:a16="http://schemas.microsoft.com/office/drawing/2014/main" id="{FEE23B3D-561C-4330-AA17-F9725255FE52}"/>
              </a:ext>
            </a:extLst>
          </p:cNvPr>
          <p:cNvGrpSpPr/>
          <p:nvPr/>
        </p:nvGrpSpPr>
        <p:grpSpPr>
          <a:xfrm>
            <a:off x="8550455" y="4284861"/>
            <a:ext cx="520519" cy="455105"/>
            <a:chOff x="8512933" y="4384811"/>
            <a:chExt cx="520519" cy="455105"/>
          </a:xfrm>
        </p:grpSpPr>
        <p:grpSp>
          <p:nvGrpSpPr>
            <p:cNvPr id="103" name="Group 79">
              <a:extLst>
                <a:ext uri="{FF2B5EF4-FFF2-40B4-BE49-F238E27FC236}">
                  <a16:creationId xmlns:a16="http://schemas.microsoft.com/office/drawing/2014/main" id="{D60368C7-387E-4CEA-ADD5-31EE0DC5297E}"/>
                </a:ext>
              </a:extLst>
            </p:cNvPr>
            <p:cNvGrpSpPr>
              <a:grpSpLocks noChangeAspect="1"/>
            </p:cNvGrpSpPr>
            <p:nvPr/>
          </p:nvGrpSpPr>
          <p:grpSpPr bwMode="auto">
            <a:xfrm>
              <a:off x="8604447" y="4456401"/>
              <a:ext cx="338419" cy="331002"/>
              <a:chOff x="152" y="190"/>
              <a:chExt cx="365" cy="357"/>
            </a:xfrm>
            <a:solidFill>
              <a:schemeClr val="bg1"/>
            </a:solidFill>
          </p:grpSpPr>
          <p:sp>
            <p:nvSpPr>
              <p:cNvPr id="109" name="Oval 85">
                <a:extLst>
                  <a:ext uri="{FF2B5EF4-FFF2-40B4-BE49-F238E27FC236}">
                    <a16:creationId xmlns:a16="http://schemas.microsoft.com/office/drawing/2014/main" id="{C36AADF0-F84A-4F86-87B1-0EE23B177783}"/>
                  </a:ext>
                </a:extLst>
              </p:cNvPr>
              <p:cNvSpPr>
                <a:spLocks noChangeArrowheads="1"/>
              </p:cNvSpPr>
              <p:nvPr/>
            </p:nvSpPr>
            <p:spPr bwMode="auto">
              <a:xfrm>
                <a:off x="312" y="502"/>
                <a:ext cx="44" cy="45"/>
              </a:xfrm>
              <a:prstGeom prst="ellipse">
                <a:avLst/>
              </a:prstGeom>
              <a:grpFill/>
              <a:ln w="238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86">
                <a:extLst>
                  <a:ext uri="{FF2B5EF4-FFF2-40B4-BE49-F238E27FC236}">
                    <a16:creationId xmlns:a16="http://schemas.microsoft.com/office/drawing/2014/main" id="{EB2FDAD1-1DFA-47CA-B273-967B78B1D7ED}"/>
                  </a:ext>
                </a:extLst>
              </p:cNvPr>
              <p:cNvSpPr>
                <a:spLocks noChangeShapeType="1"/>
              </p:cNvSpPr>
              <p:nvPr/>
            </p:nvSpPr>
            <p:spPr bwMode="auto">
              <a:xfrm flipV="1">
                <a:off x="335" y="456"/>
                <a:ext cx="0" cy="46"/>
              </a:xfrm>
              <a:prstGeom prst="line">
                <a:avLst/>
              </a:prstGeom>
              <a:grpFill/>
              <a:ln w="23813"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87">
                <a:extLst>
                  <a:ext uri="{FF2B5EF4-FFF2-40B4-BE49-F238E27FC236}">
                    <a16:creationId xmlns:a16="http://schemas.microsoft.com/office/drawing/2014/main" id="{A7F5ED30-75BB-496E-8685-ABF22269F9AE}"/>
                  </a:ext>
                </a:extLst>
              </p:cNvPr>
              <p:cNvSpPr>
                <a:spLocks noChangeArrowheads="1"/>
              </p:cNvSpPr>
              <p:nvPr/>
            </p:nvSpPr>
            <p:spPr bwMode="auto">
              <a:xfrm>
                <a:off x="152" y="190"/>
                <a:ext cx="40" cy="18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88">
                <a:extLst>
                  <a:ext uri="{FF2B5EF4-FFF2-40B4-BE49-F238E27FC236}">
                    <a16:creationId xmlns:a16="http://schemas.microsoft.com/office/drawing/2014/main" id="{132063F8-6688-4FF5-B563-D011D011FFE7}"/>
                  </a:ext>
                </a:extLst>
              </p:cNvPr>
              <p:cNvSpPr>
                <a:spLocks noChangeArrowheads="1"/>
              </p:cNvSpPr>
              <p:nvPr/>
            </p:nvSpPr>
            <p:spPr bwMode="auto">
              <a:xfrm>
                <a:off x="260" y="273"/>
                <a:ext cx="40" cy="98"/>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89">
                <a:extLst>
                  <a:ext uri="{FF2B5EF4-FFF2-40B4-BE49-F238E27FC236}">
                    <a16:creationId xmlns:a16="http://schemas.microsoft.com/office/drawing/2014/main" id="{C7B4CA55-C20E-48A2-A914-20E9B71B4C9D}"/>
                  </a:ext>
                </a:extLst>
              </p:cNvPr>
              <p:cNvSpPr>
                <a:spLocks noChangeArrowheads="1"/>
              </p:cNvSpPr>
              <p:nvPr/>
            </p:nvSpPr>
            <p:spPr bwMode="auto">
              <a:xfrm>
                <a:off x="369" y="190"/>
                <a:ext cx="39" cy="181"/>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90">
                <a:extLst>
                  <a:ext uri="{FF2B5EF4-FFF2-40B4-BE49-F238E27FC236}">
                    <a16:creationId xmlns:a16="http://schemas.microsoft.com/office/drawing/2014/main" id="{B35C9CC4-A31B-4463-9F9E-BAFFB2129124}"/>
                  </a:ext>
                </a:extLst>
              </p:cNvPr>
              <p:cNvSpPr>
                <a:spLocks noChangeArrowheads="1"/>
              </p:cNvSpPr>
              <p:nvPr/>
            </p:nvSpPr>
            <p:spPr bwMode="auto">
              <a:xfrm>
                <a:off x="477" y="259"/>
                <a:ext cx="40" cy="112"/>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16" name="Rectangle 115">
              <a:extLst>
                <a:ext uri="{FF2B5EF4-FFF2-40B4-BE49-F238E27FC236}">
                  <a16:creationId xmlns:a16="http://schemas.microsoft.com/office/drawing/2014/main" id="{E2215FDC-87C1-4963-A6CE-DC66FCB4C308}"/>
                </a:ext>
              </a:extLst>
            </p:cNvPr>
            <p:cNvSpPr/>
            <p:nvPr/>
          </p:nvSpPr>
          <p:spPr>
            <a:xfrm>
              <a:off x="8512933" y="4384811"/>
              <a:ext cx="520519" cy="4551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94">
            <a:extLst>
              <a:ext uri="{FF2B5EF4-FFF2-40B4-BE49-F238E27FC236}">
                <a16:creationId xmlns:a16="http://schemas.microsoft.com/office/drawing/2014/main" id="{F109CB6E-9DFF-40E4-B933-BA48B40DBB84}"/>
              </a:ext>
            </a:extLst>
          </p:cNvPr>
          <p:cNvGrpSpPr>
            <a:grpSpLocks noChangeAspect="1"/>
          </p:cNvGrpSpPr>
          <p:nvPr/>
        </p:nvGrpSpPr>
        <p:grpSpPr bwMode="auto">
          <a:xfrm>
            <a:off x="9704701" y="4226500"/>
            <a:ext cx="509172" cy="509583"/>
            <a:chOff x="18" y="15"/>
            <a:chExt cx="1239" cy="1240"/>
          </a:xfrm>
        </p:grpSpPr>
        <p:sp>
          <p:nvSpPr>
            <p:cNvPr id="121" name="Rectangle 95">
              <a:extLst>
                <a:ext uri="{FF2B5EF4-FFF2-40B4-BE49-F238E27FC236}">
                  <a16:creationId xmlns:a16="http://schemas.microsoft.com/office/drawing/2014/main" id="{981668F8-82D2-423F-B15A-860F63343388}"/>
                </a:ext>
              </a:extLst>
            </p:cNvPr>
            <p:cNvSpPr>
              <a:spLocks noChangeArrowheads="1"/>
            </p:cNvSpPr>
            <p:nvPr/>
          </p:nvSpPr>
          <p:spPr bwMode="auto">
            <a:xfrm>
              <a:off x="304" y="523"/>
              <a:ext cx="81" cy="367"/>
            </a:xfrm>
            <a:prstGeom prst="rect">
              <a:avLst/>
            </a:prstGeom>
            <a:solidFill>
              <a:schemeClr val="bg1"/>
            </a:solid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96">
              <a:extLst>
                <a:ext uri="{FF2B5EF4-FFF2-40B4-BE49-F238E27FC236}">
                  <a16:creationId xmlns:a16="http://schemas.microsoft.com/office/drawing/2014/main" id="{79656484-29F7-4FC6-A153-59731675EADD}"/>
                </a:ext>
              </a:extLst>
            </p:cNvPr>
            <p:cNvSpPr>
              <a:spLocks noChangeArrowheads="1"/>
            </p:cNvSpPr>
            <p:nvPr/>
          </p:nvSpPr>
          <p:spPr bwMode="auto">
            <a:xfrm>
              <a:off x="523" y="692"/>
              <a:ext cx="81" cy="198"/>
            </a:xfrm>
            <a:prstGeom prst="rect">
              <a:avLst/>
            </a:prstGeom>
            <a:solidFill>
              <a:schemeClr val="bg1"/>
            </a:solid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Rectangle 97">
              <a:extLst>
                <a:ext uri="{FF2B5EF4-FFF2-40B4-BE49-F238E27FC236}">
                  <a16:creationId xmlns:a16="http://schemas.microsoft.com/office/drawing/2014/main" id="{E237D0BC-7D7B-450F-8C43-935967C0EB6E}"/>
                </a:ext>
              </a:extLst>
            </p:cNvPr>
            <p:cNvSpPr>
              <a:spLocks noChangeArrowheads="1"/>
            </p:cNvSpPr>
            <p:nvPr/>
          </p:nvSpPr>
          <p:spPr bwMode="auto">
            <a:xfrm>
              <a:off x="745" y="523"/>
              <a:ext cx="81" cy="367"/>
            </a:xfrm>
            <a:prstGeom prst="rect">
              <a:avLst/>
            </a:prstGeom>
            <a:solidFill>
              <a:schemeClr val="bg1"/>
            </a:solid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98">
              <a:extLst>
                <a:ext uri="{FF2B5EF4-FFF2-40B4-BE49-F238E27FC236}">
                  <a16:creationId xmlns:a16="http://schemas.microsoft.com/office/drawing/2014/main" id="{D39D5167-CDDB-4822-B9D5-084371DBF23E}"/>
                </a:ext>
              </a:extLst>
            </p:cNvPr>
            <p:cNvSpPr>
              <a:spLocks noChangeArrowheads="1"/>
            </p:cNvSpPr>
            <p:nvPr/>
          </p:nvSpPr>
          <p:spPr bwMode="auto">
            <a:xfrm>
              <a:off x="964" y="664"/>
              <a:ext cx="81" cy="226"/>
            </a:xfrm>
            <a:prstGeom prst="rect">
              <a:avLst/>
            </a:prstGeom>
            <a:solidFill>
              <a:schemeClr val="bg1"/>
            </a:solid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99">
              <a:extLst>
                <a:ext uri="{FF2B5EF4-FFF2-40B4-BE49-F238E27FC236}">
                  <a16:creationId xmlns:a16="http://schemas.microsoft.com/office/drawing/2014/main" id="{865E96B3-0C91-4A73-9054-6C3B55B2F5DE}"/>
                </a:ext>
              </a:extLst>
            </p:cNvPr>
            <p:cNvSpPr>
              <a:spLocks/>
            </p:cNvSpPr>
            <p:nvPr/>
          </p:nvSpPr>
          <p:spPr bwMode="auto">
            <a:xfrm>
              <a:off x="344" y="390"/>
              <a:ext cx="661" cy="167"/>
            </a:xfrm>
            <a:custGeom>
              <a:avLst/>
              <a:gdLst>
                <a:gd name="T0" fmla="*/ 0 w 661"/>
                <a:gd name="T1" fmla="*/ 0 h 167"/>
                <a:gd name="T2" fmla="*/ 220 w 661"/>
                <a:gd name="T3" fmla="*/ 167 h 167"/>
                <a:gd name="T4" fmla="*/ 441 w 661"/>
                <a:gd name="T5" fmla="*/ 0 h 167"/>
                <a:gd name="T6" fmla="*/ 661 w 661"/>
                <a:gd name="T7" fmla="*/ 140 h 167"/>
              </a:gdLst>
              <a:ahLst/>
              <a:cxnLst>
                <a:cxn ang="0">
                  <a:pos x="T0" y="T1"/>
                </a:cxn>
                <a:cxn ang="0">
                  <a:pos x="T2" y="T3"/>
                </a:cxn>
                <a:cxn ang="0">
                  <a:pos x="T4" y="T5"/>
                </a:cxn>
                <a:cxn ang="0">
                  <a:pos x="T6" y="T7"/>
                </a:cxn>
              </a:cxnLst>
              <a:rect l="0" t="0" r="r" b="b"/>
              <a:pathLst>
                <a:path w="661" h="167">
                  <a:moveTo>
                    <a:pt x="0" y="0"/>
                  </a:moveTo>
                  <a:lnTo>
                    <a:pt x="220" y="167"/>
                  </a:lnTo>
                  <a:lnTo>
                    <a:pt x="441" y="0"/>
                  </a:lnTo>
                  <a:lnTo>
                    <a:pt x="661" y="14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0">
              <a:extLst>
                <a:ext uri="{FF2B5EF4-FFF2-40B4-BE49-F238E27FC236}">
                  <a16:creationId xmlns:a16="http://schemas.microsoft.com/office/drawing/2014/main" id="{2B645C43-3C83-4E31-98CE-E9EEC06FB3BA}"/>
                </a:ext>
              </a:extLst>
            </p:cNvPr>
            <p:cNvSpPr>
              <a:spLocks/>
            </p:cNvSpPr>
            <p:nvPr/>
          </p:nvSpPr>
          <p:spPr bwMode="auto">
            <a:xfrm>
              <a:off x="101" y="15"/>
              <a:ext cx="1156" cy="1157"/>
            </a:xfrm>
            <a:custGeom>
              <a:avLst/>
              <a:gdLst>
                <a:gd name="T0" fmla="*/ 1156 w 1156"/>
                <a:gd name="T1" fmla="*/ 1157 h 1157"/>
                <a:gd name="T2" fmla="*/ 0 w 1156"/>
                <a:gd name="T3" fmla="*/ 1157 h 1157"/>
                <a:gd name="T4" fmla="*/ 0 w 1156"/>
                <a:gd name="T5" fmla="*/ 0 h 1157"/>
              </a:gdLst>
              <a:ahLst/>
              <a:cxnLst>
                <a:cxn ang="0">
                  <a:pos x="T0" y="T1"/>
                </a:cxn>
                <a:cxn ang="0">
                  <a:pos x="T2" y="T3"/>
                </a:cxn>
                <a:cxn ang="0">
                  <a:pos x="T4" y="T5"/>
                </a:cxn>
              </a:cxnLst>
              <a:rect l="0" t="0" r="r" b="b"/>
              <a:pathLst>
                <a:path w="1156" h="1157">
                  <a:moveTo>
                    <a:pt x="1156" y="1157"/>
                  </a:moveTo>
                  <a:lnTo>
                    <a:pt x="0" y="1157"/>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1">
              <a:extLst>
                <a:ext uri="{FF2B5EF4-FFF2-40B4-BE49-F238E27FC236}">
                  <a16:creationId xmlns:a16="http://schemas.microsoft.com/office/drawing/2014/main" id="{C55D8FD4-05DD-4330-ABF2-52A2FCA47CAA}"/>
                </a:ext>
              </a:extLst>
            </p:cNvPr>
            <p:cNvSpPr>
              <a:spLocks/>
            </p:cNvSpPr>
            <p:nvPr/>
          </p:nvSpPr>
          <p:spPr bwMode="auto">
            <a:xfrm>
              <a:off x="18" y="15"/>
              <a:ext cx="167" cy="84"/>
            </a:xfrm>
            <a:custGeom>
              <a:avLst/>
              <a:gdLst>
                <a:gd name="T0" fmla="*/ 0 w 167"/>
                <a:gd name="T1" fmla="*/ 84 h 84"/>
                <a:gd name="T2" fmla="*/ 83 w 167"/>
                <a:gd name="T3" fmla="*/ 0 h 84"/>
                <a:gd name="T4" fmla="*/ 167 w 167"/>
                <a:gd name="T5" fmla="*/ 84 h 84"/>
              </a:gdLst>
              <a:ahLst/>
              <a:cxnLst>
                <a:cxn ang="0">
                  <a:pos x="T0" y="T1"/>
                </a:cxn>
                <a:cxn ang="0">
                  <a:pos x="T2" y="T3"/>
                </a:cxn>
                <a:cxn ang="0">
                  <a:pos x="T4" y="T5"/>
                </a:cxn>
              </a:cxnLst>
              <a:rect l="0" t="0" r="r" b="b"/>
              <a:pathLst>
                <a:path w="167" h="84">
                  <a:moveTo>
                    <a:pt x="0" y="84"/>
                  </a:moveTo>
                  <a:lnTo>
                    <a:pt x="83" y="0"/>
                  </a:lnTo>
                  <a:lnTo>
                    <a:pt x="167" y="8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2">
              <a:extLst>
                <a:ext uri="{FF2B5EF4-FFF2-40B4-BE49-F238E27FC236}">
                  <a16:creationId xmlns:a16="http://schemas.microsoft.com/office/drawing/2014/main" id="{14216E2F-1CC9-4A26-A6AB-26644110F5B1}"/>
                </a:ext>
              </a:extLst>
            </p:cNvPr>
            <p:cNvSpPr>
              <a:spLocks/>
            </p:cNvSpPr>
            <p:nvPr/>
          </p:nvSpPr>
          <p:spPr bwMode="auto">
            <a:xfrm>
              <a:off x="1174" y="1088"/>
              <a:ext cx="83" cy="167"/>
            </a:xfrm>
            <a:custGeom>
              <a:avLst/>
              <a:gdLst>
                <a:gd name="T0" fmla="*/ 0 w 83"/>
                <a:gd name="T1" fmla="*/ 0 h 167"/>
                <a:gd name="T2" fmla="*/ 83 w 83"/>
                <a:gd name="T3" fmla="*/ 84 h 167"/>
                <a:gd name="T4" fmla="*/ 0 w 83"/>
                <a:gd name="T5" fmla="*/ 167 h 167"/>
              </a:gdLst>
              <a:ahLst/>
              <a:cxnLst>
                <a:cxn ang="0">
                  <a:pos x="T0" y="T1"/>
                </a:cxn>
                <a:cxn ang="0">
                  <a:pos x="T2" y="T3"/>
                </a:cxn>
                <a:cxn ang="0">
                  <a:pos x="T4" y="T5"/>
                </a:cxn>
              </a:cxnLst>
              <a:rect l="0" t="0" r="r" b="b"/>
              <a:pathLst>
                <a:path w="83" h="167">
                  <a:moveTo>
                    <a:pt x="0" y="0"/>
                  </a:moveTo>
                  <a:lnTo>
                    <a:pt x="83" y="84"/>
                  </a:lnTo>
                  <a:lnTo>
                    <a:pt x="0" y="16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03">
              <a:extLst>
                <a:ext uri="{FF2B5EF4-FFF2-40B4-BE49-F238E27FC236}">
                  <a16:creationId xmlns:a16="http://schemas.microsoft.com/office/drawing/2014/main" id="{F2BCEE5E-2C7B-41DF-B9D7-091AF0366816}"/>
                </a:ext>
              </a:extLst>
            </p:cNvPr>
            <p:cNvSpPr>
              <a:spLocks noChangeShapeType="1"/>
            </p:cNvSpPr>
            <p:nvPr/>
          </p:nvSpPr>
          <p:spPr bwMode="auto">
            <a:xfrm>
              <a:off x="101" y="239"/>
              <a:ext cx="1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04">
              <a:extLst>
                <a:ext uri="{FF2B5EF4-FFF2-40B4-BE49-F238E27FC236}">
                  <a16:creationId xmlns:a16="http://schemas.microsoft.com/office/drawing/2014/main" id="{BFE9B397-AB75-4BD3-9501-16BE342FEAEA}"/>
                </a:ext>
              </a:extLst>
            </p:cNvPr>
            <p:cNvSpPr>
              <a:spLocks noChangeShapeType="1"/>
            </p:cNvSpPr>
            <p:nvPr/>
          </p:nvSpPr>
          <p:spPr bwMode="auto">
            <a:xfrm>
              <a:off x="101" y="390"/>
              <a:ext cx="1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05">
              <a:extLst>
                <a:ext uri="{FF2B5EF4-FFF2-40B4-BE49-F238E27FC236}">
                  <a16:creationId xmlns:a16="http://schemas.microsoft.com/office/drawing/2014/main" id="{01103466-EB8C-4D70-B19C-CB73552C2993}"/>
                </a:ext>
              </a:extLst>
            </p:cNvPr>
            <p:cNvSpPr>
              <a:spLocks noChangeShapeType="1"/>
            </p:cNvSpPr>
            <p:nvPr/>
          </p:nvSpPr>
          <p:spPr bwMode="auto">
            <a:xfrm>
              <a:off x="101" y="537"/>
              <a:ext cx="1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06">
              <a:extLst>
                <a:ext uri="{FF2B5EF4-FFF2-40B4-BE49-F238E27FC236}">
                  <a16:creationId xmlns:a16="http://schemas.microsoft.com/office/drawing/2014/main" id="{F71F3AB1-1E8D-4207-99B6-66E1AAE2E74C}"/>
                </a:ext>
              </a:extLst>
            </p:cNvPr>
            <p:cNvSpPr>
              <a:spLocks noChangeShapeType="1"/>
            </p:cNvSpPr>
            <p:nvPr/>
          </p:nvSpPr>
          <p:spPr bwMode="auto">
            <a:xfrm>
              <a:off x="101" y="685"/>
              <a:ext cx="1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07">
              <a:extLst>
                <a:ext uri="{FF2B5EF4-FFF2-40B4-BE49-F238E27FC236}">
                  <a16:creationId xmlns:a16="http://schemas.microsoft.com/office/drawing/2014/main" id="{DBB6BF5F-10E9-494A-A739-D5E869E5CB14}"/>
                </a:ext>
              </a:extLst>
            </p:cNvPr>
            <p:cNvSpPr>
              <a:spLocks noChangeShapeType="1"/>
            </p:cNvSpPr>
            <p:nvPr/>
          </p:nvSpPr>
          <p:spPr bwMode="auto">
            <a:xfrm>
              <a:off x="101" y="835"/>
              <a:ext cx="1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08">
              <a:extLst>
                <a:ext uri="{FF2B5EF4-FFF2-40B4-BE49-F238E27FC236}">
                  <a16:creationId xmlns:a16="http://schemas.microsoft.com/office/drawing/2014/main" id="{4DD07357-84CA-4E3F-851C-CBEC4DFC02C8}"/>
                </a:ext>
              </a:extLst>
            </p:cNvPr>
            <p:cNvSpPr>
              <a:spLocks noChangeShapeType="1"/>
            </p:cNvSpPr>
            <p:nvPr/>
          </p:nvSpPr>
          <p:spPr bwMode="auto">
            <a:xfrm>
              <a:off x="101" y="983"/>
              <a:ext cx="1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09">
              <a:extLst>
                <a:ext uri="{FF2B5EF4-FFF2-40B4-BE49-F238E27FC236}">
                  <a16:creationId xmlns:a16="http://schemas.microsoft.com/office/drawing/2014/main" id="{A9947761-C2F9-4715-9A49-139E2CCF3092}"/>
                </a:ext>
              </a:extLst>
            </p:cNvPr>
            <p:cNvSpPr>
              <a:spLocks noChangeShapeType="1"/>
            </p:cNvSpPr>
            <p:nvPr/>
          </p:nvSpPr>
          <p:spPr bwMode="auto">
            <a:xfrm>
              <a:off x="1036" y="1072"/>
              <a:ext cx="0" cy="1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10">
              <a:extLst>
                <a:ext uri="{FF2B5EF4-FFF2-40B4-BE49-F238E27FC236}">
                  <a16:creationId xmlns:a16="http://schemas.microsoft.com/office/drawing/2014/main" id="{859C7AB9-02E1-40C6-BE86-E212E1A5C086}"/>
                </a:ext>
              </a:extLst>
            </p:cNvPr>
            <p:cNvSpPr>
              <a:spLocks noChangeShapeType="1"/>
            </p:cNvSpPr>
            <p:nvPr/>
          </p:nvSpPr>
          <p:spPr bwMode="auto">
            <a:xfrm>
              <a:off x="888" y="1072"/>
              <a:ext cx="0" cy="1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11">
              <a:extLst>
                <a:ext uri="{FF2B5EF4-FFF2-40B4-BE49-F238E27FC236}">
                  <a16:creationId xmlns:a16="http://schemas.microsoft.com/office/drawing/2014/main" id="{9D67F61E-1DC7-41EE-9757-26CBF7A88E5F}"/>
                </a:ext>
              </a:extLst>
            </p:cNvPr>
            <p:cNvSpPr>
              <a:spLocks noChangeShapeType="1"/>
            </p:cNvSpPr>
            <p:nvPr/>
          </p:nvSpPr>
          <p:spPr bwMode="auto">
            <a:xfrm>
              <a:off x="738" y="1072"/>
              <a:ext cx="0" cy="1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12">
              <a:extLst>
                <a:ext uri="{FF2B5EF4-FFF2-40B4-BE49-F238E27FC236}">
                  <a16:creationId xmlns:a16="http://schemas.microsoft.com/office/drawing/2014/main" id="{1CF72E39-99E6-482E-833D-EC55DA67975C}"/>
                </a:ext>
              </a:extLst>
            </p:cNvPr>
            <p:cNvSpPr>
              <a:spLocks noChangeShapeType="1"/>
            </p:cNvSpPr>
            <p:nvPr/>
          </p:nvSpPr>
          <p:spPr bwMode="auto">
            <a:xfrm>
              <a:off x="590" y="1072"/>
              <a:ext cx="0" cy="1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13">
              <a:extLst>
                <a:ext uri="{FF2B5EF4-FFF2-40B4-BE49-F238E27FC236}">
                  <a16:creationId xmlns:a16="http://schemas.microsoft.com/office/drawing/2014/main" id="{ACF1CF65-D80C-4A8E-A925-595CEFDAE36E}"/>
                </a:ext>
              </a:extLst>
            </p:cNvPr>
            <p:cNvSpPr>
              <a:spLocks noChangeShapeType="1"/>
            </p:cNvSpPr>
            <p:nvPr/>
          </p:nvSpPr>
          <p:spPr bwMode="auto">
            <a:xfrm>
              <a:off x="440" y="1072"/>
              <a:ext cx="0" cy="1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14">
              <a:extLst>
                <a:ext uri="{FF2B5EF4-FFF2-40B4-BE49-F238E27FC236}">
                  <a16:creationId xmlns:a16="http://schemas.microsoft.com/office/drawing/2014/main" id="{2566B280-FD9C-4FFA-8124-B150C5521424}"/>
                </a:ext>
              </a:extLst>
            </p:cNvPr>
            <p:cNvSpPr>
              <a:spLocks noChangeShapeType="1"/>
            </p:cNvSpPr>
            <p:nvPr/>
          </p:nvSpPr>
          <p:spPr bwMode="auto">
            <a:xfrm>
              <a:off x="292" y="1072"/>
              <a:ext cx="0" cy="10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1" name="TextBox 140">
            <a:extLst>
              <a:ext uri="{FF2B5EF4-FFF2-40B4-BE49-F238E27FC236}">
                <a16:creationId xmlns:a16="http://schemas.microsoft.com/office/drawing/2014/main" id="{C3254085-FAE0-48CC-8426-F6945AA80D56}"/>
              </a:ext>
            </a:extLst>
          </p:cNvPr>
          <p:cNvSpPr txBox="1"/>
          <p:nvPr/>
        </p:nvSpPr>
        <p:spPr>
          <a:xfrm>
            <a:off x="7252586" y="5066267"/>
            <a:ext cx="965200" cy="369332"/>
          </a:xfrm>
          <a:prstGeom prst="rect">
            <a:avLst/>
          </a:prstGeom>
          <a:noFill/>
        </p:spPr>
        <p:txBody>
          <a:bodyPr wrap="square" rtlCol="0">
            <a:spAutoFit/>
          </a:bodyPr>
          <a:lstStyle/>
          <a:p>
            <a:pPr algn="ctr"/>
            <a:r>
              <a:rPr lang="en-US" dirty="0"/>
              <a:t>Title</a:t>
            </a:r>
          </a:p>
        </p:txBody>
      </p:sp>
      <p:sp>
        <p:nvSpPr>
          <p:cNvPr id="142" name="TextBox 141">
            <a:extLst>
              <a:ext uri="{FF2B5EF4-FFF2-40B4-BE49-F238E27FC236}">
                <a16:creationId xmlns:a16="http://schemas.microsoft.com/office/drawing/2014/main" id="{77543853-4B5B-4E4C-85C2-D6597C43D3F8}"/>
              </a:ext>
            </a:extLst>
          </p:cNvPr>
          <p:cNvSpPr txBox="1"/>
          <p:nvPr/>
        </p:nvSpPr>
        <p:spPr>
          <a:xfrm>
            <a:off x="6049870" y="5069051"/>
            <a:ext cx="965200" cy="369332"/>
          </a:xfrm>
          <a:prstGeom prst="rect">
            <a:avLst/>
          </a:prstGeom>
          <a:noFill/>
        </p:spPr>
        <p:txBody>
          <a:bodyPr wrap="square" rtlCol="0">
            <a:spAutoFit/>
          </a:bodyPr>
          <a:lstStyle/>
          <a:p>
            <a:pPr algn="ctr"/>
            <a:r>
              <a:rPr lang="en-US" dirty="0"/>
              <a:t>Title</a:t>
            </a:r>
          </a:p>
        </p:txBody>
      </p:sp>
      <p:sp>
        <p:nvSpPr>
          <p:cNvPr id="143" name="TextBox 142">
            <a:extLst>
              <a:ext uri="{FF2B5EF4-FFF2-40B4-BE49-F238E27FC236}">
                <a16:creationId xmlns:a16="http://schemas.microsoft.com/office/drawing/2014/main" id="{48ACE64D-798B-4C8B-AA0E-ED6148CF9788}"/>
              </a:ext>
            </a:extLst>
          </p:cNvPr>
          <p:cNvSpPr txBox="1"/>
          <p:nvPr/>
        </p:nvSpPr>
        <p:spPr>
          <a:xfrm>
            <a:off x="8360566" y="5052775"/>
            <a:ext cx="965200" cy="369332"/>
          </a:xfrm>
          <a:prstGeom prst="rect">
            <a:avLst/>
          </a:prstGeom>
          <a:noFill/>
        </p:spPr>
        <p:txBody>
          <a:bodyPr wrap="square" rtlCol="0">
            <a:spAutoFit/>
          </a:bodyPr>
          <a:lstStyle/>
          <a:p>
            <a:pPr algn="ctr"/>
            <a:r>
              <a:rPr lang="en-US" dirty="0"/>
              <a:t>Title</a:t>
            </a:r>
          </a:p>
        </p:txBody>
      </p:sp>
      <p:sp>
        <p:nvSpPr>
          <p:cNvPr id="144" name="TextBox 143">
            <a:extLst>
              <a:ext uri="{FF2B5EF4-FFF2-40B4-BE49-F238E27FC236}">
                <a16:creationId xmlns:a16="http://schemas.microsoft.com/office/drawing/2014/main" id="{790F1175-74E7-41CB-A8A2-DCEF15855D17}"/>
              </a:ext>
            </a:extLst>
          </p:cNvPr>
          <p:cNvSpPr txBox="1"/>
          <p:nvPr/>
        </p:nvSpPr>
        <p:spPr>
          <a:xfrm>
            <a:off x="9468546" y="5043249"/>
            <a:ext cx="965200" cy="369332"/>
          </a:xfrm>
          <a:prstGeom prst="rect">
            <a:avLst/>
          </a:prstGeom>
          <a:noFill/>
        </p:spPr>
        <p:txBody>
          <a:bodyPr wrap="square" rtlCol="0">
            <a:spAutoFit/>
          </a:bodyPr>
          <a:lstStyle/>
          <a:p>
            <a:pPr algn="ctr"/>
            <a:r>
              <a:rPr lang="en-US" dirty="0"/>
              <a:t>Title</a:t>
            </a:r>
          </a:p>
        </p:txBody>
      </p:sp>
    </p:spTree>
    <p:extLst>
      <p:ext uri="{BB962C8B-B14F-4D97-AF65-F5344CB8AC3E}">
        <p14:creationId xmlns:p14="http://schemas.microsoft.com/office/powerpoint/2010/main" val="427704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9">
            <a:extLst>
              <a:ext uri="{FF2B5EF4-FFF2-40B4-BE49-F238E27FC236}">
                <a16:creationId xmlns:a16="http://schemas.microsoft.com/office/drawing/2014/main" id="{194EA35A-419E-495B-97AF-8538D3DFD32C}"/>
              </a:ext>
            </a:extLst>
          </p:cNvPr>
          <p:cNvGrpSpPr>
            <a:grpSpLocks noChangeAspect="1"/>
          </p:cNvGrpSpPr>
          <p:nvPr/>
        </p:nvGrpSpPr>
        <p:grpSpPr bwMode="auto">
          <a:xfrm>
            <a:off x="6908688" y="2523367"/>
            <a:ext cx="5815013" cy="2911475"/>
            <a:chOff x="1810" y="1437"/>
            <a:chExt cx="3663" cy="1834"/>
          </a:xfrm>
          <a:solidFill>
            <a:schemeClr val="bg1"/>
          </a:solidFill>
        </p:grpSpPr>
        <p:sp>
          <p:nvSpPr>
            <p:cNvPr id="24" name="Freeform 20">
              <a:extLst>
                <a:ext uri="{FF2B5EF4-FFF2-40B4-BE49-F238E27FC236}">
                  <a16:creationId xmlns:a16="http://schemas.microsoft.com/office/drawing/2014/main" id="{CF2F8148-D86B-4F66-A208-436B762D8D9E}"/>
                </a:ext>
              </a:extLst>
            </p:cNvPr>
            <p:cNvSpPr>
              <a:spLocks/>
            </p:cNvSpPr>
            <p:nvPr/>
          </p:nvSpPr>
          <p:spPr bwMode="auto">
            <a:xfrm>
              <a:off x="2725" y="1437"/>
              <a:ext cx="915" cy="1834"/>
            </a:xfrm>
            <a:custGeom>
              <a:avLst/>
              <a:gdLst>
                <a:gd name="T0" fmla="*/ 321 w 321"/>
                <a:gd name="T1" fmla="*/ 0 h 642"/>
                <a:gd name="T2" fmla="*/ 0 w 321"/>
                <a:gd name="T3" fmla="*/ 86 h 642"/>
                <a:gd name="T4" fmla="*/ 321 w 321"/>
                <a:gd name="T5" fmla="*/ 642 h 642"/>
                <a:gd name="T6" fmla="*/ 321 w 321"/>
                <a:gd name="T7" fmla="*/ 0 h 642"/>
              </a:gdLst>
              <a:ahLst/>
              <a:cxnLst>
                <a:cxn ang="0">
                  <a:pos x="T0" y="T1"/>
                </a:cxn>
                <a:cxn ang="0">
                  <a:pos x="T2" y="T3"/>
                </a:cxn>
                <a:cxn ang="0">
                  <a:pos x="T4" y="T5"/>
                </a:cxn>
                <a:cxn ang="0">
                  <a:pos x="T6" y="T7"/>
                </a:cxn>
              </a:cxnLst>
              <a:rect l="0" t="0" r="r" b="b"/>
              <a:pathLst>
                <a:path w="321" h="642">
                  <a:moveTo>
                    <a:pt x="321" y="0"/>
                  </a:moveTo>
                  <a:cubicBezTo>
                    <a:pt x="203" y="0"/>
                    <a:pt x="102" y="27"/>
                    <a:pt x="0" y="86"/>
                  </a:cubicBezTo>
                  <a:cubicBezTo>
                    <a:pt x="321" y="642"/>
                    <a:pt x="321" y="642"/>
                    <a:pt x="321" y="642"/>
                  </a:cubicBezTo>
                  <a:cubicBezTo>
                    <a:pt x="321" y="0"/>
                    <a:pt x="321" y="0"/>
                    <a:pt x="321" y="0"/>
                  </a:cubicBezTo>
                </a:path>
              </a:pathLst>
            </a:custGeom>
            <a:grp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a:extLst>
                <a:ext uri="{FF2B5EF4-FFF2-40B4-BE49-F238E27FC236}">
                  <a16:creationId xmlns:a16="http://schemas.microsoft.com/office/drawing/2014/main" id="{7225F0BF-B280-4EB6-8FEA-7C1CDBD91B47}"/>
                </a:ext>
              </a:extLst>
            </p:cNvPr>
            <p:cNvSpPr>
              <a:spLocks noEditPoints="1"/>
            </p:cNvSpPr>
            <p:nvPr/>
          </p:nvSpPr>
          <p:spPr bwMode="auto">
            <a:xfrm>
              <a:off x="2055" y="1683"/>
              <a:ext cx="1585" cy="1588"/>
            </a:xfrm>
            <a:custGeom>
              <a:avLst/>
              <a:gdLst>
                <a:gd name="T0" fmla="*/ 556 w 556"/>
                <a:gd name="T1" fmla="*/ 556 h 556"/>
                <a:gd name="T2" fmla="*/ 556 w 556"/>
                <a:gd name="T3" fmla="*/ 556 h 556"/>
                <a:gd name="T4" fmla="*/ 235 w 556"/>
                <a:gd name="T5" fmla="*/ 0 h 556"/>
                <a:gd name="T6" fmla="*/ 0 w 556"/>
                <a:gd name="T7" fmla="*/ 235 h 556"/>
                <a:gd name="T8" fmla="*/ 556 w 556"/>
                <a:gd name="T9" fmla="*/ 556 h 556"/>
                <a:gd name="T10" fmla="*/ 235 w 556"/>
                <a:gd name="T11" fmla="*/ 0 h 556"/>
              </a:gdLst>
              <a:ahLst/>
              <a:cxnLst>
                <a:cxn ang="0">
                  <a:pos x="T0" y="T1"/>
                </a:cxn>
                <a:cxn ang="0">
                  <a:pos x="T2" y="T3"/>
                </a:cxn>
                <a:cxn ang="0">
                  <a:pos x="T4" y="T5"/>
                </a:cxn>
                <a:cxn ang="0">
                  <a:pos x="T6" y="T7"/>
                </a:cxn>
                <a:cxn ang="0">
                  <a:pos x="T8" y="T9"/>
                </a:cxn>
                <a:cxn ang="0">
                  <a:pos x="T10" y="T11"/>
                </a:cxn>
              </a:cxnLst>
              <a:rect l="0" t="0" r="r" b="b"/>
              <a:pathLst>
                <a:path w="556" h="556">
                  <a:moveTo>
                    <a:pt x="556" y="556"/>
                  </a:moveTo>
                  <a:cubicBezTo>
                    <a:pt x="556" y="556"/>
                    <a:pt x="556" y="556"/>
                    <a:pt x="556" y="556"/>
                  </a:cubicBezTo>
                  <a:moveTo>
                    <a:pt x="235" y="0"/>
                  </a:moveTo>
                  <a:cubicBezTo>
                    <a:pt x="133" y="59"/>
                    <a:pt x="59" y="133"/>
                    <a:pt x="0" y="235"/>
                  </a:cubicBezTo>
                  <a:cubicBezTo>
                    <a:pt x="556" y="556"/>
                    <a:pt x="556" y="556"/>
                    <a:pt x="556" y="556"/>
                  </a:cubicBezTo>
                  <a:cubicBezTo>
                    <a:pt x="235" y="0"/>
                    <a:pt x="235" y="0"/>
                    <a:pt x="235" y="0"/>
                  </a:cubicBezTo>
                </a:path>
              </a:pathLst>
            </a:custGeom>
            <a:grp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a:extLst>
                <a:ext uri="{FF2B5EF4-FFF2-40B4-BE49-F238E27FC236}">
                  <a16:creationId xmlns:a16="http://schemas.microsoft.com/office/drawing/2014/main" id="{75B3E25F-09D5-4407-BA8F-7EDFD463451F}"/>
                </a:ext>
              </a:extLst>
            </p:cNvPr>
            <p:cNvSpPr>
              <a:spLocks/>
            </p:cNvSpPr>
            <p:nvPr/>
          </p:nvSpPr>
          <p:spPr bwMode="auto">
            <a:xfrm>
              <a:off x="1810" y="2354"/>
              <a:ext cx="1830" cy="917"/>
            </a:xfrm>
            <a:custGeom>
              <a:avLst/>
              <a:gdLst>
                <a:gd name="T0" fmla="*/ 86 w 642"/>
                <a:gd name="T1" fmla="*/ 0 h 321"/>
                <a:gd name="T2" fmla="*/ 0 w 642"/>
                <a:gd name="T3" fmla="*/ 321 h 321"/>
                <a:gd name="T4" fmla="*/ 642 w 642"/>
                <a:gd name="T5" fmla="*/ 321 h 321"/>
                <a:gd name="T6" fmla="*/ 86 w 642"/>
                <a:gd name="T7" fmla="*/ 0 h 321"/>
              </a:gdLst>
              <a:ahLst/>
              <a:cxnLst>
                <a:cxn ang="0">
                  <a:pos x="T0" y="T1"/>
                </a:cxn>
                <a:cxn ang="0">
                  <a:pos x="T2" y="T3"/>
                </a:cxn>
                <a:cxn ang="0">
                  <a:pos x="T4" y="T5"/>
                </a:cxn>
                <a:cxn ang="0">
                  <a:pos x="T6" y="T7"/>
                </a:cxn>
              </a:cxnLst>
              <a:rect l="0" t="0" r="r" b="b"/>
              <a:pathLst>
                <a:path w="642" h="321">
                  <a:moveTo>
                    <a:pt x="86" y="0"/>
                  </a:moveTo>
                  <a:cubicBezTo>
                    <a:pt x="27" y="102"/>
                    <a:pt x="0" y="203"/>
                    <a:pt x="0" y="321"/>
                  </a:cubicBezTo>
                  <a:cubicBezTo>
                    <a:pt x="642" y="321"/>
                    <a:pt x="642" y="321"/>
                    <a:pt x="642" y="321"/>
                  </a:cubicBezTo>
                  <a:cubicBezTo>
                    <a:pt x="86" y="0"/>
                    <a:pt x="86" y="0"/>
                    <a:pt x="86" y="0"/>
                  </a:cubicBezTo>
                </a:path>
              </a:pathLst>
            </a:custGeom>
            <a:grp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a:extLst>
                <a:ext uri="{FF2B5EF4-FFF2-40B4-BE49-F238E27FC236}">
                  <a16:creationId xmlns:a16="http://schemas.microsoft.com/office/drawing/2014/main" id="{7200B2D8-310C-4307-91FB-9C0D27546BA2}"/>
                </a:ext>
              </a:extLst>
            </p:cNvPr>
            <p:cNvSpPr>
              <a:spLocks/>
            </p:cNvSpPr>
            <p:nvPr/>
          </p:nvSpPr>
          <p:spPr bwMode="auto">
            <a:xfrm>
              <a:off x="3640" y="2354"/>
              <a:ext cx="1833" cy="917"/>
            </a:xfrm>
            <a:custGeom>
              <a:avLst/>
              <a:gdLst>
                <a:gd name="T0" fmla="*/ 557 w 643"/>
                <a:gd name="T1" fmla="*/ 0 h 321"/>
                <a:gd name="T2" fmla="*/ 0 w 643"/>
                <a:gd name="T3" fmla="*/ 321 h 321"/>
                <a:gd name="T4" fmla="*/ 643 w 643"/>
                <a:gd name="T5" fmla="*/ 321 h 321"/>
                <a:gd name="T6" fmla="*/ 557 w 643"/>
                <a:gd name="T7" fmla="*/ 0 h 321"/>
              </a:gdLst>
              <a:ahLst/>
              <a:cxnLst>
                <a:cxn ang="0">
                  <a:pos x="T0" y="T1"/>
                </a:cxn>
                <a:cxn ang="0">
                  <a:pos x="T2" y="T3"/>
                </a:cxn>
                <a:cxn ang="0">
                  <a:pos x="T4" y="T5"/>
                </a:cxn>
                <a:cxn ang="0">
                  <a:pos x="T6" y="T7"/>
                </a:cxn>
              </a:cxnLst>
              <a:rect l="0" t="0" r="r" b="b"/>
              <a:pathLst>
                <a:path w="643" h="321">
                  <a:moveTo>
                    <a:pt x="557" y="0"/>
                  </a:moveTo>
                  <a:cubicBezTo>
                    <a:pt x="0" y="321"/>
                    <a:pt x="0" y="321"/>
                    <a:pt x="0" y="321"/>
                  </a:cubicBezTo>
                  <a:cubicBezTo>
                    <a:pt x="643" y="321"/>
                    <a:pt x="643" y="321"/>
                    <a:pt x="643" y="321"/>
                  </a:cubicBezTo>
                  <a:cubicBezTo>
                    <a:pt x="643" y="203"/>
                    <a:pt x="616" y="102"/>
                    <a:pt x="557" y="0"/>
                  </a:cubicBezTo>
                </a:path>
              </a:pathLst>
            </a:custGeom>
            <a:grp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494E23B9-9DFC-477D-B8C3-F4C0C387A991}"/>
                </a:ext>
              </a:extLst>
            </p:cNvPr>
            <p:cNvSpPr>
              <a:spLocks/>
            </p:cNvSpPr>
            <p:nvPr/>
          </p:nvSpPr>
          <p:spPr bwMode="auto">
            <a:xfrm>
              <a:off x="3640" y="1683"/>
              <a:ext cx="1588" cy="1588"/>
            </a:xfrm>
            <a:custGeom>
              <a:avLst/>
              <a:gdLst>
                <a:gd name="T0" fmla="*/ 322 w 557"/>
                <a:gd name="T1" fmla="*/ 0 h 556"/>
                <a:gd name="T2" fmla="*/ 0 w 557"/>
                <a:gd name="T3" fmla="*/ 556 h 556"/>
                <a:gd name="T4" fmla="*/ 557 w 557"/>
                <a:gd name="T5" fmla="*/ 235 h 556"/>
                <a:gd name="T6" fmla="*/ 322 w 557"/>
                <a:gd name="T7" fmla="*/ 0 h 556"/>
              </a:gdLst>
              <a:ahLst/>
              <a:cxnLst>
                <a:cxn ang="0">
                  <a:pos x="T0" y="T1"/>
                </a:cxn>
                <a:cxn ang="0">
                  <a:pos x="T2" y="T3"/>
                </a:cxn>
                <a:cxn ang="0">
                  <a:pos x="T4" y="T5"/>
                </a:cxn>
                <a:cxn ang="0">
                  <a:pos x="T6" y="T7"/>
                </a:cxn>
              </a:cxnLst>
              <a:rect l="0" t="0" r="r" b="b"/>
              <a:pathLst>
                <a:path w="557" h="556">
                  <a:moveTo>
                    <a:pt x="322" y="0"/>
                  </a:moveTo>
                  <a:cubicBezTo>
                    <a:pt x="0" y="556"/>
                    <a:pt x="0" y="556"/>
                    <a:pt x="0" y="556"/>
                  </a:cubicBezTo>
                  <a:cubicBezTo>
                    <a:pt x="557" y="235"/>
                    <a:pt x="557" y="235"/>
                    <a:pt x="557" y="235"/>
                  </a:cubicBezTo>
                  <a:cubicBezTo>
                    <a:pt x="498" y="133"/>
                    <a:pt x="424" y="59"/>
                    <a:pt x="322" y="0"/>
                  </a:cubicBezTo>
                </a:path>
              </a:pathLst>
            </a:custGeom>
            <a:grp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
              <a:extLst>
                <a:ext uri="{FF2B5EF4-FFF2-40B4-BE49-F238E27FC236}">
                  <a16:creationId xmlns:a16="http://schemas.microsoft.com/office/drawing/2014/main" id="{AA5E862E-7532-4AC8-ADCC-8F35FBA9B550}"/>
                </a:ext>
              </a:extLst>
            </p:cNvPr>
            <p:cNvSpPr>
              <a:spLocks/>
            </p:cNvSpPr>
            <p:nvPr/>
          </p:nvSpPr>
          <p:spPr bwMode="auto">
            <a:xfrm>
              <a:off x="3640" y="1437"/>
              <a:ext cx="918" cy="1834"/>
            </a:xfrm>
            <a:custGeom>
              <a:avLst/>
              <a:gdLst>
                <a:gd name="T0" fmla="*/ 0 w 322"/>
                <a:gd name="T1" fmla="*/ 0 h 642"/>
                <a:gd name="T2" fmla="*/ 0 w 322"/>
                <a:gd name="T3" fmla="*/ 642 h 642"/>
                <a:gd name="T4" fmla="*/ 322 w 322"/>
                <a:gd name="T5" fmla="*/ 86 h 642"/>
                <a:gd name="T6" fmla="*/ 0 w 322"/>
                <a:gd name="T7" fmla="*/ 0 h 642"/>
              </a:gdLst>
              <a:ahLst/>
              <a:cxnLst>
                <a:cxn ang="0">
                  <a:pos x="T0" y="T1"/>
                </a:cxn>
                <a:cxn ang="0">
                  <a:pos x="T2" y="T3"/>
                </a:cxn>
                <a:cxn ang="0">
                  <a:pos x="T4" y="T5"/>
                </a:cxn>
                <a:cxn ang="0">
                  <a:pos x="T6" y="T7"/>
                </a:cxn>
              </a:cxnLst>
              <a:rect l="0" t="0" r="r" b="b"/>
              <a:pathLst>
                <a:path w="322" h="642">
                  <a:moveTo>
                    <a:pt x="0" y="0"/>
                  </a:moveTo>
                  <a:cubicBezTo>
                    <a:pt x="0" y="642"/>
                    <a:pt x="0" y="642"/>
                    <a:pt x="0" y="642"/>
                  </a:cubicBezTo>
                  <a:cubicBezTo>
                    <a:pt x="322" y="86"/>
                    <a:pt x="322" y="86"/>
                    <a:pt x="322" y="86"/>
                  </a:cubicBezTo>
                  <a:cubicBezTo>
                    <a:pt x="219" y="27"/>
                    <a:pt x="119" y="0"/>
                    <a:pt x="0" y="0"/>
                  </a:cubicBezTo>
                </a:path>
              </a:pathLst>
            </a:custGeom>
            <a:grp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F29BEFF0-9544-4580-B2FD-1961C8EF0735}"/>
              </a:ext>
            </a:extLst>
          </p:cNvPr>
          <p:cNvSpPr>
            <a:spLocks noGrp="1"/>
          </p:cNvSpPr>
          <p:nvPr>
            <p:ph type="title"/>
          </p:nvPr>
        </p:nvSpPr>
        <p:spPr/>
        <p:txBody>
          <a:bodyPr/>
          <a:lstStyle/>
          <a:p>
            <a:r>
              <a:rPr lang="en-US" dirty="0">
                <a:latin typeface="Montserrat Black" panose="00000A00000000000000" pitchFamily="50" charset="0"/>
              </a:rPr>
              <a:t>TITLE HERE</a:t>
            </a:r>
          </a:p>
        </p:txBody>
      </p:sp>
      <p:grpSp>
        <p:nvGrpSpPr>
          <p:cNvPr id="6" name="Group 4">
            <a:extLst>
              <a:ext uri="{FF2B5EF4-FFF2-40B4-BE49-F238E27FC236}">
                <a16:creationId xmlns:a16="http://schemas.microsoft.com/office/drawing/2014/main" id="{CAE89578-DC7F-463D-85D6-038E4F6DD809}"/>
              </a:ext>
            </a:extLst>
          </p:cNvPr>
          <p:cNvGrpSpPr>
            <a:grpSpLocks noChangeAspect="1"/>
          </p:cNvGrpSpPr>
          <p:nvPr/>
        </p:nvGrpSpPr>
        <p:grpSpPr bwMode="auto">
          <a:xfrm>
            <a:off x="1615043" y="3303649"/>
            <a:ext cx="7502876" cy="3549727"/>
            <a:chOff x="1718" y="2023"/>
            <a:chExt cx="4073" cy="1927"/>
          </a:xfrm>
        </p:grpSpPr>
        <p:sp>
          <p:nvSpPr>
            <p:cNvPr id="8" name="Freeform 5">
              <a:extLst>
                <a:ext uri="{FF2B5EF4-FFF2-40B4-BE49-F238E27FC236}">
                  <a16:creationId xmlns:a16="http://schemas.microsoft.com/office/drawing/2014/main" id="{FA6966F1-4EF0-49BB-B9E9-C5E09B45B87B}"/>
                </a:ext>
              </a:extLst>
            </p:cNvPr>
            <p:cNvSpPr>
              <a:spLocks/>
            </p:cNvSpPr>
            <p:nvPr/>
          </p:nvSpPr>
          <p:spPr bwMode="auto">
            <a:xfrm>
              <a:off x="3181" y="2189"/>
              <a:ext cx="572" cy="1147"/>
            </a:xfrm>
            <a:custGeom>
              <a:avLst/>
              <a:gdLst>
                <a:gd name="T0" fmla="*/ 241 w 241"/>
                <a:gd name="T1" fmla="*/ 0 h 482"/>
                <a:gd name="T2" fmla="*/ 0 w 241"/>
                <a:gd name="T3" fmla="*/ 65 h 482"/>
                <a:gd name="T4" fmla="*/ 241 w 241"/>
                <a:gd name="T5" fmla="*/ 482 h 482"/>
                <a:gd name="T6" fmla="*/ 241 w 241"/>
                <a:gd name="T7" fmla="*/ 0 h 482"/>
              </a:gdLst>
              <a:ahLst/>
              <a:cxnLst>
                <a:cxn ang="0">
                  <a:pos x="T0" y="T1"/>
                </a:cxn>
                <a:cxn ang="0">
                  <a:pos x="T2" y="T3"/>
                </a:cxn>
                <a:cxn ang="0">
                  <a:pos x="T4" y="T5"/>
                </a:cxn>
                <a:cxn ang="0">
                  <a:pos x="T6" y="T7"/>
                </a:cxn>
              </a:cxnLst>
              <a:rect l="0" t="0" r="r" b="b"/>
              <a:pathLst>
                <a:path w="241" h="482">
                  <a:moveTo>
                    <a:pt x="241" y="0"/>
                  </a:moveTo>
                  <a:cubicBezTo>
                    <a:pt x="153" y="0"/>
                    <a:pt x="77" y="20"/>
                    <a:pt x="0" y="65"/>
                  </a:cubicBezTo>
                  <a:cubicBezTo>
                    <a:pt x="241" y="482"/>
                    <a:pt x="241" y="482"/>
                    <a:pt x="241" y="482"/>
                  </a:cubicBezTo>
                  <a:cubicBezTo>
                    <a:pt x="241" y="0"/>
                    <a:pt x="241" y="0"/>
                    <a:pt x="241" y="0"/>
                  </a:cubicBezTo>
                </a:path>
              </a:pathLst>
            </a:custGeom>
            <a:solidFill>
              <a:srgbClr val="8CC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36915AF3-A30B-4EF3-962A-497DE9FD12B1}"/>
                </a:ext>
              </a:extLst>
            </p:cNvPr>
            <p:cNvSpPr>
              <a:spLocks/>
            </p:cNvSpPr>
            <p:nvPr/>
          </p:nvSpPr>
          <p:spPr bwMode="auto">
            <a:xfrm>
              <a:off x="2718" y="2299"/>
              <a:ext cx="1035" cy="1037"/>
            </a:xfrm>
            <a:custGeom>
              <a:avLst/>
              <a:gdLst>
                <a:gd name="T0" fmla="*/ 184 w 436"/>
                <a:gd name="T1" fmla="*/ 0 h 436"/>
                <a:gd name="T2" fmla="*/ 0 w 436"/>
                <a:gd name="T3" fmla="*/ 184 h 436"/>
                <a:gd name="T4" fmla="*/ 436 w 436"/>
                <a:gd name="T5" fmla="*/ 436 h 436"/>
                <a:gd name="T6" fmla="*/ 184 w 436"/>
                <a:gd name="T7" fmla="*/ 0 h 436"/>
              </a:gdLst>
              <a:ahLst/>
              <a:cxnLst>
                <a:cxn ang="0">
                  <a:pos x="T0" y="T1"/>
                </a:cxn>
                <a:cxn ang="0">
                  <a:pos x="T2" y="T3"/>
                </a:cxn>
                <a:cxn ang="0">
                  <a:pos x="T4" y="T5"/>
                </a:cxn>
                <a:cxn ang="0">
                  <a:pos x="T6" y="T7"/>
                </a:cxn>
              </a:cxnLst>
              <a:rect l="0" t="0" r="r" b="b"/>
              <a:pathLst>
                <a:path w="436" h="436">
                  <a:moveTo>
                    <a:pt x="184" y="0"/>
                  </a:moveTo>
                  <a:cubicBezTo>
                    <a:pt x="104" y="46"/>
                    <a:pt x="46" y="104"/>
                    <a:pt x="0" y="184"/>
                  </a:cubicBezTo>
                  <a:cubicBezTo>
                    <a:pt x="436" y="436"/>
                    <a:pt x="436" y="436"/>
                    <a:pt x="436" y="436"/>
                  </a:cubicBezTo>
                  <a:cubicBezTo>
                    <a:pt x="184" y="0"/>
                    <a:pt x="184" y="0"/>
                    <a:pt x="184" y="0"/>
                  </a:cubicBezTo>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28AAD861-FC16-4FE1-862C-DAAF4D65B83F}"/>
                </a:ext>
              </a:extLst>
            </p:cNvPr>
            <p:cNvSpPr>
              <a:spLocks/>
            </p:cNvSpPr>
            <p:nvPr/>
          </p:nvSpPr>
          <p:spPr bwMode="auto">
            <a:xfrm>
              <a:off x="2739" y="2829"/>
              <a:ext cx="1014" cy="507"/>
            </a:xfrm>
            <a:custGeom>
              <a:avLst/>
              <a:gdLst>
                <a:gd name="T0" fmla="*/ 57 w 427"/>
                <a:gd name="T1" fmla="*/ 0 h 213"/>
                <a:gd name="T2" fmla="*/ 0 w 427"/>
                <a:gd name="T3" fmla="*/ 213 h 213"/>
                <a:gd name="T4" fmla="*/ 427 w 427"/>
                <a:gd name="T5" fmla="*/ 213 h 213"/>
                <a:gd name="T6" fmla="*/ 57 w 427"/>
                <a:gd name="T7" fmla="*/ 0 h 213"/>
              </a:gdLst>
              <a:ahLst/>
              <a:cxnLst>
                <a:cxn ang="0">
                  <a:pos x="T0" y="T1"/>
                </a:cxn>
                <a:cxn ang="0">
                  <a:pos x="T2" y="T3"/>
                </a:cxn>
                <a:cxn ang="0">
                  <a:pos x="T4" y="T5"/>
                </a:cxn>
                <a:cxn ang="0">
                  <a:pos x="T6" y="T7"/>
                </a:cxn>
              </a:cxnLst>
              <a:rect l="0" t="0" r="r" b="b"/>
              <a:pathLst>
                <a:path w="427" h="213">
                  <a:moveTo>
                    <a:pt x="57" y="0"/>
                  </a:moveTo>
                  <a:cubicBezTo>
                    <a:pt x="18" y="68"/>
                    <a:pt x="0" y="135"/>
                    <a:pt x="0" y="213"/>
                  </a:cubicBezTo>
                  <a:cubicBezTo>
                    <a:pt x="427" y="213"/>
                    <a:pt x="427" y="213"/>
                    <a:pt x="427" y="213"/>
                  </a:cubicBezTo>
                  <a:cubicBezTo>
                    <a:pt x="57" y="0"/>
                    <a:pt x="57" y="0"/>
                    <a:pt x="57" y="0"/>
                  </a:cubicBezTo>
                </a:path>
              </a:pathLst>
            </a:custGeom>
            <a:solidFill>
              <a:srgbClr val="FFA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0B4E6605-518D-4097-8F61-060C120F2E4B}"/>
                </a:ext>
              </a:extLst>
            </p:cNvPr>
            <p:cNvSpPr>
              <a:spLocks/>
            </p:cNvSpPr>
            <p:nvPr/>
          </p:nvSpPr>
          <p:spPr bwMode="auto">
            <a:xfrm>
              <a:off x="3753" y="2762"/>
              <a:ext cx="1147" cy="574"/>
            </a:xfrm>
            <a:custGeom>
              <a:avLst/>
              <a:gdLst>
                <a:gd name="T0" fmla="*/ 418 w 483"/>
                <a:gd name="T1" fmla="*/ 0 h 241"/>
                <a:gd name="T2" fmla="*/ 0 w 483"/>
                <a:gd name="T3" fmla="*/ 241 h 241"/>
                <a:gd name="T4" fmla="*/ 483 w 483"/>
                <a:gd name="T5" fmla="*/ 241 h 241"/>
                <a:gd name="T6" fmla="*/ 418 w 483"/>
                <a:gd name="T7" fmla="*/ 0 h 241"/>
              </a:gdLst>
              <a:ahLst/>
              <a:cxnLst>
                <a:cxn ang="0">
                  <a:pos x="T0" y="T1"/>
                </a:cxn>
                <a:cxn ang="0">
                  <a:pos x="T2" y="T3"/>
                </a:cxn>
                <a:cxn ang="0">
                  <a:pos x="T4" y="T5"/>
                </a:cxn>
                <a:cxn ang="0">
                  <a:pos x="T6" y="T7"/>
                </a:cxn>
              </a:cxnLst>
              <a:rect l="0" t="0" r="r" b="b"/>
              <a:pathLst>
                <a:path w="483" h="241">
                  <a:moveTo>
                    <a:pt x="418" y="0"/>
                  </a:moveTo>
                  <a:cubicBezTo>
                    <a:pt x="0" y="241"/>
                    <a:pt x="0" y="241"/>
                    <a:pt x="0" y="241"/>
                  </a:cubicBezTo>
                  <a:cubicBezTo>
                    <a:pt x="483" y="241"/>
                    <a:pt x="483" y="241"/>
                    <a:pt x="483" y="241"/>
                  </a:cubicBezTo>
                  <a:cubicBezTo>
                    <a:pt x="483" y="153"/>
                    <a:pt x="462" y="77"/>
                    <a:pt x="418" y="0"/>
                  </a:cubicBezTo>
                </a:path>
              </a:pathLst>
            </a:custGeom>
            <a:solidFill>
              <a:srgbClr val="EC6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7BED9AE5-3567-459C-9A11-9F416E7C9945}"/>
                </a:ext>
              </a:extLst>
            </p:cNvPr>
            <p:cNvSpPr>
              <a:spLocks/>
            </p:cNvSpPr>
            <p:nvPr/>
          </p:nvSpPr>
          <p:spPr bwMode="auto">
            <a:xfrm>
              <a:off x="3753" y="2453"/>
              <a:ext cx="884" cy="883"/>
            </a:xfrm>
            <a:custGeom>
              <a:avLst/>
              <a:gdLst>
                <a:gd name="T0" fmla="*/ 215 w 372"/>
                <a:gd name="T1" fmla="*/ 0 h 371"/>
                <a:gd name="T2" fmla="*/ 0 w 372"/>
                <a:gd name="T3" fmla="*/ 371 h 371"/>
                <a:gd name="T4" fmla="*/ 372 w 372"/>
                <a:gd name="T5" fmla="*/ 157 h 371"/>
                <a:gd name="T6" fmla="*/ 215 w 372"/>
                <a:gd name="T7" fmla="*/ 0 h 371"/>
              </a:gdLst>
              <a:ahLst/>
              <a:cxnLst>
                <a:cxn ang="0">
                  <a:pos x="T0" y="T1"/>
                </a:cxn>
                <a:cxn ang="0">
                  <a:pos x="T2" y="T3"/>
                </a:cxn>
                <a:cxn ang="0">
                  <a:pos x="T4" y="T5"/>
                </a:cxn>
                <a:cxn ang="0">
                  <a:pos x="T6" y="T7"/>
                </a:cxn>
              </a:cxnLst>
              <a:rect l="0" t="0" r="r" b="b"/>
              <a:pathLst>
                <a:path w="372" h="371">
                  <a:moveTo>
                    <a:pt x="215" y="0"/>
                  </a:moveTo>
                  <a:cubicBezTo>
                    <a:pt x="0" y="371"/>
                    <a:pt x="0" y="371"/>
                    <a:pt x="0" y="371"/>
                  </a:cubicBezTo>
                  <a:cubicBezTo>
                    <a:pt x="372" y="157"/>
                    <a:pt x="372" y="157"/>
                    <a:pt x="372" y="157"/>
                  </a:cubicBezTo>
                  <a:cubicBezTo>
                    <a:pt x="332" y="89"/>
                    <a:pt x="283" y="39"/>
                    <a:pt x="215" y="0"/>
                  </a:cubicBezTo>
                </a:path>
              </a:pathLst>
            </a:custGeom>
            <a:solidFill>
              <a:srgbClr val="FFE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6A56E6EA-1B98-41A6-ADC2-BB1D17491D91}"/>
                </a:ext>
              </a:extLst>
            </p:cNvPr>
            <p:cNvSpPr>
              <a:spLocks/>
            </p:cNvSpPr>
            <p:nvPr/>
          </p:nvSpPr>
          <p:spPr bwMode="auto">
            <a:xfrm>
              <a:off x="3753" y="2023"/>
              <a:ext cx="658" cy="1313"/>
            </a:xfrm>
            <a:custGeom>
              <a:avLst/>
              <a:gdLst>
                <a:gd name="T0" fmla="*/ 0 w 277"/>
                <a:gd name="T1" fmla="*/ 0 h 552"/>
                <a:gd name="T2" fmla="*/ 0 w 277"/>
                <a:gd name="T3" fmla="*/ 552 h 552"/>
                <a:gd name="T4" fmla="*/ 277 w 277"/>
                <a:gd name="T5" fmla="*/ 74 h 552"/>
                <a:gd name="T6" fmla="*/ 0 w 277"/>
                <a:gd name="T7" fmla="*/ 0 h 552"/>
              </a:gdLst>
              <a:ahLst/>
              <a:cxnLst>
                <a:cxn ang="0">
                  <a:pos x="T0" y="T1"/>
                </a:cxn>
                <a:cxn ang="0">
                  <a:pos x="T2" y="T3"/>
                </a:cxn>
                <a:cxn ang="0">
                  <a:pos x="T4" y="T5"/>
                </a:cxn>
                <a:cxn ang="0">
                  <a:pos x="T6" y="T7"/>
                </a:cxn>
              </a:cxnLst>
              <a:rect l="0" t="0" r="r" b="b"/>
              <a:pathLst>
                <a:path w="277" h="552">
                  <a:moveTo>
                    <a:pt x="0" y="0"/>
                  </a:moveTo>
                  <a:cubicBezTo>
                    <a:pt x="0" y="552"/>
                    <a:pt x="0" y="552"/>
                    <a:pt x="0" y="552"/>
                  </a:cubicBezTo>
                  <a:cubicBezTo>
                    <a:pt x="277" y="74"/>
                    <a:pt x="277" y="74"/>
                    <a:pt x="277" y="74"/>
                  </a:cubicBezTo>
                  <a:cubicBezTo>
                    <a:pt x="189" y="23"/>
                    <a:pt x="102" y="0"/>
                    <a:pt x="0" y="0"/>
                  </a:cubicBezTo>
                </a:path>
              </a:pathLst>
            </a:custGeom>
            <a:solidFill>
              <a:srgbClr val="E71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B34544E1-EE9B-44B4-9BBE-957DF4D03D7C}"/>
                </a:ext>
              </a:extLst>
            </p:cNvPr>
            <p:cNvSpPr>
              <a:spLocks/>
            </p:cNvSpPr>
            <p:nvPr/>
          </p:nvSpPr>
          <p:spPr bwMode="auto">
            <a:xfrm>
              <a:off x="1718" y="3260"/>
              <a:ext cx="1734" cy="333"/>
            </a:xfrm>
            <a:custGeom>
              <a:avLst/>
              <a:gdLst>
                <a:gd name="T0" fmla="*/ 1734 w 1734"/>
                <a:gd name="T1" fmla="*/ 0 h 333"/>
                <a:gd name="T2" fmla="*/ 1734 w 1734"/>
                <a:gd name="T3" fmla="*/ 333 h 333"/>
                <a:gd name="T4" fmla="*/ 0 w 1734"/>
                <a:gd name="T5" fmla="*/ 333 h 333"/>
              </a:gdLst>
              <a:ahLst/>
              <a:cxnLst>
                <a:cxn ang="0">
                  <a:pos x="T0" y="T1"/>
                </a:cxn>
                <a:cxn ang="0">
                  <a:pos x="T2" y="T3"/>
                </a:cxn>
                <a:cxn ang="0">
                  <a:pos x="T4" y="T5"/>
                </a:cxn>
              </a:cxnLst>
              <a:rect l="0" t="0" r="r" b="b"/>
              <a:pathLst>
                <a:path w="1734" h="333">
                  <a:moveTo>
                    <a:pt x="1734" y="0"/>
                  </a:moveTo>
                  <a:lnTo>
                    <a:pt x="1734" y="333"/>
                  </a:lnTo>
                  <a:lnTo>
                    <a:pt x="0" y="333"/>
                  </a:lnTo>
                </a:path>
              </a:pathLst>
            </a:custGeom>
            <a:noFill/>
            <a:ln w="14288" cap="flat">
              <a:solidFill>
                <a:srgbClr val="12100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a:extLst>
                <a:ext uri="{FF2B5EF4-FFF2-40B4-BE49-F238E27FC236}">
                  <a16:creationId xmlns:a16="http://schemas.microsoft.com/office/drawing/2014/main" id="{4DD2C9F0-66B3-4E89-A701-C9F9577BE037}"/>
                </a:ext>
              </a:extLst>
            </p:cNvPr>
            <p:cNvSpPr>
              <a:spLocks/>
            </p:cNvSpPr>
            <p:nvPr/>
          </p:nvSpPr>
          <p:spPr bwMode="auto">
            <a:xfrm>
              <a:off x="1718" y="3129"/>
              <a:ext cx="1817" cy="642"/>
            </a:xfrm>
            <a:custGeom>
              <a:avLst/>
              <a:gdLst>
                <a:gd name="T0" fmla="*/ 1817 w 1817"/>
                <a:gd name="T1" fmla="*/ 0 h 642"/>
                <a:gd name="T2" fmla="*/ 1817 w 1817"/>
                <a:gd name="T3" fmla="*/ 642 h 642"/>
                <a:gd name="T4" fmla="*/ 0 w 1817"/>
                <a:gd name="T5" fmla="*/ 642 h 642"/>
              </a:gdLst>
              <a:ahLst/>
              <a:cxnLst>
                <a:cxn ang="0">
                  <a:pos x="T0" y="T1"/>
                </a:cxn>
                <a:cxn ang="0">
                  <a:pos x="T2" y="T3"/>
                </a:cxn>
                <a:cxn ang="0">
                  <a:pos x="T4" y="T5"/>
                </a:cxn>
              </a:cxnLst>
              <a:rect l="0" t="0" r="r" b="b"/>
              <a:pathLst>
                <a:path w="1817" h="642">
                  <a:moveTo>
                    <a:pt x="1817" y="0"/>
                  </a:moveTo>
                  <a:lnTo>
                    <a:pt x="1817" y="642"/>
                  </a:lnTo>
                  <a:lnTo>
                    <a:pt x="0" y="642"/>
                  </a:lnTo>
                </a:path>
              </a:pathLst>
            </a:custGeom>
            <a:noFill/>
            <a:ln w="14288" cap="flat">
              <a:solidFill>
                <a:srgbClr val="12100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F903A771-62C4-4BB8-B217-4E9C060E4CFE}"/>
                </a:ext>
              </a:extLst>
            </p:cNvPr>
            <p:cNvSpPr>
              <a:spLocks/>
            </p:cNvSpPr>
            <p:nvPr/>
          </p:nvSpPr>
          <p:spPr bwMode="auto">
            <a:xfrm>
              <a:off x="1718" y="3034"/>
              <a:ext cx="1959" cy="916"/>
            </a:xfrm>
            <a:custGeom>
              <a:avLst/>
              <a:gdLst>
                <a:gd name="T0" fmla="*/ 1959 w 1959"/>
                <a:gd name="T1" fmla="*/ 0 h 916"/>
                <a:gd name="T2" fmla="*/ 1959 w 1959"/>
                <a:gd name="T3" fmla="*/ 916 h 916"/>
                <a:gd name="T4" fmla="*/ 0 w 1959"/>
                <a:gd name="T5" fmla="*/ 916 h 916"/>
              </a:gdLst>
              <a:ahLst/>
              <a:cxnLst>
                <a:cxn ang="0">
                  <a:pos x="T0" y="T1"/>
                </a:cxn>
                <a:cxn ang="0">
                  <a:pos x="T2" y="T3"/>
                </a:cxn>
                <a:cxn ang="0">
                  <a:pos x="T4" y="T5"/>
                </a:cxn>
              </a:cxnLst>
              <a:rect l="0" t="0" r="r" b="b"/>
              <a:pathLst>
                <a:path w="1959" h="916">
                  <a:moveTo>
                    <a:pt x="1959" y="0"/>
                  </a:moveTo>
                  <a:lnTo>
                    <a:pt x="1959" y="916"/>
                  </a:lnTo>
                  <a:lnTo>
                    <a:pt x="0" y="916"/>
                  </a:lnTo>
                </a:path>
              </a:pathLst>
            </a:custGeom>
            <a:noFill/>
            <a:ln w="14288" cap="flat">
              <a:solidFill>
                <a:srgbClr val="12100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BB802904-2E2F-45A7-ADF7-DC3163A35296}"/>
                </a:ext>
              </a:extLst>
            </p:cNvPr>
            <p:cNvSpPr>
              <a:spLocks/>
            </p:cNvSpPr>
            <p:nvPr/>
          </p:nvSpPr>
          <p:spPr bwMode="auto">
            <a:xfrm>
              <a:off x="4057" y="3260"/>
              <a:ext cx="1734" cy="333"/>
            </a:xfrm>
            <a:custGeom>
              <a:avLst/>
              <a:gdLst>
                <a:gd name="T0" fmla="*/ 0 w 1734"/>
                <a:gd name="T1" fmla="*/ 0 h 333"/>
                <a:gd name="T2" fmla="*/ 0 w 1734"/>
                <a:gd name="T3" fmla="*/ 333 h 333"/>
                <a:gd name="T4" fmla="*/ 1734 w 1734"/>
                <a:gd name="T5" fmla="*/ 333 h 333"/>
              </a:gdLst>
              <a:ahLst/>
              <a:cxnLst>
                <a:cxn ang="0">
                  <a:pos x="T0" y="T1"/>
                </a:cxn>
                <a:cxn ang="0">
                  <a:pos x="T2" y="T3"/>
                </a:cxn>
                <a:cxn ang="0">
                  <a:pos x="T4" y="T5"/>
                </a:cxn>
              </a:cxnLst>
              <a:rect l="0" t="0" r="r" b="b"/>
              <a:pathLst>
                <a:path w="1734" h="333">
                  <a:moveTo>
                    <a:pt x="0" y="0"/>
                  </a:moveTo>
                  <a:lnTo>
                    <a:pt x="0" y="333"/>
                  </a:lnTo>
                  <a:lnTo>
                    <a:pt x="1734" y="333"/>
                  </a:lnTo>
                </a:path>
              </a:pathLst>
            </a:custGeom>
            <a:noFill/>
            <a:ln w="14288" cap="flat">
              <a:solidFill>
                <a:srgbClr val="12100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93F0B082-A433-49C6-A02A-05267A8643CE}"/>
                </a:ext>
              </a:extLst>
            </p:cNvPr>
            <p:cNvSpPr>
              <a:spLocks/>
            </p:cNvSpPr>
            <p:nvPr/>
          </p:nvSpPr>
          <p:spPr bwMode="auto">
            <a:xfrm>
              <a:off x="3974" y="3129"/>
              <a:ext cx="1817" cy="642"/>
            </a:xfrm>
            <a:custGeom>
              <a:avLst/>
              <a:gdLst>
                <a:gd name="T0" fmla="*/ 0 w 1817"/>
                <a:gd name="T1" fmla="*/ 0 h 642"/>
                <a:gd name="T2" fmla="*/ 0 w 1817"/>
                <a:gd name="T3" fmla="*/ 642 h 642"/>
                <a:gd name="T4" fmla="*/ 1817 w 1817"/>
                <a:gd name="T5" fmla="*/ 642 h 642"/>
              </a:gdLst>
              <a:ahLst/>
              <a:cxnLst>
                <a:cxn ang="0">
                  <a:pos x="T0" y="T1"/>
                </a:cxn>
                <a:cxn ang="0">
                  <a:pos x="T2" y="T3"/>
                </a:cxn>
                <a:cxn ang="0">
                  <a:pos x="T4" y="T5"/>
                </a:cxn>
              </a:cxnLst>
              <a:rect l="0" t="0" r="r" b="b"/>
              <a:pathLst>
                <a:path w="1817" h="642">
                  <a:moveTo>
                    <a:pt x="0" y="0"/>
                  </a:moveTo>
                  <a:lnTo>
                    <a:pt x="0" y="642"/>
                  </a:lnTo>
                  <a:lnTo>
                    <a:pt x="1817" y="642"/>
                  </a:lnTo>
                </a:path>
              </a:pathLst>
            </a:custGeom>
            <a:noFill/>
            <a:ln w="14288" cap="flat">
              <a:solidFill>
                <a:srgbClr val="12100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ACB13E1D-F065-4CEF-9DC0-12F73A22B807}"/>
                </a:ext>
              </a:extLst>
            </p:cNvPr>
            <p:cNvSpPr>
              <a:spLocks/>
            </p:cNvSpPr>
            <p:nvPr/>
          </p:nvSpPr>
          <p:spPr bwMode="auto">
            <a:xfrm>
              <a:off x="3832" y="3034"/>
              <a:ext cx="1959" cy="916"/>
            </a:xfrm>
            <a:custGeom>
              <a:avLst/>
              <a:gdLst>
                <a:gd name="T0" fmla="*/ 0 w 1959"/>
                <a:gd name="T1" fmla="*/ 0 h 916"/>
                <a:gd name="T2" fmla="*/ 0 w 1959"/>
                <a:gd name="T3" fmla="*/ 916 h 916"/>
                <a:gd name="T4" fmla="*/ 1959 w 1959"/>
                <a:gd name="T5" fmla="*/ 916 h 916"/>
              </a:gdLst>
              <a:ahLst/>
              <a:cxnLst>
                <a:cxn ang="0">
                  <a:pos x="T0" y="T1"/>
                </a:cxn>
                <a:cxn ang="0">
                  <a:pos x="T2" y="T3"/>
                </a:cxn>
                <a:cxn ang="0">
                  <a:pos x="T4" y="T5"/>
                </a:cxn>
              </a:cxnLst>
              <a:rect l="0" t="0" r="r" b="b"/>
              <a:pathLst>
                <a:path w="1959" h="916">
                  <a:moveTo>
                    <a:pt x="0" y="0"/>
                  </a:moveTo>
                  <a:lnTo>
                    <a:pt x="0" y="916"/>
                  </a:lnTo>
                  <a:lnTo>
                    <a:pt x="1959" y="916"/>
                  </a:lnTo>
                </a:path>
              </a:pathLst>
            </a:custGeom>
            <a:noFill/>
            <a:ln w="14288" cap="flat">
              <a:solidFill>
                <a:srgbClr val="12100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extLst>
              <a:ext uri="{FF2B5EF4-FFF2-40B4-BE49-F238E27FC236}">
                <a16:creationId xmlns:a16="http://schemas.microsoft.com/office/drawing/2014/main" id="{1E0A1CEB-AA8C-4C41-92C4-B9BE4958C8A4}"/>
              </a:ext>
            </a:extLst>
          </p:cNvPr>
          <p:cNvSpPr/>
          <p:nvPr/>
        </p:nvSpPr>
        <p:spPr>
          <a:xfrm>
            <a:off x="5287520" y="4892043"/>
            <a:ext cx="138157" cy="1381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36050ED-36C6-48DE-B8F8-30D51602C99F}"/>
              </a:ext>
            </a:extLst>
          </p:cNvPr>
          <p:cNvSpPr/>
          <p:nvPr/>
        </p:nvSpPr>
        <p:spPr>
          <a:xfrm>
            <a:off x="5447782" y="4638327"/>
            <a:ext cx="138157" cy="1381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09A747F-F709-4179-B829-CAED1C257B84}"/>
              </a:ext>
            </a:extLst>
          </p:cNvPr>
          <p:cNvSpPr/>
          <p:nvPr/>
        </p:nvSpPr>
        <p:spPr>
          <a:xfrm>
            <a:off x="5704291" y="4461584"/>
            <a:ext cx="138157" cy="1381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B7B7C1D-3E59-42C5-AC9D-A7ACE9F9697E}"/>
              </a:ext>
            </a:extLst>
          </p:cNvPr>
          <p:cNvSpPr/>
          <p:nvPr/>
        </p:nvSpPr>
        <p:spPr>
          <a:xfrm>
            <a:off x="5994430" y="4503031"/>
            <a:ext cx="138157" cy="1381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6507315-CAF8-4FCC-B5F4-6C38CB0D4D50}"/>
              </a:ext>
            </a:extLst>
          </p:cNvPr>
          <p:cNvSpPr/>
          <p:nvPr/>
        </p:nvSpPr>
        <p:spPr>
          <a:xfrm>
            <a:off x="6256464" y="4638326"/>
            <a:ext cx="138157" cy="1381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E2DD8A2-AD46-4B2B-A5F5-2A8D6E52C76A}"/>
              </a:ext>
            </a:extLst>
          </p:cNvPr>
          <p:cNvSpPr/>
          <p:nvPr/>
        </p:nvSpPr>
        <p:spPr>
          <a:xfrm>
            <a:off x="6409358" y="4892043"/>
            <a:ext cx="138157" cy="1381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B0BEB85-F8B7-459A-8634-3E0EE128632E}"/>
              </a:ext>
            </a:extLst>
          </p:cNvPr>
          <p:cNvSpPr txBox="1"/>
          <p:nvPr/>
        </p:nvSpPr>
        <p:spPr>
          <a:xfrm>
            <a:off x="3251393" y="4399686"/>
            <a:ext cx="833187" cy="400110"/>
          </a:xfrm>
          <a:prstGeom prst="rect">
            <a:avLst/>
          </a:prstGeom>
          <a:noFill/>
        </p:spPr>
        <p:txBody>
          <a:bodyPr wrap="square" rtlCol="0">
            <a:spAutoFit/>
          </a:bodyPr>
          <a:lstStyle/>
          <a:p>
            <a:r>
              <a:rPr lang="en-US" sz="2000" b="1" dirty="0"/>
              <a:t>60%</a:t>
            </a:r>
          </a:p>
        </p:txBody>
      </p:sp>
      <p:sp>
        <p:nvSpPr>
          <p:cNvPr id="73" name="TextBox 72">
            <a:extLst>
              <a:ext uri="{FF2B5EF4-FFF2-40B4-BE49-F238E27FC236}">
                <a16:creationId xmlns:a16="http://schemas.microsoft.com/office/drawing/2014/main" id="{022B0FD0-0ACE-4331-8B0B-65357B7A7A7E}"/>
              </a:ext>
            </a:extLst>
          </p:cNvPr>
          <p:cNvSpPr txBox="1"/>
          <p:nvPr/>
        </p:nvSpPr>
        <p:spPr>
          <a:xfrm>
            <a:off x="3725572" y="3160077"/>
            <a:ext cx="833187" cy="400110"/>
          </a:xfrm>
          <a:prstGeom prst="rect">
            <a:avLst/>
          </a:prstGeom>
          <a:noFill/>
        </p:spPr>
        <p:txBody>
          <a:bodyPr wrap="square" rtlCol="0">
            <a:spAutoFit/>
          </a:bodyPr>
          <a:lstStyle/>
          <a:p>
            <a:r>
              <a:rPr lang="en-US" sz="2000" b="1" dirty="0"/>
              <a:t>70%</a:t>
            </a:r>
          </a:p>
        </p:txBody>
      </p:sp>
      <p:sp>
        <p:nvSpPr>
          <p:cNvPr id="74" name="TextBox 73">
            <a:extLst>
              <a:ext uri="{FF2B5EF4-FFF2-40B4-BE49-F238E27FC236}">
                <a16:creationId xmlns:a16="http://schemas.microsoft.com/office/drawing/2014/main" id="{22027585-F154-414B-B2D1-C9A0DA00B303}"/>
              </a:ext>
            </a:extLst>
          </p:cNvPr>
          <p:cNvSpPr txBox="1"/>
          <p:nvPr/>
        </p:nvSpPr>
        <p:spPr>
          <a:xfrm>
            <a:off x="4984494" y="2513014"/>
            <a:ext cx="833187" cy="400110"/>
          </a:xfrm>
          <a:prstGeom prst="rect">
            <a:avLst/>
          </a:prstGeom>
          <a:noFill/>
        </p:spPr>
        <p:txBody>
          <a:bodyPr wrap="square" rtlCol="0">
            <a:spAutoFit/>
          </a:bodyPr>
          <a:lstStyle/>
          <a:p>
            <a:r>
              <a:rPr lang="en-US" sz="2000" b="1" dirty="0"/>
              <a:t>67%</a:t>
            </a:r>
          </a:p>
        </p:txBody>
      </p:sp>
      <p:sp>
        <p:nvSpPr>
          <p:cNvPr id="75" name="TextBox 74">
            <a:extLst>
              <a:ext uri="{FF2B5EF4-FFF2-40B4-BE49-F238E27FC236}">
                <a16:creationId xmlns:a16="http://schemas.microsoft.com/office/drawing/2014/main" id="{77AA4B02-7614-432F-BAA0-7BF2249CB706}"/>
              </a:ext>
            </a:extLst>
          </p:cNvPr>
          <p:cNvSpPr txBox="1"/>
          <p:nvPr/>
        </p:nvSpPr>
        <p:spPr>
          <a:xfrm>
            <a:off x="6367688" y="2333620"/>
            <a:ext cx="833187" cy="400110"/>
          </a:xfrm>
          <a:prstGeom prst="rect">
            <a:avLst/>
          </a:prstGeom>
          <a:noFill/>
        </p:spPr>
        <p:txBody>
          <a:bodyPr wrap="square" rtlCol="0">
            <a:spAutoFit/>
          </a:bodyPr>
          <a:lstStyle/>
          <a:p>
            <a:r>
              <a:rPr lang="en-US" sz="2000" b="1" dirty="0"/>
              <a:t>81%</a:t>
            </a:r>
          </a:p>
        </p:txBody>
      </p:sp>
      <p:sp>
        <p:nvSpPr>
          <p:cNvPr id="76" name="TextBox 75">
            <a:extLst>
              <a:ext uri="{FF2B5EF4-FFF2-40B4-BE49-F238E27FC236}">
                <a16:creationId xmlns:a16="http://schemas.microsoft.com/office/drawing/2014/main" id="{CCB656D4-86D2-4D4D-948D-6A1B7F8C39CD}"/>
              </a:ext>
            </a:extLst>
          </p:cNvPr>
          <p:cNvSpPr txBox="1"/>
          <p:nvPr/>
        </p:nvSpPr>
        <p:spPr>
          <a:xfrm>
            <a:off x="7222394" y="3429000"/>
            <a:ext cx="833187" cy="400110"/>
          </a:xfrm>
          <a:prstGeom prst="rect">
            <a:avLst/>
          </a:prstGeom>
          <a:noFill/>
        </p:spPr>
        <p:txBody>
          <a:bodyPr wrap="square" rtlCol="0">
            <a:spAutoFit/>
          </a:bodyPr>
          <a:lstStyle/>
          <a:p>
            <a:r>
              <a:rPr lang="en-US" sz="2000" b="1" dirty="0"/>
              <a:t>52%</a:t>
            </a:r>
          </a:p>
        </p:txBody>
      </p:sp>
      <p:sp>
        <p:nvSpPr>
          <p:cNvPr id="77" name="TextBox 76">
            <a:extLst>
              <a:ext uri="{FF2B5EF4-FFF2-40B4-BE49-F238E27FC236}">
                <a16:creationId xmlns:a16="http://schemas.microsoft.com/office/drawing/2014/main" id="{232E8C79-736F-457B-AF3B-7E9FD50B2D2D}"/>
              </a:ext>
            </a:extLst>
          </p:cNvPr>
          <p:cNvSpPr txBox="1"/>
          <p:nvPr/>
        </p:nvSpPr>
        <p:spPr>
          <a:xfrm>
            <a:off x="8171328" y="4383682"/>
            <a:ext cx="833187" cy="400110"/>
          </a:xfrm>
          <a:prstGeom prst="rect">
            <a:avLst/>
          </a:prstGeom>
          <a:noFill/>
        </p:spPr>
        <p:txBody>
          <a:bodyPr wrap="square" rtlCol="0">
            <a:spAutoFit/>
          </a:bodyPr>
          <a:lstStyle/>
          <a:p>
            <a:r>
              <a:rPr lang="en-US" sz="2000" b="1" dirty="0"/>
              <a:t>63%</a:t>
            </a:r>
          </a:p>
        </p:txBody>
      </p:sp>
      <p:sp>
        <p:nvSpPr>
          <p:cNvPr id="33" name="Rectangle 32">
            <a:extLst>
              <a:ext uri="{FF2B5EF4-FFF2-40B4-BE49-F238E27FC236}">
                <a16:creationId xmlns:a16="http://schemas.microsoft.com/office/drawing/2014/main" id="{DFE61E46-B997-4539-A4FC-5ED9D7B1D967}"/>
              </a:ext>
            </a:extLst>
          </p:cNvPr>
          <p:cNvSpPr/>
          <p:nvPr/>
        </p:nvSpPr>
        <p:spPr>
          <a:xfrm>
            <a:off x="2112911" y="5251562"/>
            <a:ext cx="721024" cy="369332"/>
          </a:xfrm>
          <a:prstGeom prst="rect">
            <a:avLst/>
          </a:prstGeom>
        </p:spPr>
        <p:txBody>
          <a:bodyPr wrap="square">
            <a:spAutoFit/>
          </a:bodyPr>
          <a:lstStyle/>
          <a:p>
            <a:r>
              <a:rPr lang="en-US" dirty="0">
                <a:solidFill>
                  <a:srgbClr val="FFAA19"/>
                </a:solidFill>
              </a:rPr>
              <a:t>Title</a:t>
            </a:r>
          </a:p>
        </p:txBody>
      </p:sp>
      <p:sp>
        <p:nvSpPr>
          <p:cNvPr id="79" name="Rectangle 78">
            <a:extLst>
              <a:ext uri="{FF2B5EF4-FFF2-40B4-BE49-F238E27FC236}">
                <a16:creationId xmlns:a16="http://schemas.microsoft.com/office/drawing/2014/main" id="{98E5E5D5-DDA8-4403-81A8-6CBE44332809}"/>
              </a:ext>
            </a:extLst>
          </p:cNvPr>
          <p:cNvSpPr/>
          <p:nvPr/>
        </p:nvSpPr>
        <p:spPr>
          <a:xfrm>
            <a:off x="9074645" y="5905744"/>
            <a:ext cx="721024" cy="369332"/>
          </a:xfrm>
          <a:prstGeom prst="rect">
            <a:avLst/>
          </a:prstGeom>
        </p:spPr>
        <p:txBody>
          <a:bodyPr wrap="square">
            <a:spAutoFit/>
          </a:bodyPr>
          <a:lstStyle/>
          <a:p>
            <a:r>
              <a:rPr lang="en-US" dirty="0">
                <a:solidFill>
                  <a:srgbClr val="E71D2A"/>
                </a:solidFill>
              </a:rPr>
              <a:t>Title</a:t>
            </a:r>
          </a:p>
        </p:txBody>
      </p:sp>
      <p:sp>
        <p:nvSpPr>
          <p:cNvPr id="80" name="Rectangle 79">
            <a:extLst>
              <a:ext uri="{FF2B5EF4-FFF2-40B4-BE49-F238E27FC236}">
                <a16:creationId xmlns:a16="http://schemas.microsoft.com/office/drawing/2014/main" id="{C94CC4D2-540F-47EA-B2EC-3AC009DAAC93}"/>
              </a:ext>
            </a:extLst>
          </p:cNvPr>
          <p:cNvSpPr/>
          <p:nvPr/>
        </p:nvSpPr>
        <p:spPr>
          <a:xfrm>
            <a:off x="2087277" y="5620894"/>
            <a:ext cx="721024" cy="369332"/>
          </a:xfrm>
          <a:prstGeom prst="rect">
            <a:avLst/>
          </a:prstGeom>
        </p:spPr>
        <p:txBody>
          <a:bodyPr wrap="square">
            <a:spAutoFit/>
          </a:bodyPr>
          <a:lstStyle/>
          <a:p>
            <a:r>
              <a:rPr lang="en-US" dirty="0">
                <a:solidFill>
                  <a:srgbClr val="14AFE7"/>
                </a:solidFill>
              </a:rPr>
              <a:t>Title</a:t>
            </a:r>
          </a:p>
        </p:txBody>
      </p:sp>
      <p:sp>
        <p:nvSpPr>
          <p:cNvPr id="81" name="Rectangle 80">
            <a:extLst>
              <a:ext uri="{FF2B5EF4-FFF2-40B4-BE49-F238E27FC236}">
                <a16:creationId xmlns:a16="http://schemas.microsoft.com/office/drawing/2014/main" id="{35104210-80AF-4098-BEFD-81A1428F46B8}"/>
              </a:ext>
            </a:extLst>
          </p:cNvPr>
          <p:cNvSpPr/>
          <p:nvPr/>
        </p:nvSpPr>
        <p:spPr>
          <a:xfrm>
            <a:off x="2102771" y="5925694"/>
            <a:ext cx="721024" cy="369332"/>
          </a:xfrm>
          <a:prstGeom prst="rect">
            <a:avLst/>
          </a:prstGeom>
        </p:spPr>
        <p:txBody>
          <a:bodyPr wrap="square">
            <a:spAutoFit/>
          </a:bodyPr>
          <a:lstStyle/>
          <a:p>
            <a:r>
              <a:rPr lang="en-US" dirty="0">
                <a:solidFill>
                  <a:srgbClr val="8CC026"/>
                </a:solidFill>
              </a:rPr>
              <a:t>Title</a:t>
            </a:r>
          </a:p>
        </p:txBody>
      </p:sp>
      <p:sp>
        <p:nvSpPr>
          <p:cNvPr id="82" name="Rectangle 81">
            <a:extLst>
              <a:ext uri="{FF2B5EF4-FFF2-40B4-BE49-F238E27FC236}">
                <a16:creationId xmlns:a16="http://schemas.microsoft.com/office/drawing/2014/main" id="{1C515BE8-A428-4401-B7CC-B6C5604AF711}"/>
              </a:ext>
            </a:extLst>
          </p:cNvPr>
          <p:cNvSpPr/>
          <p:nvPr/>
        </p:nvSpPr>
        <p:spPr>
          <a:xfrm>
            <a:off x="9074645" y="5600175"/>
            <a:ext cx="721024" cy="369332"/>
          </a:xfrm>
          <a:prstGeom prst="rect">
            <a:avLst/>
          </a:prstGeom>
        </p:spPr>
        <p:txBody>
          <a:bodyPr wrap="square">
            <a:spAutoFit/>
          </a:bodyPr>
          <a:lstStyle/>
          <a:p>
            <a:r>
              <a:rPr lang="en-US" dirty="0">
                <a:solidFill>
                  <a:srgbClr val="FFE23D"/>
                </a:solidFill>
              </a:rPr>
              <a:t>Title</a:t>
            </a:r>
          </a:p>
        </p:txBody>
      </p:sp>
      <p:sp>
        <p:nvSpPr>
          <p:cNvPr id="83" name="Rectangle 82">
            <a:extLst>
              <a:ext uri="{FF2B5EF4-FFF2-40B4-BE49-F238E27FC236}">
                <a16:creationId xmlns:a16="http://schemas.microsoft.com/office/drawing/2014/main" id="{D1050330-F7A5-4239-AE21-C268F0808767}"/>
              </a:ext>
            </a:extLst>
          </p:cNvPr>
          <p:cNvSpPr/>
          <p:nvPr/>
        </p:nvSpPr>
        <p:spPr>
          <a:xfrm>
            <a:off x="9020695" y="5304071"/>
            <a:ext cx="721024" cy="369332"/>
          </a:xfrm>
          <a:prstGeom prst="rect">
            <a:avLst/>
          </a:prstGeom>
        </p:spPr>
        <p:txBody>
          <a:bodyPr wrap="square">
            <a:spAutoFit/>
          </a:bodyPr>
          <a:lstStyle/>
          <a:p>
            <a:r>
              <a:rPr lang="en-US" dirty="0">
                <a:solidFill>
                  <a:srgbClr val="EC6315"/>
                </a:solidFill>
              </a:rPr>
              <a:t>Title</a:t>
            </a:r>
          </a:p>
        </p:txBody>
      </p:sp>
      <p:sp>
        <p:nvSpPr>
          <p:cNvPr id="84" name="Marcador de texto 20">
            <a:extLst>
              <a:ext uri="{FF2B5EF4-FFF2-40B4-BE49-F238E27FC236}">
                <a16:creationId xmlns:a16="http://schemas.microsoft.com/office/drawing/2014/main" id="{2ED34D3D-AA6F-455F-86F8-1F7092E89FE1}"/>
              </a:ext>
            </a:extLst>
          </p:cNvPr>
          <p:cNvSpPr txBox="1">
            <a:spLocks/>
          </p:cNvSpPr>
          <p:nvPr/>
        </p:nvSpPr>
        <p:spPr>
          <a:xfrm>
            <a:off x="855023" y="1368296"/>
            <a:ext cx="10555128" cy="5984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a:t>Lorem ipsum dolor sit amet, consectetur adipiscing elit. Sed venenatis neque vel purus interdum, quis blandit risus pellentesque. Cras faucibus semper dolor ac viverra. Fusce ut ligula dictum, ullamcorper neque et, sollicitudin velit. Donec sapien ante, suscipit ac risus at, bibendum fermentum sem. Nulla vehicula laoreet mi, vitae gravida purus imperdiet nec. Cras suscipit velit ut finibus viverra. Fusce facilisis ligula arcu, eleifend tempus sem malesuada eget.</a:t>
            </a:r>
          </a:p>
          <a:p>
            <a:pPr algn="just"/>
            <a:endParaRPr lang="en-US" sz="1200" dirty="0"/>
          </a:p>
          <a:p>
            <a:pPr algn="just"/>
            <a:endParaRPr lang="en-US" sz="1200" dirty="0"/>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2A97B035-09D5-B2E3-90A6-04E3219242A8}"/>
              </a:ext>
            </a:extLst>
          </p:cNvPr>
          <p:cNvSpPr/>
          <p:nvPr/>
        </p:nvSpPr>
        <p:spPr>
          <a:xfrm>
            <a:off x="1524000" y="4114800"/>
            <a:ext cx="9144000" cy="1515979"/>
          </a:xfrm>
          <a:prstGeom prst="parallelogram">
            <a:avLst/>
          </a:prstGeom>
          <a:solidFill>
            <a:srgbClr val="3E1B5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descr="Un hombre con un micrófono en la mano&#10;&#10;Descripción generada automáticamente con confianza media">
            <a:extLst>
              <a:ext uri="{FF2B5EF4-FFF2-40B4-BE49-F238E27FC236}">
                <a16:creationId xmlns:a16="http://schemas.microsoft.com/office/drawing/2014/main" id="{E987886E-54A9-C6A6-46EC-4A3CD274536A}"/>
              </a:ext>
            </a:extLst>
          </p:cNvPr>
          <p:cNvPicPr>
            <a:picLocks noChangeAspect="1"/>
          </p:cNvPicPr>
          <p:nvPr/>
        </p:nvPicPr>
        <p:blipFill rotWithShape="1">
          <a:blip r:embed="rId2">
            <a:extLst>
              <a:ext uri="{28A0092B-C50C-407E-A947-70E740481C1C}">
                <a14:useLocalDpi xmlns:a14="http://schemas.microsoft.com/office/drawing/2010/main" val="0"/>
              </a:ext>
            </a:extLst>
          </a:blip>
          <a:srcRect l="26515" r="10691"/>
          <a:stretch/>
        </p:blipFill>
        <p:spPr>
          <a:xfrm>
            <a:off x="3561347" y="-240631"/>
            <a:ext cx="5486400" cy="5823284"/>
          </a:xfrm>
          <a:prstGeom prst="rect">
            <a:avLst/>
          </a:prstGeom>
          <a:effectLst>
            <a:outerShdw blurRad="127000" dist="114300" dir="18540000" algn="bl" rotWithShape="0">
              <a:prstClr val="black">
                <a:alpha val="45000"/>
              </a:prstClr>
            </a:outerShdw>
          </a:effectLst>
        </p:spPr>
      </p:pic>
      <p:sp>
        <p:nvSpPr>
          <p:cNvPr id="7" name="CuadroTexto 6">
            <a:extLst>
              <a:ext uri="{FF2B5EF4-FFF2-40B4-BE49-F238E27FC236}">
                <a16:creationId xmlns:a16="http://schemas.microsoft.com/office/drawing/2014/main" id="{12D360B2-FBA2-7E0A-F6AD-40405A0EDDC5}"/>
              </a:ext>
            </a:extLst>
          </p:cNvPr>
          <p:cNvSpPr txBox="1"/>
          <p:nvPr/>
        </p:nvSpPr>
        <p:spPr>
          <a:xfrm>
            <a:off x="1981200" y="3429000"/>
            <a:ext cx="7734300" cy="1846659"/>
          </a:xfrm>
          <a:prstGeom prst="rect">
            <a:avLst/>
          </a:prstGeom>
          <a:noFill/>
        </p:spPr>
        <p:txBody>
          <a:bodyPr wrap="square" rtlCol="0">
            <a:spAutoFit/>
          </a:bodyPr>
          <a:lstStyle/>
          <a:p>
            <a:pPr algn="ctr"/>
            <a:r>
              <a:rPr lang="es-ES" sz="4800" dirty="0">
                <a:solidFill>
                  <a:schemeClr val="bg1"/>
                </a:solidFill>
                <a:effectLst>
                  <a:outerShdw blurRad="38100" dist="38100" dir="2700000" algn="tl">
                    <a:srgbClr val="000000">
                      <a:alpha val="43137"/>
                    </a:srgbClr>
                  </a:outerShdw>
                </a:effectLst>
                <a:latin typeface="Montserrat Black" panose="00000A00000000000000" pitchFamily="50" charset="0"/>
              </a:rPr>
              <a:t>DASHBOARD</a:t>
            </a:r>
            <a:r>
              <a:rPr lang="es-ES" sz="4000" dirty="0">
                <a:solidFill>
                  <a:schemeClr val="bg1"/>
                </a:solidFill>
                <a:effectLst>
                  <a:outerShdw blurRad="38100" dist="38100" dir="2700000" algn="tl">
                    <a:srgbClr val="000000">
                      <a:alpha val="43137"/>
                    </a:srgbClr>
                  </a:outerShdw>
                </a:effectLst>
                <a:latin typeface="Montserrat Black" panose="00000A00000000000000" pitchFamily="50" charset="0"/>
              </a:rPr>
              <a:t> </a:t>
            </a:r>
          </a:p>
          <a:p>
            <a:pPr algn="ctr"/>
            <a:r>
              <a:rPr lang="es-ES" sz="6600" i="1" dirty="0">
                <a:solidFill>
                  <a:srgbClr val="FFC000"/>
                </a:solidFill>
                <a:effectLst>
                  <a:outerShdw blurRad="38100" dist="38100" dir="2700000" algn="tl">
                    <a:srgbClr val="000000">
                      <a:alpha val="43137"/>
                    </a:srgbClr>
                  </a:outerShdw>
                </a:effectLst>
                <a:latin typeface="Montserrat Black" panose="00000A00000000000000" pitchFamily="50" charset="0"/>
              </a:rPr>
              <a:t>PRESENTATION</a:t>
            </a:r>
            <a:endParaRPr lang="es-CO" sz="4000" i="1" dirty="0">
              <a:solidFill>
                <a:srgbClr val="FFC000"/>
              </a:solidFill>
              <a:effectLst>
                <a:outerShdw blurRad="38100" dist="38100" dir="2700000" algn="tl">
                  <a:srgbClr val="000000">
                    <a:alpha val="43137"/>
                  </a:srgbClr>
                </a:outerShdw>
              </a:effectLst>
              <a:latin typeface="Montserrat Black" panose="00000A00000000000000" pitchFamily="50" charset="0"/>
            </a:endParaRPr>
          </a:p>
        </p:txBody>
      </p:sp>
      <mc:AlternateContent xmlns:mc="http://schemas.openxmlformats.org/markup-compatibility/2006" xmlns:pslz="http://schemas.microsoft.com/office/powerpoint/2016/slidezoom">
        <mc:Choice Requires="pslz">
          <p:graphicFrame>
            <p:nvGraphicFramePr>
              <p:cNvPr id="62" name="Vista general de diapositiva 61">
                <a:extLst>
                  <a:ext uri="{FF2B5EF4-FFF2-40B4-BE49-F238E27FC236}">
                    <a16:creationId xmlns:a16="http://schemas.microsoft.com/office/drawing/2014/main" id="{A995F6FF-B7A1-CA52-A885-AF6336687DF3}"/>
                  </a:ext>
                </a:extLst>
              </p:cNvPr>
              <p:cNvGraphicFramePr>
                <a:graphicFrameLocks noChangeAspect="1"/>
              </p:cNvGraphicFramePr>
              <p:nvPr>
                <p:extLst>
                  <p:ext uri="{D42A27DB-BD31-4B8C-83A1-F6EECF244321}">
                    <p14:modId xmlns:p14="http://schemas.microsoft.com/office/powerpoint/2010/main" val="1761298858"/>
                  </p:ext>
                </p:extLst>
              </p:nvPr>
            </p:nvGraphicFramePr>
            <p:xfrm>
              <a:off x="-7675843" y="2069724"/>
              <a:ext cx="2803480" cy="1510655"/>
            </p:xfrm>
            <a:graphic>
              <a:graphicData uri="http://schemas.microsoft.com/office/powerpoint/2016/slidezoom">
                <pslz:sldZm>
                  <pslz:sldZmObj sldId="1430" cId="0">
                    <pslz:zmPr id="{466EE0CB-FA74-4340-8A10-F963133BF7E2}" returnToParent="0"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2803480" cy="1510655"/>
                        </a:xfrm>
                        <a:prstGeom prst="rect">
                          <a:avLst/>
                        </a:prstGeom>
                        <a:ln w="3175">
                          <a:solidFill>
                            <a:prstClr val="ltGray"/>
                          </a:solidFill>
                        </a:ln>
                      </p166:spPr>
                    </pslz:zmPr>
                  </pslz:sldZmObj>
                </pslz:sldZm>
              </a:graphicData>
            </a:graphic>
          </p:graphicFrame>
        </mc:Choice>
        <mc:Fallback xmlns="">
          <p:pic>
            <p:nvPicPr>
              <p:cNvPr id="62" name="Vista general de diapositiva 61">
                <a:hlinkClick r:id="rId4" action="ppaction://hlinksldjump"/>
                <a:extLst>
                  <a:ext uri="{FF2B5EF4-FFF2-40B4-BE49-F238E27FC236}">
                    <a16:creationId xmlns:a16="http://schemas.microsoft.com/office/drawing/2014/main" id="{A995F6FF-B7A1-CA52-A885-AF6336687DF3}"/>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7675843" y="2069724"/>
                <a:ext cx="2803480" cy="151065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3" name="Vista general de diapositiva 62">
                <a:extLst>
                  <a:ext uri="{FF2B5EF4-FFF2-40B4-BE49-F238E27FC236}">
                    <a16:creationId xmlns:a16="http://schemas.microsoft.com/office/drawing/2014/main" id="{5BA26978-B15A-C015-41EC-7B50DF75CC6B}"/>
                  </a:ext>
                </a:extLst>
              </p:cNvPr>
              <p:cNvGraphicFramePr>
                <a:graphicFrameLocks noChangeAspect="1"/>
              </p:cNvGraphicFramePr>
              <p:nvPr>
                <p:extLst>
                  <p:ext uri="{D42A27DB-BD31-4B8C-83A1-F6EECF244321}">
                    <p14:modId xmlns:p14="http://schemas.microsoft.com/office/powerpoint/2010/main" val="2561821396"/>
                  </p:ext>
                </p:extLst>
              </p:nvPr>
            </p:nvGraphicFramePr>
            <p:xfrm>
              <a:off x="-4801334" y="2069724"/>
              <a:ext cx="1057437" cy="1515381"/>
            </p:xfrm>
            <a:graphic>
              <a:graphicData uri="http://schemas.microsoft.com/office/powerpoint/2016/slidezoom">
                <pslz:sldZm>
                  <pslz:sldZmObj sldId="1423" cId="52850260">
                    <pslz:zmPr id="{9D293AAC-04C1-4C0E-B3DF-D6B6C743A777}" returnToParent="0"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057437" cy="1515381"/>
                        </a:xfrm>
                        <a:prstGeom prst="rect">
                          <a:avLst/>
                        </a:prstGeom>
                        <a:ln w="3175">
                          <a:solidFill>
                            <a:prstClr val="ltGray"/>
                          </a:solidFill>
                        </a:ln>
                      </p166:spPr>
                    </pslz:zmPr>
                  </pslz:sldZmObj>
                </pslz:sldZm>
              </a:graphicData>
            </a:graphic>
          </p:graphicFrame>
        </mc:Choice>
        <mc:Fallback xmlns="">
          <p:pic>
            <p:nvPicPr>
              <p:cNvPr id="63" name="Vista general de diapositiva 62">
                <a:hlinkClick r:id="rId7" action="ppaction://hlinksldjump"/>
                <a:extLst>
                  <a:ext uri="{FF2B5EF4-FFF2-40B4-BE49-F238E27FC236}">
                    <a16:creationId xmlns:a16="http://schemas.microsoft.com/office/drawing/2014/main" id="{5BA26978-B15A-C015-41EC-7B50DF75CC6B}"/>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4801334" y="2069724"/>
                <a:ext cx="1057437" cy="1515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4" name="Vista general de diapositiva 63">
                <a:extLst>
                  <a:ext uri="{FF2B5EF4-FFF2-40B4-BE49-F238E27FC236}">
                    <a16:creationId xmlns:a16="http://schemas.microsoft.com/office/drawing/2014/main" id="{A1C09885-0D13-1448-1ADE-3E31F10BF7BF}"/>
                  </a:ext>
                </a:extLst>
              </p:cNvPr>
              <p:cNvGraphicFramePr>
                <a:graphicFrameLocks noChangeAspect="1"/>
              </p:cNvGraphicFramePr>
              <p:nvPr>
                <p:extLst>
                  <p:ext uri="{D42A27DB-BD31-4B8C-83A1-F6EECF244321}">
                    <p14:modId xmlns:p14="http://schemas.microsoft.com/office/powerpoint/2010/main" val="3240865406"/>
                  </p:ext>
                </p:extLst>
              </p:nvPr>
            </p:nvGraphicFramePr>
            <p:xfrm>
              <a:off x="-3671677" y="2069724"/>
              <a:ext cx="1049506" cy="1528081"/>
            </p:xfrm>
            <a:graphic>
              <a:graphicData uri="http://schemas.microsoft.com/office/powerpoint/2016/slidezoom">
                <pslz:sldZm>
                  <pslz:sldZmObj sldId="1423" cId="52850260">
                    <pslz:zmPr id="{939121FA-2CF0-485D-B684-A10C578739B5}" returnToParent="0"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049506" cy="1528081"/>
                        </a:xfrm>
                        <a:prstGeom prst="rect">
                          <a:avLst/>
                        </a:prstGeom>
                        <a:ln w="3175">
                          <a:solidFill>
                            <a:prstClr val="ltGray"/>
                          </a:solidFill>
                        </a:ln>
                      </p166:spPr>
                    </pslz:zmPr>
                  </pslz:sldZmObj>
                </pslz:sldZm>
              </a:graphicData>
            </a:graphic>
          </p:graphicFrame>
        </mc:Choice>
        <mc:Fallback xmlns="">
          <p:pic>
            <p:nvPicPr>
              <p:cNvPr id="64" name="Vista general de diapositiva 63">
                <a:hlinkClick r:id="rId7" action="ppaction://hlinksldjump"/>
                <a:extLst>
                  <a:ext uri="{FF2B5EF4-FFF2-40B4-BE49-F238E27FC236}">
                    <a16:creationId xmlns:a16="http://schemas.microsoft.com/office/drawing/2014/main" id="{A1C09885-0D13-1448-1ADE-3E31F10BF7BF}"/>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Lst>
              </a:blip>
              <a:stretch>
                <a:fillRect/>
              </a:stretch>
            </p:blipFill>
            <p:spPr>
              <a:xfrm>
                <a:off x="-3671677" y="2069724"/>
                <a:ext cx="1049506" cy="15280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5" name="Vista general de diapositiva 64">
                <a:extLst>
                  <a:ext uri="{FF2B5EF4-FFF2-40B4-BE49-F238E27FC236}">
                    <a16:creationId xmlns:a16="http://schemas.microsoft.com/office/drawing/2014/main" id="{DBA4CE47-B2F1-2DFB-F04C-7067F3874E2C}"/>
                  </a:ext>
                </a:extLst>
              </p:cNvPr>
              <p:cNvGraphicFramePr>
                <a:graphicFrameLocks noChangeAspect="1"/>
              </p:cNvGraphicFramePr>
              <p:nvPr>
                <p:extLst>
                  <p:ext uri="{D42A27DB-BD31-4B8C-83A1-F6EECF244321}">
                    <p14:modId xmlns:p14="http://schemas.microsoft.com/office/powerpoint/2010/main" val="2147466547"/>
                  </p:ext>
                </p:extLst>
              </p:nvPr>
            </p:nvGraphicFramePr>
            <p:xfrm>
              <a:off x="-2549951" y="2069724"/>
              <a:ext cx="1758564" cy="1574060"/>
            </p:xfrm>
            <a:graphic>
              <a:graphicData uri="http://schemas.microsoft.com/office/powerpoint/2016/slidezoom">
                <pslz:sldZm>
                  <pslz:sldZmObj sldId="1444" cId="0">
                    <pslz:zmPr id="{9E884C9D-E7D7-4DF0-83C5-34B99FFBB685}" returnToParent="0" imageType="cover" transitionDur="1000">
                      <p166:blipFill xmlns:p166="http://schemas.microsoft.com/office/powerpoint/2016/6/main">
                        <a:blip r:embed="rId11">
                          <a:extLst>
                            <a:ext uri="{28A0092B-C50C-407E-A947-70E740481C1C}">
                              <a14:useLocalDpi xmlns:a14="http://schemas.microsoft.com/office/drawing/2010/main" val="0"/>
                            </a:ext>
                          </a:extLst>
                        </a:blip>
                        <a:stretch>
                          <a:fillRect/>
                        </a:stretch>
                      </p166:blipFill>
                      <p166:spPr xmlns:p166="http://schemas.microsoft.com/office/powerpoint/2016/6/main">
                        <a:xfrm>
                          <a:off x="0" y="0"/>
                          <a:ext cx="1758564" cy="1574060"/>
                        </a:xfrm>
                        <a:prstGeom prst="rect">
                          <a:avLst/>
                        </a:prstGeom>
                        <a:ln w="3175">
                          <a:solidFill>
                            <a:prstClr val="ltGray"/>
                          </a:solidFill>
                        </a:ln>
                      </p166:spPr>
                    </pslz:zmPr>
                  </pslz:sldZmObj>
                </pslz:sldZm>
              </a:graphicData>
            </a:graphic>
          </p:graphicFrame>
        </mc:Choice>
        <mc:Fallback xmlns="">
          <p:pic>
            <p:nvPicPr>
              <p:cNvPr id="65" name="Vista general de diapositiva 64">
                <a:hlinkClick r:id="rId12" action="ppaction://hlinksldjump"/>
                <a:extLst>
                  <a:ext uri="{FF2B5EF4-FFF2-40B4-BE49-F238E27FC236}">
                    <a16:creationId xmlns:a16="http://schemas.microsoft.com/office/drawing/2014/main" id="{DBA4CE47-B2F1-2DFB-F04C-7067F3874E2C}"/>
                  </a:ext>
                </a:extLst>
              </p:cNvPr>
              <p:cNvPicPr>
                <a:picLocks noGrp="1" noRot="1" noChangeAspect="1" noMove="1" noResize="1" noEditPoints="1" noAdjustHandles="1" noChangeArrowheads="1" noChangeShapeType="1"/>
              </p:cNvPicPr>
              <p:nvPr/>
            </p:nvPicPr>
            <p:blipFill>
              <a:blip r:embed="rId13">
                <a:extLst>
                  <a:ext uri="{28A0092B-C50C-407E-A947-70E740481C1C}">
                    <a14:useLocalDpi xmlns:a14="http://schemas.microsoft.com/office/drawing/2010/main" val="0"/>
                  </a:ext>
                </a:extLst>
              </a:blip>
              <a:stretch>
                <a:fillRect/>
              </a:stretch>
            </p:blipFill>
            <p:spPr>
              <a:xfrm>
                <a:off x="-2549951" y="2069724"/>
                <a:ext cx="1758564" cy="157406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6" name="Vista general de diapositiva 65">
                <a:extLst>
                  <a:ext uri="{FF2B5EF4-FFF2-40B4-BE49-F238E27FC236}">
                    <a16:creationId xmlns:a16="http://schemas.microsoft.com/office/drawing/2014/main" id="{C34E447A-D3E4-363B-6046-4A1C81EC5244}"/>
                  </a:ext>
                </a:extLst>
              </p:cNvPr>
              <p:cNvGraphicFramePr>
                <a:graphicFrameLocks noChangeAspect="1"/>
              </p:cNvGraphicFramePr>
              <p:nvPr>
                <p:extLst>
                  <p:ext uri="{D42A27DB-BD31-4B8C-83A1-F6EECF244321}">
                    <p14:modId xmlns:p14="http://schemas.microsoft.com/office/powerpoint/2010/main" val="2868037899"/>
                  </p:ext>
                </p:extLst>
              </p:nvPr>
            </p:nvGraphicFramePr>
            <p:xfrm>
              <a:off x="235215" y="7722710"/>
              <a:ext cx="2835820" cy="1528081"/>
            </p:xfrm>
            <a:graphic>
              <a:graphicData uri="http://schemas.microsoft.com/office/powerpoint/2016/slidezoom">
                <pslz:sldZm>
                  <pslz:sldZmObj sldId="1399" cId="0">
                    <pslz:zmPr id="{7F771795-1E9F-4AE6-A94A-8F1F85884666}" returnToParent="0"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2835820" cy="1528081"/>
                        </a:xfrm>
                        <a:prstGeom prst="rect">
                          <a:avLst/>
                        </a:prstGeom>
                        <a:ln w="3175">
                          <a:solidFill>
                            <a:prstClr val="ltGray"/>
                          </a:solidFill>
                        </a:ln>
                      </p166:spPr>
                    </pslz:zmPr>
                  </pslz:sldZmObj>
                </pslz:sldZm>
              </a:graphicData>
            </a:graphic>
          </p:graphicFrame>
        </mc:Choice>
        <mc:Fallback xmlns="">
          <p:pic>
            <p:nvPicPr>
              <p:cNvPr id="66" name="Vista general de diapositiva 65">
                <a:hlinkClick r:id="rId15" action="ppaction://hlinksldjump"/>
                <a:extLst>
                  <a:ext uri="{FF2B5EF4-FFF2-40B4-BE49-F238E27FC236}">
                    <a16:creationId xmlns:a16="http://schemas.microsoft.com/office/drawing/2014/main" id="{C34E447A-D3E4-363B-6046-4A1C81EC5244}"/>
                  </a:ext>
                </a:extLst>
              </p:cNvPr>
              <p:cNvPicPr>
                <a:picLocks noGrp="1" noRot="1" noChangeAspect="1" noMove="1" noResize="1" noEditPoints="1" noAdjustHandles="1" noChangeArrowheads="1" noChangeShapeType="1"/>
              </p:cNvPicPr>
              <p:nvPr/>
            </p:nvPicPr>
            <p:blipFill>
              <a:blip r:embed="rId16">
                <a:extLst>
                  <a:ext uri="{28A0092B-C50C-407E-A947-70E740481C1C}">
                    <a14:useLocalDpi xmlns:a14="http://schemas.microsoft.com/office/drawing/2010/main" val="0"/>
                  </a:ext>
                </a:extLst>
              </a:blip>
              <a:stretch>
                <a:fillRect/>
              </a:stretch>
            </p:blipFill>
            <p:spPr>
              <a:xfrm>
                <a:off x="235215" y="7722710"/>
                <a:ext cx="2835820" cy="15280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7" name="Vista general de diapositiva 66">
                <a:extLst>
                  <a:ext uri="{FF2B5EF4-FFF2-40B4-BE49-F238E27FC236}">
                    <a16:creationId xmlns:a16="http://schemas.microsoft.com/office/drawing/2014/main" id="{7FA663C7-BF68-72D5-4985-03A789D4BF10}"/>
                  </a:ext>
                </a:extLst>
              </p:cNvPr>
              <p:cNvGraphicFramePr>
                <a:graphicFrameLocks noChangeAspect="1"/>
              </p:cNvGraphicFramePr>
              <p:nvPr>
                <p:extLst>
                  <p:ext uri="{D42A27DB-BD31-4B8C-83A1-F6EECF244321}">
                    <p14:modId xmlns:p14="http://schemas.microsoft.com/office/powerpoint/2010/main" val="1168757168"/>
                  </p:ext>
                </p:extLst>
              </p:nvPr>
            </p:nvGraphicFramePr>
            <p:xfrm>
              <a:off x="3142064" y="7722710"/>
              <a:ext cx="2214858" cy="1528081"/>
            </p:xfrm>
            <a:graphic>
              <a:graphicData uri="http://schemas.microsoft.com/office/powerpoint/2016/slidezoom">
                <pslz:sldZm>
                  <pslz:sldZmObj sldId="257" cId="2403869352">
                    <pslz:zmPr id="{F8EC009B-4DC4-4DAD-B39E-802447861B98}" returnToParent="0" imageType="cover" transitionDur="1000">
                      <p166:blipFill xmlns:p166="http://schemas.microsoft.com/office/powerpoint/2016/6/main">
                        <a:blip r:embed="rId17">
                          <a:extLst>
                            <a:ext uri="{28A0092B-C50C-407E-A947-70E740481C1C}">
                              <a14:useLocalDpi xmlns:a14="http://schemas.microsoft.com/office/drawing/2010/main" val="0"/>
                            </a:ext>
                          </a:extLst>
                        </a:blip>
                        <a:stretch>
                          <a:fillRect/>
                        </a:stretch>
                      </p166:blipFill>
                      <p166:spPr xmlns:p166="http://schemas.microsoft.com/office/powerpoint/2016/6/main">
                        <a:xfrm>
                          <a:off x="0" y="0"/>
                          <a:ext cx="2214858" cy="1528081"/>
                        </a:xfrm>
                        <a:prstGeom prst="rect">
                          <a:avLst/>
                        </a:prstGeom>
                        <a:ln w="3175">
                          <a:solidFill>
                            <a:prstClr val="ltGray"/>
                          </a:solidFill>
                        </a:ln>
                      </p166:spPr>
                    </pslz:zmPr>
                  </pslz:sldZmObj>
                </pslz:sldZm>
              </a:graphicData>
            </a:graphic>
          </p:graphicFrame>
        </mc:Choice>
        <mc:Fallback xmlns="">
          <p:pic>
            <p:nvPicPr>
              <p:cNvPr id="67" name="Vista general de diapositiva 66">
                <a:hlinkClick r:id="rId18" action="ppaction://hlinksldjump"/>
                <a:extLst>
                  <a:ext uri="{FF2B5EF4-FFF2-40B4-BE49-F238E27FC236}">
                    <a16:creationId xmlns:a16="http://schemas.microsoft.com/office/drawing/2014/main" id="{7FA663C7-BF68-72D5-4985-03A789D4BF10}"/>
                  </a:ext>
                </a:extLst>
              </p:cNvPr>
              <p:cNvPicPr>
                <a:picLocks noGrp="1" noRot="1" noChangeAspect="1" noMove="1" noResize="1" noEditPoints="1" noAdjustHandles="1" noChangeArrowheads="1" noChangeShapeType="1"/>
              </p:cNvPicPr>
              <p:nvPr/>
            </p:nvPicPr>
            <p:blipFill>
              <a:blip r:embed="rId19">
                <a:extLst>
                  <a:ext uri="{28A0092B-C50C-407E-A947-70E740481C1C}">
                    <a14:useLocalDpi xmlns:a14="http://schemas.microsoft.com/office/drawing/2010/main" val="0"/>
                  </a:ext>
                </a:extLst>
              </a:blip>
              <a:stretch>
                <a:fillRect/>
              </a:stretch>
            </p:blipFill>
            <p:spPr>
              <a:xfrm>
                <a:off x="3142064" y="7722710"/>
                <a:ext cx="2214858" cy="15280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8" name="Vista general de diapositiva 67">
                <a:extLst>
                  <a:ext uri="{FF2B5EF4-FFF2-40B4-BE49-F238E27FC236}">
                    <a16:creationId xmlns:a16="http://schemas.microsoft.com/office/drawing/2014/main" id="{D048284E-5C23-94FC-23CF-32B801553475}"/>
                  </a:ext>
                </a:extLst>
              </p:cNvPr>
              <p:cNvGraphicFramePr>
                <a:graphicFrameLocks noChangeAspect="1"/>
              </p:cNvGraphicFramePr>
              <p:nvPr>
                <p:extLst>
                  <p:ext uri="{D42A27DB-BD31-4B8C-83A1-F6EECF244321}">
                    <p14:modId xmlns:p14="http://schemas.microsoft.com/office/powerpoint/2010/main" val="2819443085"/>
                  </p:ext>
                </p:extLst>
              </p:nvPr>
            </p:nvGraphicFramePr>
            <p:xfrm>
              <a:off x="5403712" y="7722710"/>
              <a:ext cx="1739449" cy="1574060"/>
            </p:xfrm>
            <a:graphic>
              <a:graphicData uri="http://schemas.microsoft.com/office/powerpoint/2016/slidezoom">
                <pslz:sldZm>
                  <pslz:sldZmObj sldId="1447" cId="4277048745">
                    <pslz:zmPr id="{94585E6D-611C-4B87-A601-1584E78A95B1}" returnToParent="0" imageType="cover" transitionDur="1000">
                      <p166:blipFill xmlns:p166="http://schemas.microsoft.com/office/powerpoint/2016/6/main">
                        <a:blip r:embed="rId20">
                          <a:extLst>
                            <a:ext uri="{28A0092B-C50C-407E-A947-70E740481C1C}">
                              <a14:useLocalDpi xmlns:a14="http://schemas.microsoft.com/office/drawing/2010/main" val="0"/>
                            </a:ext>
                          </a:extLst>
                        </a:blip>
                        <a:stretch>
                          <a:fillRect/>
                        </a:stretch>
                      </p166:blipFill>
                      <p166:spPr xmlns:p166="http://schemas.microsoft.com/office/powerpoint/2016/6/main">
                        <a:xfrm>
                          <a:off x="0" y="0"/>
                          <a:ext cx="1739449" cy="1574060"/>
                        </a:xfrm>
                        <a:prstGeom prst="rect">
                          <a:avLst/>
                        </a:prstGeom>
                        <a:ln w="3175">
                          <a:solidFill>
                            <a:prstClr val="ltGray"/>
                          </a:solidFill>
                        </a:ln>
                      </p166:spPr>
                    </pslz:zmPr>
                  </pslz:sldZmObj>
                </pslz:sldZm>
              </a:graphicData>
            </a:graphic>
          </p:graphicFrame>
        </mc:Choice>
        <mc:Fallback xmlns="">
          <p:pic>
            <p:nvPicPr>
              <p:cNvPr id="68" name="Vista general de diapositiva 67">
                <a:hlinkClick r:id="rId21" action="ppaction://hlinksldjump"/>
                <a:extLst>
                  <a:ext uri="{FF2B5EF4-FFF2-40B4-BE49-F238E27FC236}">
                    <a16:creationId xmlns:a16="http://schemas.microsoft.com/office/drawing/2014/main" id="{D048284E-5C23-94FC-23CF-32B801553475}"/>
                  </a:ext>
                </a:extLst>
              </p:cNvPr>
              <p:cNvPicPr>
                <a:picLocks noGrp="1" noRot="1" noChangeAspect="1" noMove="1" noResize="1" noEditPoints="1" noAdjustHandles="1" noChangeArrowheads="1" noChangeShapeType="1"/>
              </p:cNvPicPr>
              <p:nvPr/>
            </p:nvPicPr>
            <p:blipFill>
              <a:blip r:embed="rId22">
                <a:extLst>
                  <a:ext uri="{28A0092B-C50C-407E-A947-70E740481C1C}">
                    <a14:useLocalDpi xmlns:a14="http://schemas.microsoft.com/office/drawing/2010/main" val="0"/>
                  </a:ext>
                </a:extLst>
              </a:blip>
              <a:stretch>
                <a:fillRect/>
              </a:stretch>
            </p:blipFill>
            <p:spPr>
              <a:xfrm>
                <a:off x="5403712" y="7722710"/>
                <a:ext cx="1739449" cy="1574060"/>
              </a:xfrm>
              <a:prstGeom prst="rect">
                <a:avLst/>
              </a:prstGeom>
              <a:ln w="3175">
                <a:solidFill>
                  <a:prstClr val="ltGray"/>
                </a:solidFill>
              </a:ln>
            </p:spPr>
          </p:pic>
        </mc:Fallback>
      </mc:AlternateContent>
    </p:spTree>
    <p:extLst>
      <p:ext uri="{BB962C8B-B14F-4D97-AF65-F5344CB8AC3E}">
        <p14:creationId xmlns:p14="http://schemas.microsoft.com/office/powerpoint/2010/main" val="194773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2A97B035-09D5-B2E3-90A6-04E3219242A8}"/>
              </a:ext>
            </a:extLst>
          </p:cNvPr>
          <p:cNvSpPr/>
          <p:nvPr/>
        </p:nvSpPr>
        <p:spPr>
          <a:xfrm>
            <a:off x="7709145" y="655318"/>
            <a:ext cx="3877201" cy="5278762"/>
          </a:xfrm>
          <a:prstGeom prst="parallelogram">
            <a:avLst/>
          </a:prstGeom>
          <a:solidFill>
            <a:srgbClr val="3E1B5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descr="Un hombre con un micrófono en la mano&#10;&#10;Descripción generada automáticamente con confianza media">
            <a:extLst>
              <a:ext uri="{FF2B5EF4-FFF2-40B4-BE49-F238E27FC236}">
                <a16:creationId xmlns:a16="http://schemas.microsoft.com/office/drawing/2014/main" id="{E987886E-54A9-C6A6-46EC-4A3CD274536A}"/>
              </a:ext>
            </a:extLst>
          </p:cNvPr>
          <p:cNvPicPr>
            <a:picLocks noChangeAspect="1"/>
          </p:cNvPicPr>
          <p:nvPr/>
        </p:nvPicPr>
        <p:blipFill rotWithShape="1">
          <a:blip r:embed="rId2">
            <a:extLst>
              <a:ext uri="{28A0092B-C50C-407E-A947-70E740481C1C}">
                <a14:useLocalDpi xmlns:a14="http://schemas.microsoft.com/office/drawing/2010/main" val="0"/>
              </a:ext>
            </a:extLst>
          </a:blip>
          <a:srcRect l="26515" r="10691"/>
          <a:stretch/>
        </p:blipFill>
        <p:spPr>
          <a:xfrm>
            <a:off x="7028427" y="62669"/>
            <a:ext cx="5486400" cy="5823284"/>
          </a:xfrm>
          <a:prstGeom prst="rect">
            <a:avLst/>
          </a:prstGeom>
          <a:effectLst>
            <a:outerShdw blurRad="127000" dist="114300" dir="18540000" algn="bl" rotWithShape="0">
              <a:prstClr val="black">
                <a:alpha val="45000"/>
              </a:prstClr>
            </a:outerShdw>
          </a:effectLst>
        </p:spPr>
      </p:pic>
      <p:sp>
        <p:nvSpPr>
          <p:cNvPr id="7" name="CuadroTexto 6">
            <a:extLst>
              <a:ext uri="{FF2B5EF4-FFF2-40B4-BE49-F238E27FC236}">
                <a16:creationId xmlns:a16="http://schemas.microsoft.com/office/drawing/2014/main" id="{12D360B2-FBA2-7E0A-F6AD-40405A0EDDC5}"/>
              </a:ext>
            </a:extLst>
          </p:cNvPr>
          <p:cNvSpPr txBox="1"/>
          <p:nvPr/>
        </p:nvSpPr>
        <p:spPr>
          <a:xfrm>
            <a:off x="267555" y="537256"/>
            <a:ext cx="7734300" cy="1138773"/>
          </a:xfrm>
          <a:prstGeom prst="rect">
            <a:avLst/>
          </a:prstGeom>
          <a:noFill/>
        </p:spPr>
        <p:txBody>
          <a:bodyPr wrap="square" rtlCol="0">
            <a:spAutoFit/>
          </a:bodyPr>
          <a:lstStyle/>
          <a:p>
            <a:r>
              <a:rPr lang="es-ES" sz="2800" dirty="0">
                <a:solidFill>
                  <a:schemeClr val="bg1"/>
                </a:solidFill>
                <a:effectLst>
                  <a:outerShdw blurRad="38100" dist="38100" dir="2700000" algn="tl">
                    <a:srgbClr val="000000">
                      <a:alpha val="43137"/>
                    </a:srgbClr>
                  </a:outerShdw>
                </a:effectLst>
                <a:latin typeface="Montserrat Black" panose="00000A00000000000000" pitchFamily="50" charset="0"/>
              </a:rPr>
              <a:t>DASHBOARD</a:t>
            </a:r>
            <a:r>
              <a:rPr lang="es-ES" sz="2000" dirty="0">
                <a:solidFill>
                  <a:schemeClr val="bg1"/>
                </a:solidFill>
                <a:effectLst>
                  <a:outerShdw blurRad="38100" dist="38100" dir="2700000" algn="tl">
                    <a:srgbClr val="000000">
                      <a:alpha val="43137"/>
                    </a:srgbClr>
                  </a:outerShdw>
                </a:effectLst>
                <a:latin typeface="Montserrat Black" panose="00000A00000000000000" pitchFamily="50" charset="0"/>
              </a:rPr>
              <a:t> </a:t>
            </a:r>
          </a:p>
          <a:p>
            <a:r>
              <a:rPr lang="es-ES" sz="4000" i="1" dirty="0">
                <a:solidFill>
                  <a:srgbClr val="3E1B59"/>
                </a:solidFill>
                <a:effectLst>
                  <a:outerShdw blurRad="38100" dist="38100" dir="2700000" algn="tl">
                    <a:srgbClr val="000000">
                      <a:alpha val="43137"/>
                    </a:srgbClr>
                  </a:outerShdw>
                </a:effectLst>
                <a:latin typeface="Montserrat Black" panose="00000A00000000000000" pitchFamily="50" charset="0"/>
              </a:rPr>
              <a:t>PRESENTATION</a:t>
            </a:r>
            <a:endParaRPr lang="es-CO" sz="2000" i="1" dirty="0">
              <a:solidFill>
                <a:srgbClr val="3E1B59"/>
              </a:solidFill>
              <a:effectLst>
                <a:outerShdw blurRad="38100" dist="38100" dir="2700000" algn="tl">
                  <a:srgbClr val="000000">
                    <a:alpha val="43137"/>
                  </a:srgbClr>
                </a:outerShdw>
              </a:effectLst>
              <a:latin typeface="Montserrat Black" panose="00000A00000000000000" pitchFamily="50" charset="0"/>
            </a:endParaRPr>
          </a:p>
        </p:txBody>
      </p:sp>
      <mc:AlternateContent xmlns:mc="http://schemas.openxmlformats.org/markup-compatibility/2006" xmlns:pslz="http://schemas.microsoft.com/office/powerpoint/2016/slidezoom">
        <mc:Choice Requires="pslz">
          <p:graphicFrame>
            <p:nvGraphicFramePr>
              <p:cNvPr id="15" name="Vista general de diapositiva 14">
                <a:extLst>
                  <a:ext uri="{FF2B5EF4-FFF2-40B4-BE49-F238E27FC236}">
                    <a16:creationId xmlns:a16="http://schemas.microsoft.com/office/drawing/2014/main" id="{F0D17C53-34BB-7391-638C-095B81B53FCE}"/>
                  </a:ext>
                </a:extLst>
              </p:cNvPr>
              <p:cNvGraphicFramePr>
                <a:graphicFrameLocks noChangeAspect="1"/>
              </p:cNvGraphicFramePr>
              <p:nvPr>
                <p:extLst>
                  <p:ext uri="{D42A27DB-BD31-4B8C-83A1-F6EECF244321}">
                    <p14:modId xmlns:p14="http://schemas.microsoft.com/office/powerpoint/2010/main" val="3679577621"/>
                  </p:ext>
                </p:extLst>
              </p:nvPr>
            </p:nvGraphicFramePr>
            <p:xfrm>
              <a:off x="267555" y="2069724"/>
              <a:ext cx="2803480" cy="1510655"/>
            </p:xfrm>
            <a:graphic>
              <a:graphicData uri="http://schemas.microsoft.com/office/powerpoint/2016/slidezoom">
                <pslz:sldZm>
                  <pslz:sldZmObj sldId="1430" cId="0">
                    <pslz:zmPr id="{466EE0CB-FA74-4340-8A10-F963133BF7E2}"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2803480" cy="1510655"/>
                        </a:xfrm>
                        <a:prstGeom prst="rect">
                          <a:avLst/>
                        </a:prstGeom>
                        <a:ln w="3175">
                          <a:solidFill>
                            <a:prstClr val="ltGray"/>
                          </a:solidFill>
                        </a:ln>
                      </p166:spPr>
                    </pslz:zmPr>
                  </pslz:sldZmObj>
                </pslz:sldZm>
              </a:graphicData>
            </a:graphic>
          </p:graphicFrame>
        </mc:Choice>
        <mc:Fallback xmlns="">
          <p:pic>
            <p:nvPicPr>
              <p:cNvPr id="15" name="Vista general de diapositiva 14">
                <a:hlinkClick r:id="rId4" action="ppaction://hlinksldjump"/>
                <a:extLst>
                  <a:ext uri="{FF2B5EF4-FFF2-40B4-BE49-F238E27FC236}">
                    <a16:creationId xmlns:a16="http://schemas.microsoft.com/office/drawing/2014/main" id="{F0D17C53-34BB-7391-638C-095B81B53FCE}"/>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267555" y="2069724"/>
                <a:ext cx="2803480" cy="151065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Vista general de diapositiva 16">
                <a:extLst>
                  <a:ext uri="{FF2B5EF4-FFF2-40B4-BE49-F238E27FC236}">
                    <a16:creationId xmlns:a16="http://schemas.microsoft.com/office/drawing/2014/main" id="{448FFB02-1E6A-4630-AE43-515E6A8CAD28}"/>
                  </a:ext>
                </a:extLst>
              </p:cNvPr>
              <p:cNvGraphicFramePr>
                <a:graphicFrameLocks noChangeAspect="1"/>
              </p:cNvGraphicFramePr>
              <p:nvPr>
                <p:extLst>
                  <p:ext uri="{D42A27DB-BD31-4B8C-83A1-F6EECF244321}">
                    <p14:modId xmlns:p14="http://schemas.microsoft.com/office/powerpoint/2010/main" val="284054594"/>
                  </p:ext>
                </p:extLst>
              </p:nvPr>
            </p:nvGraphicFramePr>
            <p:xfrm>
              <a:off x="3142064" y="2069724"/>
              <a:ext cx="1057437" cy="1515381"/>
            </p:xfrm>
            <a:graphic>
              <a:graphicData uri="http://schemas.microsoft.com/office/powerpoint/2016/slidezoom">
                <pslz:sldZm>
                  <pslz:sldZmObj sldId="1423" cId="52850260">
                    <pslz:zmPr id="{9D293AAC-04C1-4C0E-B3DF-D6B6C743A777}"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057437" cy="1515381"/>
                        </a:xfrm>
                        <a:prstGeom prst="rect">
                          <a:avLst/>
                        </a:prstGeom>
                        <a:ln w="3175">
                          <a:solidFill>
                            <a:prstClr val="ltGray"/>
                          </a:solidFill>
                        </a:ln>
                      </p166:spPr>
                    </pslz:zmPr>
                  </pslz:sldZmObj>
                </pslz:sldZm>
              </a:graphicData>
            </a:graphic>
          </p:graphicFrame>
        </mc:Choice>
        <mc:Fallback xmlns="">
          <p:pic>
            <p:nvPicPr>
              <p:cNvPr id="17" name="Vista general de diapositiva 16">
                <a:hlinkClick r:id="rId7" action="ppaction://hlinksldjump"/>
                <a:extLst>
                  <a:ext uri="{FF2B5EF4-FFF2-40B4-BE49-F238E27FC236}">
                    <a16:creationId xmlns:a16="http://schemas.microsoft.com/office/drawing/2014/main" id="{448FFB02-1E6A-4630-AE43-515E6A8CAD28}"/>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3142064" y="2069724"/>
                <a:ext cx="1057437" cy="15153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9" name="Vista general de diapositiva 18">
                <a:extLst>
                  <a:ext uri="{FF2B5EF4-FFF2-40B4-BE49-F238E27FC236}">
                    <a16:creationId xmlns:a16="http://schemas.microsoft.com/office/drawing/2014/main" id="{4A53CFDA-A8AD-DA5E-1060-4801E6A735AF}"/>
                  </a:ext>
                </a:extLst>
              </p:cNvPr>
              <p:cNvGraphicFramePr>
                <a:graphicFrameLocks noChangeAspect="1"/>
              </p:cNvGraphicFramePr>
              <p:nvPr>
                <p:extLst>
                  <p:ext uri="{D42A27DB-BD31-4B8C-83A1-F6EECF244321}">
                    <p14:modId xmlns:p14="http://schemas.microsoft.com/office/powerpoint/2010/main" val="1640141696"/>
                  </p:ext>
                </p:extLst>
              </p:nvPr>
            </p:nvGraphicFramePr>
            <p:xfrm>
              <a:off x="4271721" y="2069724"/>
              <a:ext cx="1049506" cy="1528081"/>
            </p:xfrm>
            <a:graphic>
              <a:graphicData uri="http://schemas.microsoft.com/office/powerpoint/2016/slidezoom">
                <pslz:sldZm>
                  <pslz:sldZmObj sldId="1423" cId="52850260">
                    <pslz:zmPr id="{939121FA-2CF0-485D-B684-A10C578739B5}"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049506" cy="1528081"/>
                        </a:xfrm>
                        <a:prstGeom prst="rect">
                          <a:avLst/>
                        </a:prstGeom>
                        <a:ln w="3175">
                          <a:solidFill>
                            <a:prstClr val="ltGray"/>
                          </a:solidFill>
                        </a:ln>
                      </p166:spPr>
                    </pslz:zmPr>
                  </pslz:sldZmObj>
                </pslz:sldZm>
              </a:graphicData>
            </a:graphic>
          </p:graphicFrame>
        </mc:Choice>
        <mc:Fallback xmlns="">
          <p:pic>
            <p:nvPicPr>
              <p:cNvPr id="19" name="Vista general de diapositiva 18">
                <a:hlinkClick r:id="rId7" action="ppaction://hlinksldjump"/>
                <a:extLst>
                  <a:ext uri="{FF2B5EF4-FFF2-40B4-BE49-F238E27FC236}">
                    <a16:creationId xmlns:a16="http://schemas.microsoft.com/office/drawing/2014/main" id="{4A53CFDA-A8AD-DA5E-1060-4801E6A735AF}"/>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Lst>
              </a:blip>
              <a:stretch>
                <a:fillRect/>
              </a:stretch>
            </p:blipFill>
            <p:spPr>
              <a:xfrm>
                <a:off x="4271721" y="2069724"/>
                <a:ext cx="1049506" cy="15280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1" name="Vista general de diapositiva 20">
                <a:extLst>
                  <a:ext uri="{FF2B5EF4-FFF2-40B4-BE49-F238E27FC236}">
                    <a16:creationId xmlns:a16="http://schemas.microsoft.com/office/drawing/2014/main" id="{F5A304FD-C3C4-831D-8AF7-A977A4D76D57}"/>
                  </a:ext>
                </a:extLst>
              </p:cNvPr>
              <p:cNvGraphicFramePr>
                <a:graphicFrameLocks noChangeAspect="1"/>
              </p:cNvGraphicFramePr>
              <p:nvPr>
                <p:extLst>
                  <p:ext uri="{D42A27DB-BD31-4B8C-83A1-F6EECF244321}">
                    <p14:modId xmlns:p14="http://schemas.microsoft.com/office/powerpoint/2010/main" val="3581198019"/>
                  </p:ext>
                </p:extLst>
              </p:nvPr>
            </p:nvGraphicFramePr>
            <p:xfrm>
              <a:off x="5393447" y="2069724"/>
              <a:ext cx="1758564" cy="1574060"/>
            </p:xfrm>
            <a:graphic>
              <a:graphicData uri="http://schemas.microsoft.com/office/powerpoint/2016/slidezoom">
                <pslz:sldZm>
                  <pslz:sldZmObj sldId="1444" cId="0">
                    <pslz:zmPr id="{9E884C9D-E7D7-4DF0-83C5-34B99FFBB685}" imageType="cover" transitionDur="1000">
                      <p166:blipFill xmlns:p166="http://schemas.microsoft.com/office/powerpoint/2016/6/main">
                        <a:blip r:embed="rId11">
                          <a:extLst>
                            <a:ext uri="{28A0092B-C50C-407E-A947-70E740481C1C}">
                              <a14:useLocalDpi xmlns:a14="http://schemas.microsoft.com/office/drawing/2010/main" val="0"/>
                            </a:ext>
                          </a:extLst>
                        </a:blip>
                        <a:stretch>
                          <a:fillRect/>
                        </a:stretch>
                      </p166:blipFill>
                      <p166:spPr xmlns:p166="http://schemas.microsoft.com/office/powerpoint/2016/6/main">
                        <a:xfrm>
                          <a:off x="0" y="0"/>
                          <a:ext cx="1758564" cy="1574060"/>
                        </a:xfrm>
                        <a:prstGeom prst="rect">
                          <a:avLst/>
                        </a:prstGeom>
                        <a:ln w="3175">
                          <a:solidFill>
                            <a:prstClr val="ltGray"/>
                          </a:solidFill>
                        </a:ln>
                      </p166:spPr>
                    </pslz:zmPr>
                  </pslz:sldZmObj>
                </pslz:sldZm>
              </a:graphicData>
            </a:graphic>
          </p:graphicFrame>
        </mc:Choice>
        <mc:Fallback xmlns="">
          <p:pic>
            <p:nvPicPr>
              <p:cNvPr id="21" name="Vista general de diapositiva 20">
                <a:hlinkClick r:id="rId12" action="ppaction://hlinksldjump"/>
                <a:extLst>
                  <a:ext uri="{FF2B5EF4-FFF2-40B4-BE49-F238E27FC236}">
                    <a16:creationId xmlns:a16="http://schemas.microsoft.com/office/drawing/2014/main" id="{F5A304FD-C3C4-831D-8AF7-A977A4D76D57}"/>
                  </a:ext>
                </a:extLst>
              </p:cNvPr>
              <p:cNvPicPr>
                <a:picLocks noGrp="1" noRot="1" noChangeAspect="1" noMove="1" noResize="1" noEditPoints="1" noAdjustHandles="1" noChangeArrowheads="1" noChangeShapeType="1"/>
              </p:cNvPicPr>
              <p:nvPr/>
            </p:nvPicPr>
            <p:blipFill>
              <a:blip r:embed="rId13">
                <a:extLst>
                  <a:ext uri="{28A0092B-C50C-407E-A947-70E740481C1C}">
                    <a14:useLocalDpi xmlns:a14="http://schemas.microsoft.com/office/drawing/2010/main" val="0"/>
                  </a:ext>
                </a:extLst>
              </a:blip>
              <a:stretch>
                <a:fillRect/>
              </a:stretch>
            </p:blipFill>
            <p:spPr>
              <a:xfrm>
                <a:off x="5393447" y="2069724"/>
                <a:ext cx="1758564" cy="157406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3" name="Vista general de diapositiva 22">
                <a:extLst>
                  <a:ext uri="{FF2B5EF4-FFF2-40B4-BE49-F238E27FC236}">
                    <a16:creationId xmlns:a16="http://schemas.microsoft.com/office/drawing/2014/main" id="{1FE1CD3C-F5E7-5BAD-C2B2-D4DD7F8FACE2}"/>
                  </a:ext>
                </a:extLst>
              </p:cNvPr>
              <p:cNvGraphicFramePr>
                <a:graphicFrameLocks noChangeAspect="1"/>
              </p:cNvGraphicFramePr>
              <p:nvPr>
                <p:extLst>
                  <p:ext uri="{D42A27DB-BD31-4B8C-83A1-F6EECF244321}">
                    <p14:modId xmlns:p14="http://schemas.microsoft.com/office/powerpoint/2010/main" val="3906328430"/>
                  </p:ext>
                </p:extLst>
              </p:nvPr>
            </p:nvGraphicFramePr>
            <p:xfrm>
              <a:off x="235215" y="3746500"/>
              <a:ext cx="2835820" cy="1528081"/>
            </p:xfrm>
            <a:graphic>
              <a:graphicData uri="http://schemas.microsoft.com/office/powerpoint/2016/slidezoom">
                <pslz:sldZm>
                  <pslz:sldZmObj sldId="1399" cId="0">
                    <pslz:zmPr id="{7F771795-1E9F-4AE6-A94A-8F1F85884666}" imageType="cover" transitionDur="1000">
                      <p166:blipFill xmlns:p166="http://schemas.microsoft.com/office/powerpoint/2016/6/main">
                        <a:blip r:embed="rId14">
                          <a:extLst>
                            <a:ext uri="{28A0092B-C50C-407E-A947-70E740481C1C}">
                              <a14:useLocalDpi xmlns:a14="http://schemas.microsoft.com/office/drawing/2010/main" val="0"/>
                            </a:ext>
                          </a:extLst>
                        </a:blip>
                        <a:stretch>
                          <a:fillRect/>
                        </a:stretch>
                      </p166:blipFill>
                      <p166:spPr xmlns:p166="http://schemas.microsoft.com/office/powerpoint/2016/6/main">
                        <a:xfrm>
                          <a:off x="0" y="0"/>
                          <a:ext cx="2835820" cy="1528081"/>
                        </a:xfrm>
                        <a:prstGeom prst="rect">
                          <a:avLst/>
                        </a:prstGeom>
                        <a:ln w="3175">
                          <a:solidFill>
                            <a:prstClr val="ltGray"/>
                          </a:solidFill>
                        </a:ln>
                      </p166:spPr>
                    </pslz:zmPr>
                  </pslz:sldZmObj>
                </pslz:sldZm>
              </a:graphicData>
            </a:graphic>
          </p:graphicFrame>
        </mc:Choice>
        <mc:Fallback xmlns="">
          <p:pic>
            <p:nvPicPr>
              <p:cNvPr id="23" name="Vista general de diapositiva 22">
                <a:hlinkClick r:id="rId15" action="ppaction://hlinksldjump"/>
                <a:extLst>
                  <a:ext uri="{FF2B5EF4-FFF2-40B4-BE49-F238E27FC236}">
                    <a16:creationId xmlns:a16="http://schemas.microsoft.com/office/drawing/2014/main" id="{1FE1CD3C-F5E7-5BAD-C2B2-D4DD7F8FACE2}"/>
                  </a:ext>
                </a:extLst>
              </p:cNvPr>
              <p:cNvPicPr>
                <a:picLocks noGrp="1" noRot="1" noChangeAspect="1" noMove="1" noResize="1" noEditPoints="1" noAdjustHandles="1" noChangeArrowheads="1" noChangeShapeType="1"/>
              </p:cNvPicPr>
              <p:nvPr/>
            </p:nvPicPr>
            <p:blipFill>
              <a:blip r:embed="rId16">
                <a:extLst>
                  <a:ext uri="{28A0092B-C50C-407E-A947-70E740481C1C}">
                    <a14:useLocalDpi xmlns:a14="http://schemas.microsoft.com/office/drawing/2010/main" val="0"/>
                  </a:ext>
                </a:extLst>
              </a:blip>
              <a:stretch>
                <a:fillRect/>
              </a:stretch>
            </p:blipFill>
            <p:spPr>
              <a:xfrm>
                <a:off x="235215" y="3746500"/>
                <a:ext cx="2835820" cy="15280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5" name="Vista general de diapositiva 24">
                <a:extLst>
                  <a:ext uri="{FF2B5EF4-FFF2-40B4-BE49-F238E27FC236}">
                    <a16:creationId xmlns:a16="http://schemas.microsoft.com/office/drawing/2014/main" id="{88866EF8-CC43-A009-3E93-C667EB4C206C}"/>
                  </a:ext>
                </a:extLst>
              </p:cNvPr>
              <p:cNvGraphicFramePr>
                <a:graphicFrameLocks noChangeAspect="1"/>
              </p:cNvGraphicFramePr>
              <p:nvPr>
                <p:extLst>
                  <p:ext uri="{D42A27DB-BD31-4B8C-83A1-F6EECF244321}">
                    <p14:modId xmlns:p14="http://schemas.microsoft.com/office/powerpoint/2010/main" val="3644273122"/>
                  </p:ext>
                </p:extLst>
              </p:nvPr>
            </p:nvGraphicFramePr>
            <p:xfrm>
              <a:off x="3142064" y="3746500"/>
              <a:ext cx="2214858" cy="1528081"/>
            </p:xfrm>
            <a:graphic>
              <a:graphicData uri="http://schemas.microsoft.com/office/powerpoint/2016/slidezoom">
                <pslz:sldZm>
                  <pslz:sldZmObj sldId="257" cId="2403869352">
                    <pslz:zmPr id="{F8EC009B-4DC4-4DAD-B39E-802447861B98}" imageType="cover" transitionDur="1000">
                      <p166:blipFill xmlns:p166="http://schemas.microsoft.com/office/powerpoint/2016/6/main">
                        <a:blip r:embed="rId17">
                          <a:extLst>
                            <a:ext uri="{28A0092B-C50C-407E-A947-70E740481C1C}">
                              <a14:useLocalDpi xmlns:a14="http://schemas.microsoft.com/office/drawing/2010/main" val="0"/>
                            </a:ext>
                          </a:extLst>
                        </a:blip>
                        <a:stretch>
                          <a:fillRect/>
                        </a:stretch>
                      </p166:blipFill>
                      <p166:spPr xmlns:p166="http://schemas.microsoft.com/office/powerpoint/2016/6/main">
                        <a:xfrm>
                          <a:off x="0" y="0"/>
                          <a:ext cx="2214858" cy="1528081"/>
                        </a:xfrm>
                        <a:prstGeom prst="rect">
                          <a:avLst/>
                        </a:prstGeom>
                        <a:ln w="3175">
                          <a:solidFill>
                            <a:prstClr val="ltGray"/>
                          </a:solidFill>
                        </a:ln>
                      </p166:spPr>
                    </pslz:zmPr>
                  </pslz:sldZmObj>
                </pslz:sldZm>
              </a:graphicData>
            </a:graphic>
          </p:graphicFrame>
        </mc:Choice>
        <mc:Fallback xmlns="">
          <p:pic>
            <p:nvPicPr>
              <p:cNvPr id="25" name="Vista general de diapositiva 24">
                <a:hlinkClick r:id="rId18" action="ppaction://hlinksldjump"/>
                <a:extLst>
                  <a:ext uri="{FF2B5EF4-FFF2-40B4-BE49-F238E27FC236}">
                    <a16:creationId xmlns:a16="http://schemas.microsoft.com/office/drawing/2014/main" id="{88866EF8-CC43-A009-3E93-C667EB4C206C}"/>
                  </a:ext>
                </a:extLst>
              </p:cNvPr>
              <p:cNvPicPr>
                <a:picLocks noGrp="1" noRot="1" noChangeAspect="1" noMove="1" noResize="1" noEditPoints="1" noAdjustHandles="1" noChangeArrowheads="1" noChangeShapeType="1"/>
              </p:cNvPicPr>
              <p:nvPr/>
            </p:nvPicPr>
            <p:blipFill>
              <a:blip r:embed="rId19">
                <a:extLst>
                  <a:ext uri="{28A0092B-C50C-407E-A947-70E740481C1C}">
                    <a14:useLocalDpi xmlns:a14="http://schemas.microsoft.com/office/drawing/2010/main" val="0"/>
                  </a:ext>
                </a:extLst>
              </a:blip>
              <a:stretch>
                <a:fillRect/>
              </a:stretch>
            </p:blipFill>
            <p:spPr>
              <a:xfrm>
                <a:off x="3142064" y="3746500"/>
                <a:ext cx="2214858" cy="15280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7" name="Vista general de diapositiva 26">
                <a:extLst>
                  <a:ext uri="{FF2B5EF4-FFF2-40B4-BE49-F238E27FC236}">
                    <a16:creationId xmlns:a16="http://schemas.microsoft.com/office/drawing/2014/main" id="{7291CD59-2D39-D65B-BD77-0B4973EF8C2C}"/>
                  </a:ext>
                </a:extLst>
              </p:cNvPr>
              <p:cNvGraphicFramePr>
                <a:graphicFrameLocks noChangeAspect="1"/>
              </p:cNvGraphicFramePr>
              <p:nvPr>
                <p:extLst>
                  <p:ext uri="{D42A27DB-BD31-4B8C-83A1-F6EECF244321}">
                    <p14:modId xmlns:p14="http://schemas.microsoft.com/office/powerpoint/2010/main" val="2206604747"/>
                  </p:ext>
                </p:extLst>
              </p:nvPr>
            </p:nvGraphicFramePr>
            <p:xfrm>
              <a:off x="5403712" y="3746500"/>
              <a:ext cx="1739449" cy="1574060"/>
            </p:xfrm>
            <a:graphic>
              <a:graphicData uri="http://schemas.microsoft.com/office/powerpoint/2016/slidezoom">
                <pslz:sldZm>
                  <pslz:sldZmObj sldId="1447" cId="4277048745">
                    <pslz:zmPr id="{94585E6D-611C-4B87-A601-1584E78A95B1}" imageType="cover" transitionDur="1000">
                      <p166:blipFill xmlns:p166="http://schemas.microsoft.com/office/powerpoint/2016/6/main">
                        <a:blip r:embed="rId20">
                          <a:extLst>
                            <a:ext uri="{28A0092B-C50C-407E-A947-70E740481C1C}">
                              <a14:useLocalDpi xmlns:a14="http://schemas.microsoft.com/office/drawing/2010/main" val="0"/>
                            </a:ext>
                          </a:extLst>
                        </a:blip>
                        <a:stretch>
                          <a:fillRect/>
                        </a:stretch>
                      </p166:blipFill>
                      <p166:spPr xmlns:p166="http://schemas.microsoft.com/office/powerpoint/2016/6/main">
                        <a:xfrm>
                          <a:off x="0" y="0"/>
                          <a:ext cx="1739449" cy="1574060"/>
                        </a:xfrm>
                        <a:prstGeom prst="rect">
                          <a:avLst/>
                        </a:prstGeom>
                        <a:ln w="3175">
                          <a:solidFill>
                            <a:prstClr val="ltGray"/>
                          </a:solidFill>
                        </a:ln>
                      </p166:spPr>
                    </pslz:zmPr>
                  </pslz:sldZmObj>
                </pslz:sldZm>
              </a:graphicData>
            </a:graphic>
          </p:graphicFrame>
        </mc:Choice>
        <mc:Fallback xmlns="">
          <p:pic>
            <p:nvPicPr>
              <p:cNvPr id="27" name="Vista general de diapositiva 26">
                <a:hlinkClick r:id="rId21" action="ppaction://hlinksldjump"/>
                <a:extLst>
                  <a:ext uri="{FF2B5EF4-FFF2-40B4-BE49-F238E27FC236}">
                    <a16:creationId xmlns:a16="http://schemas.microsoft.com/office/drawing/2014/main" id="{7291CD59-2D39-D65B-BD77-0B4973EF8C2C}"/>
                  </a:ext>
                </a:extLst>
              </p:cNvPr>
              <p:cNvPicPr>
                <a:picLocks noGrp="1" noRot="1" noChangeAspect="1" noMove="1" noResize="1" noEditPoints="1" noAdjustHandles="1" noChangeArrowheads="1" noChangeShapeType="1"/>
              </p:cNvPicPr>
              <p:nvPr/>
            </p:nvPicPr>
            <p:blipFill>
              <a:blip r:embed="rId22">
                <a:extLst>
                  <a:ext uri="{28A0092B-C50C-407E-A947-70E740481C1C}">
                    <a14:useLocalDpi xmlns:a14="http://schemas.microsoft.com/office/drawing/2010/main" val="0"/>
                  </a:ext>
                </a:extLst>
              </a:blip>
              <a:stretch>
                <a:fillRect/>
              </a:stretch>
            </p:blipFill>
            <p:spPr>
              <a:xfrm>
                <a:off x="5403712" y="3746500"/>
                <a:ext cx="1739449" cy="1574060"/>
              </a:xfrm>
              <a:prstGeom prst="rect">
                <a:avLst/>
              </a:prstGeom>
              <a:ln w="3175">
                <a:solidFill>
                  <a:prstClr val="ltGray"/>
                </a:solidFill>
              </a:ln>
            </p:spPr>
          </p:pic>
        </mc:Fallback>
      </mc:AlternateContent>
    </p:spTree>
    <p:extLst>
      <p:ext uri="{BB962C8B-B14F-4D97-AF65-F5344CB8AC3E}">
        <p14:creationId xmlns:p14="http://schemas.microsoft.com/office/powerpoint/2010/main" val="4018098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ounded Rectangle 147"/>
          <p:cNvSpPr/>
          <p:nvPr/>
        </p:nvSpPr>
        <p:spPr>
          <a:xfrm flipV="1">
            <a:off x="6402388" y="5760244"/>
            <a:ext cx="4454525" cy="5476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55" name="Oval 154"/>
          <p:cNvSpPr/>
          <p:nvPr/>
        </p:nvSpPr>
        <p:spPr>
          <a:xfrm>
            <a:off x="6402388" y="5751513"/>
            <a:ext cx="78582"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56" name="Oval 155"/>
          <p:cNvSpPr/>
          <p:nvPr/>
        </p:nvSpPr>
        <p:spPr>
          <a:xfrm>
            <a:off x="1077753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63" name="Oval 162"/>
          <p:cNvSpPr/>
          <p:nvPr/>
        </p:nvSpPr>
        <p:spPr>
          <a:xfrm>
            <a:off x="1037748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64" name="Oval 163"/>
          <p:cNvSpPr/>
          <p:nvPr/>
        </p:nvSpPr>
        <p:spPr>
          <a:xfrm>
            <a:off x="997743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71" name="Oval 170"/>
          <p:cNvSpPr/>
          <p:nvPr/>
        </p:nvSpPr>
        <p:spPr>
          <a:xfrm>
            <a:off x="957738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72" name="Oval 171"/>
          <p:cNvSpPr/>
          <p:nvPr/>
        </p:nvSpPr>
        <p:spPr>
          <a:xfrm>
            <a:off x="760253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79" name="Oval 178"/>
          <p:cNvSpPr/>
          <p:nvPr/>
        </p:nvSpPr>
        <p:spPr>
          <a:xfrm>
            <a:off x="720248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80" name="Oval 179"/>
          <p:cNvSpPr/>
          <p:nvPr/>
        </p:nvSpPr>
        <p:spPr>
          <a:xfrm>
            <a:off x="680243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9469" name="Rectangle 186"/>
          <p:cNvSpPr>
            <a:spLocks noChangeArrowheads="1"/>
          </p:cNvSpPr>
          <p:nvPr/>
        </p:nvSpPr>
        <p:spPr bwMode="auto">
          <a:xfrm>
            <a:off x="10601929" y="5836444"/>
            <a:ext cx="413924"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Dec</a:t>
            </a:r>
            <a:endParaRPr lang="bg-BG" altLang="es-MX" sz="950">
              <a:latin typeface="Source Sans Pro" panose="020B0503030403020204" pitchFamily="34" charset="0"/>
              <a:ea typeface="Open Sans Light" panose="020B0306030504020204" pitchFamily="34" charset="0"/>
            </a:endParaRPr>
          </a:p>
        </p:txBody>
      </p:sp>
      <p:sp>
        <p:nvSpPr>
          <p:cNvPr id="19470" name="Rectangle 187"/>
          <p:cNvSpPr>
            <a:spLocks noChangeArrowheads="1"/>
          </p:cNvSpPr>
          <p:nvPr/>
        </p:nvSpPr>
        <p:spPr bwMode="auto">
          <a:xfrm>
            <a:off x="10200650" y="5836444"/>
            <a:ext cx="421939"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Nov</a:t>
            </a:r>
            <a:endParaRPr lang="bg-BG" altLang="es-MX" sz="950">
              <a:latin typeface="Source Sans Pro" panose="020B0503030403020204" pitchFamily="34" charset="0"/>
              <a:ea typeface="Open Sans Light" panose="020B0306030504020204" pitchFamily="34" charset="0"/>
            </a:endParaRPr>
          </a:p>
        </p:txBody>
      </p:sp>
      <p:sp>
        <p:nvSpPr>
          <p:cNvPr id="19471" name="Rectangle 194"/>
          <p:cNvSpPr>
            <a:spLocks noChangeArrowheads="1"/>
          </p:cNvSpPr>
          <p:nvPr/>
        </p:nvSpPr>
        <p:spPr bwMode="auto">
          <a:xfrm>
            <a:off x="9814599" y="5836444"/>
            <a:ext cx="399497"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Oct</a:t>
            </a:r>
            <a:endParaRPr lang="bg-BG" altLang="es-MX" sz="950">
              <a:latin typeface="Source Sans Pro" panose="020B0503030403020204" pitchFamily="34" charset="0"/>
              <a:ea typeface="Open Sans Light" panose="020B0306030504020204" pitchFamily="34" charset="0"/>
            </a:endParaRPr>
          </a:p>
        </p:txBody>
      </p:sp>
      <p:sp>
        <p:nvSpPr>
          <p:cNvPr id="19472" name="Rectangle 195"/>
          <p:cNvSpPr>
            <a:spLocks noChangeArrowheads="1"/>
          </p:cNvSpPr>
          <p:nvPr/>
        </p:nvSpPr>
        <p:spPr bwMode="auto">
          <a:xfrm>
            <a:off x="9410510" y="5836444"/>
            <a:ext cx="413924"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Sep</a:t>
            </a:r>
            <a:endParaRPr lang="bg-BG" altLang="es-MX" sz="950">
              <a:latin typeface="Source Sans Pro" panose="020B0503030403020204" pitchFamily="34" charset="0"/>
              <a:ea typeface="Open Sans Light" panose="020B0306030504020204" pitchFamily="34" charset="0"/>
            </a:endParaRPr>
          </a:p>
        </p:txBody>
      </p:sp>
      <p:sp>
        <p:nvSpPr>
          <p:cNvPr id="19473" name="Rectangle 202"/>
          <p:cNvSpPr>
            <a:spLocks noChangeArrowheads="1"/>
          </p:cNvSpPr>
          <p:nvPr/>
        </p:nvSpPr>
        <p:spPr bwMode="auto">
          <a:xfrm>
            <a:off x="7447652" y="5836444"/>
            <a:ext cx="396291"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Apr</a:t>
            </a:r>
            <a:endParaRPr lang="bg-BG" altLang="es-MX" sz="950">
              <a:latin typeface="Source Sans Pro" panose="020B0503030403020204" pitchFamily="34" charset="0"/>
              <a:ea typeface="Open Sans Light" panose="020B0306030504020204" pitchFamily="34" charset="0"/>
            </a:endParaRPr>
          </a:p>
        </p:txBody>
      </p:sp>
      <p:sp>
        <p:nvSpPr>
          <p:cNvPr id="19474" name="Rectangle 203"/>
          <p:cNvSpPr>
            <a:spLocks noChangeArrowheads="1"/>
          </p:cNvSpPr>
          <p:nvPr/>
        </p:nvSpPr>
        <p:spPr bwMode="auto">
          <a:xfrm>
            <a:off x="7041563" y="5836444"/>
            <a:ext cx="413924"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Mar</a:t>
            </a:r>
            <a:endParaRPr lang="bg-BG" altLang="es-MX" sz="950">
              <a:latin typeface="Source Sans Pro" panose="020B0503030403020204" pitchFamily="34" charset="0"/>
              <a:ea typeface="Open Sans Light" panose="020B0306030504020204" pitchFamily="34" charset="0"/>
            </a:endParaRPr>
          </a:p>
        </p:txBody>
      </p:sp>
      <p:sp>
        <p:nvSpPr>
          <p:cNvPr id="19475" name="Rectangle 210"/>
          <p:cNvSpPr>
            <a:spLocks noChangeArrowheads="1"/>
          </p:cNvSpPr>
          <p:nvPr/>
        </p:nvSpPr>
        <p:spPr bwMode="auto">
          <a:xfrm>
            <a:off x="6646697" y="5836444"/>
            <a:ext cx="409115"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Feb</a:t>
            </a:r>
            <a:endParaRPr lang="bg-BG" altLang="es-MX" sz="950">
              <a:latin typeface="Source Sans Pro" panose="020B0503030403020204" pitchFamily="34" charset="0"/>
              <a:ea typeface="Open Sans Light" panose="020B0306030504020204" pitchFamily="34" charset="0"/>
            </a:endParaRPr>
          </a:p>
        </p:txBody>
      </p:sp>
      <p:sp>
        <p:nvSpPr>
          <p:cNvPr id="19476" name="Rectangle 211"/>
          <p:cNvSpPr>
            <a:spLocks noChangeArrowheads="1"/>
          </p:cNvSpPr>
          <p:nvPr/>
        </p:nvSpPr>
        <p:spPr bwMode="auto">
          <a:xfrm>
            <a:off x="6249425" y="5836444"/>
            <a:ext cx="409115"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Jan</a:t>
            </a:r>
            <a:endParaRPr lang="bg-BG" altLang="es-MX" sz="950">
              <a:latin typeface="Source Sans Pro" panose="020B0503030403020204" pitchFamily="34" charset="0"/>
              <a:ea typeface="Open Sans Light" panose="020B0306030504020204" pitchFamily="34" charset="0"/>
            </a:endParaRPr>
          </a:p>
        </p:txBody>
      </p:sp>
      <p:sp>
        <p:nvSpPr>
          <p:cNvPr id="219" name="Freeform 118"/>
          <p:cNvSpPr>
            <a:spLocks noChangeArrowheads="1"/>
          </p:cNvSpPr>
          <p:nvPr/>
        </p:nvSpPr>
        <p:spPr bwMode="auto">
          <a:xfrm rot="-5400000">
            <a:off x="5763816" y="4878785"/>
            <a:ext cx="1348582" cy="236538"/>
          </a:xfrm>
          <a:custGeom>
            <a:avLst/>
            <a:gdLst>
              <a:gd name="T0" fmla="*/ 0 w 1615"/>
              <a:gd name="T1" fmla="*/ 0 h 311"/>
              <a:gd name="T2" fmla="*/ 2696661 w 1615"/>
              <a:gd name="T3" fmla="*/ 0 h 311"/>
              <a:gd name="T4" fmla="*/ 2696661 w 1615"/>
              <a:gd name="T5" fmla="*/ 470611 h 311"/>
              <a:gd name="T6" fmla="*/ 0 w 1615"/>
              <a:gd name="T7" fmla="*/ 470611 h 311"/>
              <a:gd name="T8" fmla="*/ 0 w 1615"/>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5" h="311">
                <a:moveTo>
                  <a:pt x="0" y="0"/>
                </a:moveTo>
                <a:lnTo>
                  <a:pt x="1614" y="0"/>
                </a:lnTo>
                <a:lnTo>
                  <a:pt x="1614" y="310"/>
                </a:lnTo>
                <a:lnTo>
                  <a:pt x="0" y="310"/>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20" name="Freeform 119"/>
          <p:cNvSpPr>
            <a:spLocks noChangeArrowheads="1"/>
          </p:cNvSpPr>
          <p:nvPr/>
        </p:nvSpPr>
        <p:spPr bwMode="auto">
          <a:xfrm rot="-5400000">
            <a:off x="6318647" y="5035154"/>
            <a:ext cx="1036638" cy="235744"/>
          </a:xfrm>
          <a:custGeom>
            <a:avLst/>
            <a:gdLst>
              <a:gd name="T0" fmla="*/ 0 w 2218"/>
              <a:gd name="T1" fmla="*/ 0 h 311"/>
              <a:gd name="T2" fmla="*/ 2073567 w 2218"/>
              <a:gd name="T3" fmla="*/ 0 h 311"/>
              <a:gd name="T4" fmla="*/ 2073567 w 2218"/>
              <a:gd name="T5" fmla="*/ 470609 h 311"/>
              <a:gd name="T6" fmla="*/ 0 w 2218"/>
              <a:gd name="T7" fmla="*/ 470609 h 311"/>
              <a:gd name="T8" fmla="*/ 0 w 2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311">
                <a:moveTo>
                  <a:pt x="0" y="0"/>
                </a:moveTo>
                <a:lnTo>
                  <a:pt x="2217" y="0"/>
                </a:lnTo>
                <a:lnTo>
                  <a:pt x="2217" y="310"/>
                </a:lnTo>
                <a:lnTo>
                  <a:pt x="0" y="31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27" name="Freeform 120"/>
          <p:cNvSpPr>
            <a:spLocks noChangeArrowheads="1"/>
          </p:cNvSpPr>
          <p:nvPr/>
        </p:nvSpPr>
        <p:spPr bwMode="auto">
          <a:xfrm rot="-5400000">
            <a:off x="6825060" y="5128816"/>
            <a:ext cx="847725" cy="237331"/>
          </a:xfrm>
          <a:custGeom>
            <a:avLst/>
            <a:gdLst>
              <a:gd name="T0" fmla="*/ 0 w 1148"/>
              <a:gd name="T1" fmla="*/ 0 h 310"/>
              <a:gd name="T2" fmla="*/ 1694293 w 1148"/>
              <a:gd name="T3" fmla="*/ 0 h 310"/>
              <a:gd name="T4" fmla="*/ 1694293 w 1148"/>
              <a:gd name="T5" fmla="*/ 473088 h 310"/>
              <a:gd name="T6" fmla="*/ 0 w 1148"/>
              <a:gd name="T7" fmla="*/ 473088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rgbClr val="8BC2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28" name="Freeform 124"/>
          <p:cNvSpPr>
            <a:spLocks noChangeArrowheads="1"/>
          </p:cNvSpPr>
          <p:nvPr/>
        </p:nvSpPr>
        <p:spPr bwMode="auto">
          <a:xfrm rot="-5400000">
            <a:off x="7060804" y="4966891"/>
            <a:ext cx="1172369" cy="236538"/>
          </a:xfrm>
          <a:custGeom>
            <a:avLst/>
            <a:gdLst>
              <a:gd name="T0" fmla="*/ 0 w 1773"/>
              <a:gd name="T1" fmla="*/ 0 h 311"/>
              <a:gd name="T2" fmla="*/ 2344440 w 1773"/>
              <a:gd name="T3" fmla="*/ 0 h 311"/>
              <a:gd name="T4" fmla="*/ 2344440 w 1773"/>
              <a:gd name="T5" fmla="*/ 470606 h 311"/>
              <a:gd name="T6" fmla="*/ 0 w 1773"/>
              <a:gd name="T7" fmla="*/ 470606 h 311"/>
              <a:gd name="T8" fmla="*/ 0 w 1773"/>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3" h="311">
                <a:moveTo>
                  <a:pt x="0" y="0"/>
                </a:moveTo>
                <a:lnTo>
                  <a:pt x="1772" y="0"/>
                </a:lnTo>
                <a:lnTo>
                  <a:pt x="1772" y="310"/>
                </a:lnTo>
                <a:lnTo>
                  <a:pt x="0" y="310"/>
                </a:lnTo>
                <a:lnTo>
                  <a:pt x="0" y="0"/>
                </a:lnTo>
              </a:path>
            </a:pathLst>
          </a:custGeom>
          <a:solidFill>
            <a:srgbClr val="EF95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235" name="Freeform 118"/>
          <p:cNvSpPr>
            <a:spLocks noChangeArrowheads="1"/>
          </p:cNvSpPr>
          <p:nvPr/>
        </p:nvSpPr>
        <p:spPr bwMode="auto">
          <a:xfrm rot="16200000">
            <a:off x="9111060" y="5020072"/>
            <a:ext cx="1036638" cy="26590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4"/>
          </a:solidFill>
          <a:ln>
            <a:noFill/>
          </a:ln>
          <a:effectLst/>
        </p:spPr>
        <p:txBody>
          <a:bodyPr wrap="none" lIns="60927" tIns="30463" rIns="60927" bIns="30463" anchor="ctr"/>
          <a:lstStyle/>
          <a:p>
            <a:pPr defTabSz="914217">
              <a:defRPr/>
            </a:pPr>
            <a:endParaRPr lang="en-US" sz="900" dirty="0">
              <a:latin typeface="Calibri Light"/>
            </a:endParaRPr>
          </a:p>
        </p:txBody>
      </p:sp>
      <p:sp>
        <p:nvSpPr>
          <p:cNvPr id="236" name="Freeform 119"/>
          <p:cNvSpPr>
            <a:spLocks noChangeArrowheads="1"/>
          </p:cNvSpPr>
          <p:nvPr/>
        </p:nvSpPr>
        <p:spPr bwMode="auto">
          <a:xfrm rot="16200000">
            <a:off x="9288860" y="4828779"/>
            <a:ext cx="1449388" cy="235744"/>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chemeClr val="accent5"/>
          </a:solidFill>
          <a:ln>
            <a:noFill/>
          </a:ln>
          <a:effectLst/>
        </p:spPr>
        <p:txBody>
          <a:bodyPr wrap="none" lIns="60927" tIns="30463" rIns="60927" bIns="30463" anchor="ctr"/>
          <a:lstStyle/>
          <a:p>
            <a:pPr defTabSz="914217">
              <a:defRPr/>
            </a:pPr>
            <a:endParaRPr lang="en-US" sz="900" dirty="0">
              <a:latin typeface="Calibri Light"/>
            </a:endParaRPr>
          </a:p>
        </p:txBody>
      </p:sp>
      <p:sp>
        <p:nvSpPr>
          <p:cNvPr id="19483" name="Freeform 120"/>
          <p:cNvSpPr>
            <a:spLocks noChangeArrowheads="1"/>
          </p:cNvSpPr>
          <p:nvPr/>
        </p:nvSpPr>
        <p:spPr bwMode="auto">
          <a:xfrm rot="-5400000">
            <a:off x="9839325" y="4966494"/>
            <a:ext cx="1172369" cy="237331"/>
          </a:xfrm>
          <a:custGeom>
            <a:avLst/>
            <a:gdLst>
              <a:gd name="T0" fmla="*/ 0 w 1148"/>
              <a:gd name="T1" fmla="*/ 0 h 310"/>
              <a:gd name="T2" fmla="*/ 2343724 w 1148"/>
              <a:gd name="T3" fmla="*/ 0 h 310"/>
              <a:gd name="T4" fmla="*/ 2343724 w 1148"/>
              <a:gd name="T5" fmla="*/ 473090 h 310"/>
              <a:gd name="T6" fmla="*/ 0 w 1148"/>
              <a:gd name="T7" fmla="*/ 473090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27" tIns="30463" rIns="60927" bIns="30463" anchor="ctr"/>
          <a:lstStyle/>
          <a:p>
            <a:endParaRPr lang="es-MX" sz="900"/>
          </a:p>
        </p:txBody>
      </p:sp>
      <p:sp>
        <p:nvSpPr>
          <p:cNvPr id="19484" name="Freeform 124"/>
          <p:cNvSpPr>
            <a:spLocks noChangeArrowheads="1"/>
          </p:cNvSpPr>
          <p:nvPr/>
        </p:nvSpPr>
        <p:spPr bwMode="auto">
          <a:xfrm rot="-5400000">
            <a:off x="10399713" y="5129213"/>
            <a:ext cx="847725" cy="236538"/>
          </a:xfrm>
          <a:custGeom>
            <a:avLst/>
            <a:gdLst>
              <a:gd name="T0" fmla="*/ 0 w 1773"/>
              <a:gd name="T1" fmla="*/ 0 h 311"/>
              <a:gd name="T2" fmla="*/ 1694812 w 1773"/>
              <a:gd name="T3" fmla="*/ 0 h 311"/>
              <a:gd name="T4" fmla="*/ 1694812 w 1773"/>
              <a:gd name="T5" fmla="*/ 470607 h 311"/>
              <a:gd name="T6" fmla="*/ 0 w 1773"/>
              <a:gd name="T7" fmla="*/ 470607 h 311"/>
              <a:gd name="T8" fmla="*/ 0 w 1773"/>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3" h="311">
                <a:moveTo>
                  <a:pt x="0" y="0"/>
                </a:moveTo>
                <a:lnTo>
                  <a:pt x="1772" y="0"/>
                </a:lnTo>
                <a:lnTo>
                  <a:pt x="1772" y="310"/>
                </a:lnTo>
                <a:lnTo>
                  <a:pt x="0" y="310"/>
                </a:lnTo>
                <a:lnTo>
                  <a:pt x="0"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27" tIns="30463" rIns="60927" bIns="30463" anchor="ctr"/>
          <a:lstStyle/>
          <a:p>
            <a:endParaRPr lang="es-MX" sz="900"/>
          </a:p>
        </p:txBody>
      </p:sp>
      <p:sp>
        <p:nvSpPr>
          <p:cNvPr id="19485" name="Rectangle 250"/>
          <p:cNvSpPr>
            <a:spLocks noChangeArrowheads="1"/>
          </p:cNvSpPr>
          <p:nvPr/>
        </p:nvSpPr>
        <p:spPr bwMode="auto">
          <a:xfrm>
            <a:off x="6181498" y="4021138"/>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$300</a:t>
            </a:r>
            <a:endParaRPr lang="bg-BG" altLang="es-MX" sz="1100">
              <a:latin typeface="Source Sans Pro" panose="020B0503030403020204" pitchFamily="34" charset="0"/>
              <a:ea typeface="Open Sans Light" panose="020B0306030504020204" pitchFamily="34" charset="0"/>
            </a:endParaRPr>
          </a:p>
        </p:txBody>
      </p:sp>
      <p:sp>
        <p:nvSpPr>
          <p:cNvPr id="19486" name="Rectangle 251"/>
          <p:cNvSpPr>
            <a:spLocks noChangeArrowheads="1"/>
          </p:cNvSpPr>
          <p:nvPr/>
        </p:nvSpPr>
        <p:spPr bwMode="auto">
          <a:xfrm>
            <a:off x="6578770" y="4358482"/>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$333</a:t>
            </a:r>
            <a:endParaRPr lang="bg-BG" altLang="es-MX" sz="1100">
              <a:latin typeface="Source Sans Pro" panose="020B0503030403020204" pitchFamily="34" charset="0"/>
              <a:ea typeface="Open Sans Light" panose="020B0306030504020204" pitchFamily="34" charset="0"/>
            </a:endParaRPr>
          </a:p>
        </p:txBody>
      </p:sp>
      <p:sp>
        <p:nvSpPr>
          <p:cNvPr id="19487" name="Rectangle 252"/>
          <p:cNvSpPr>
            <a:spLocks noChangeArrowheads="1"/>
          </p:cNvSpPr>
          <p:nvPr/>
        </p:nvSpPr>
        <p:spPr bwMode="auto">
          <a:xfrm>
            <a:off x="6995886" y="4543425"/>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$653</a:t>
            </a:r>
            <a:endParaRPr lang="bg-BG" altLang="es-MX" sz="1100">
              <a:latin typeface="Source Sans Pro" panose="020B0503030403020204" pitchFamily="34" charset="0"/>
              <a:ea typeface="Open Sans Light" panose="020B0306030504020204" pitchFamily="34" charset="0"/>
            </a:endParaRPr>
          </a:p>
        </p:txBody>
      </p:sp>
      <p:sp>
        <p:nvSpPr>
          <p:cNvPr id="19488" name="Rectangle 253"/>
          <p:cNvSpPr>
            <a:spLocks noChangeArrowheads="1"/>
          </p:cNvSpPr>
          <p:nvPr/>
        </p:nvSpPr>
        <p:spPr bwMode="auto">
          <a:xfrm>
            <a:off x="7366624" y="4231482"/>
            <a:ext cx="574223"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$8000</a:t>
            </a:r>
            <a:endParaRPr lang="bg-BG" altLang="es-MX" sz="1100">
              <a:latin typeface="Source Sans Pro" panose="020B0503030403020204" pitchFamily="34" charset="0"/>
              <a:ea typeface="Open Sans Light" panose="020B0306030504020204" pitchFamily="34" charset="0"/>
            </a:endParaRPr>
          </a:p>
        </p:txBody>
      </p:sp>
      <p:sp>
        <p:nvSpPr>
          <p:cNvPr id="19489" name="Rectangle 254"/>
          <p:cNvSpPr>
            <a:spLocks noChangeArrowheads="1"/>
          </p:cNvSpPr>
          <p:nvPr/>
        </p:nvSpPr>
        <p:spPr bwMode="auto">
          <a:xfrm>
            <a:off x="9379517" y="4371975"/>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$765</a:t>
            </a:r>
            <a:endParaRPr lang="bg-BG" altLang="es-MX" sz="1100">
              <a:latin typeface="Source Sans Pro" panose="020B0503030403020204" pitchFamily="34" charset="0"/>
              <a:ea typeface="Open Sans Light" panose="020B0306030504020204" pitchFamily="34" charset="0"/>
            </a:endParaRPr>
          </a:p>
        </p:txBody>
      </p:sp>
      <p:sp>
        <p:nvSpPr>
          <p:cNvPr id="19490" name="Rectangle 255"/>
          <p:cNvSpPr>
            <a:spLocks noChangeArrowheads="1"/>
          </p:cNvSpPr>
          <p:nvPr/>
        </p:nvSpPr>
        <p:spPr bwMode="auto">
          <a:xfrm>
            <a:off x="9764486" y="3944938"/>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$910</a:t>
            </a:r>
            <a:endParaRPr lang="bg-BG" altLang="es-MX" sz="1100">
              <a:latin typeface="Source Sans Pro" panose="020B0503030403020204" pitchFamily="34" charset="0"/>
              <a:ea typeface="Open Sans Light" panose="020B0306030504020204" pitchFamily="34" charset="0"/>
            </a:endParaRPr>
          </a:p>
        </p:txBody>
      </p:sp>
      <p:sp>
        <p:nvSpPr>
          <p:cNvPr id="19491" name="Rectangle 256"/>
          <p:cNvSpPr>
            <a:spLocks noChangeArrowheads="1"/>
          </p:cNvSpPr>
          <p:nvPr/>
        </p:nvSpPr>
        <p:spPr bwMode="auto">
          <a:xfrm>
            <a:off x="10179617" y="4225132"/>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$932</a:t>
            </a:r>
            <a:endParaRPr lang="bg-BG" altLang="es-MX" sz="1100">
              <a:latin typeface="Source Sans Pro" panose="020B0503030403020204" pitchFamily="34" charset="0"/>
              <a:ea typeface="Open Sans Light" panose="020B0306030504020204" pitchFamily="34" charset="0"/>
            </a:endParaRPr>
          </a:p>
        </p:txBody>
      </p:sp>
      <p:sp>
        <p:nvSpPr>
          <p:cNvPr id="19492" name="Rectangle 257"/>
          <p:cNvSpPr>
            <a:spLocks noChangeArrowheads="1"/>
          </p:cNvSpPr>
          <p:nvPr/>
        </p:nvSpPr>
        <p:spPr bwMode="auto">
          <a:xfrm>
            <a:off x="10606202" y="4532313"/>
            <a:ext cx="433159"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$34</a:t>
            </a:r>
            <a:endParaRPr lang="bg-BG" altLang="es-MX" sz="1100">
              <a:latin typeface="Source Sans Pro" panose="020B0503030403020204" pitchFamily="34" charset="0"/>
              <a:ea typeface="Open Sans Light" panose="020B0306030504020204" pitchFamily="34" charset="0"/>
            </a:endParaRPr>
          </a:p>
        </p:txBody>
      </p:sp>
      <p:sp>
        <p:nvSpPr>
          <p:cNvPr id="259" name="Oval 258"/>
          <p:cNvSpPr/>
          <p:nvPr/>
        </p:nvSpPr>
        <p:spPr>
          <a:xfrm>
            <a:off x="920273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260" name="Oval 259"/>
          <p:cNvSpPr/>
          <p:nvPr/>
        </p:nvSpPr>
        <p:spPr>
          <a:xfrm>
            <a:off x="880268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263" name="Oval 262"/>
          <p:cNvSpPr/>
          <p:nvPr/>
        </p:nvSpPr>
        <p:spPr>
          <a:xfrm>
            <a:off x="840263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264" name="Oval 263"/>
          <p:cNvSpPr/>
          <p:nvPr/>
        </p:nvSpPr>
        <p:spPr>
          <a:xfrm>
            <a:off x="8002588" y="5751513"/>
            <a:ext cx="79375" cy="785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19497" name="Rectangle 265"/>
          <p:cNvSpPr>
            <a:spLocks noChangeArrowheads="1"/>
          </p:cNvSpPr>
          <p:nvPr/>
        </p:nvSpPr>
        <p:spPr bwMode="auto">
          <a:xfrm>
            <a:off x="9027129" y="5836444"/>
            <a:ext cx="413924"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Aug</a:t>
            </a:r>
            <a:endParaRPr lang="bg-BG" altLang="es-MX" sz="950">
              <a:latin typeface="Source Sans Pro" panose="020B0503030403020204" pitchFamily="34" charset="0"/>
              <a:ea typeface="Open Sans Light" panose="020B0306030504020204" pitchFamily="34" charset="0"/>
            </a:endParaRPr>
          </a:p>
        </p:txBody>
      </p:sp>
      <p:sp>
        <p:nvSpPr>
          <p:cNvPr id="19498" name="Rectangle 270"/>
          <p:cNvSpPr>
            <a:spLocks noChangeArrowheads="1"/>
          </p:cNvSpPr>
          <p:nvPr/>
        </p:nvSpPr>
        <p:spPr bwMode="auto">
          <a:xfrm>
            <a:off x="8649093" y="5836444"/>
            <a:ext cx="37545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Jul</a:t>
            </a:r>
            <a:endParaRPr lang="bg-BG" altLang="es-MX" sz="950">
              <a:latin typeface="Source Sans Pro" panose="020B0503030403020204" pitchFamily="34" charset="0"/>
              <a:ea typeface="Open Sans Light" panose="020B0306030504020204" pitchFamily="34" charset="0"/>
            </a:endParaRPr>
          </a:p>
        </p:txBody>
      </p:sp>
      <p:sp>
        <p:nvSpPr>
          <p:cNvPr id="19499" name="Rectangle 272"/>
          <p:cNvSpPr>
            <a:spLocks noChangeArrowheads="1"/>
          </p:cNvSpPr>
          <p:nvPr/>
        </p:nvSpPr>
        <p:spPr bwMode="auto">
          <a:xfrm>
            <a:off x="8233784" y="5836444"/>
            <a:ext cx="412321"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Jun</a:t>
            </a:r>
            <a:endParaRPr lang="bg-BG" altLang="es-MX" sz="950">
              <a:latin typeface="Source Sans Pro" panose="020B0503030403020204" pitchFamily="34" charset="0"/>
              <a:ea typeface="Open Sans Light" panose="020B0306030504020204" pitchFamily="34" charset="0"/>
            </a:endParaRPr>
          </a:p>
        </p:txBody>
      </p:sp>
      <p:sp>
        <p:nvSpPr>
          <p:cNvPr id="19500" name="Rectangle 273"/>
          <p:cNvSpPr>
            <a:spLocks noChangeArrowheads="1"/>
          </p:cNvSpPr>
          <p:nvPr/>
        </p:nvSpPr>
        <p:spPr bwMode="auto">
          <a:xfrm>
            <a:off x="7828497" y="5836444"/>
            <a:ext cx="428351"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Source Sans Pro" panose="020B0503030403020204" pitchFamily="34" charset="0"/>
                <a:ea typeface="Open Sans Light" panose="020B0306030504020204" pitchFamily="34" charset="0"/>
              </a:rPr>
              <a:t>May</a:t>
            </a:r>
            <a:endParaRPr lang="bg-BG" altLang="es-MX" sz="950">
              <a:latin typeface="Source Sans Pro" panose="020B0503030403020204" pitchFamily="34" charset="0"/>
              <a:ea typeface="Open Sans Light" panose="020B0306030504020204" pitchFamily="34" charset="0"/>
            </a:endParaRPr>
          </a:p>
        </p:txBody>
      </p:sp>
      <p:sp>
        <p:nvSpPr>
          <p:cNvPr id="275" name="Freeform 118"/>
          <p:cNvSpPr>
            <a:spLocks noChangeArrowheads="1"/>
          </p:cNvSpPr>
          <p:nvPr/>
        </p:nvSpPr>
        <p:spPr bwMode="auto">
          <a:xfrm rot="16200000">
            <a:off x="7536260" y="5020072"/>
            <a:ext cx="1036638" cy="26590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5"/>
          </a:solidFill>
          <a:ln>
            <a:noFill/>
          </a:ln>
          <a:effectLst/>
        </p:spPr>
        <p:txBody>
          <a:bodyPr wrap="none" lIns="60927" tIns="30463" rIns="60927" bIns="30463" anchor="ctr"/>
          <a:lstStyle/>
          <a:p>
            <a:pPr defTabSz="914217">
              <a:defRPr/>
            </a:pPr>
            <a:endParaRPr lang="en-US" sz="900" dirty="0">
              <a:latin typeface="Calibri Light"/>
            </a:endParaRPr>
          </a:p>
        </p:txBody>
      </p:sp>
      <p:sp>
        <p:nvSpPr>
          <p:cNvPr id="19502" name="Freeform 119"/>
          <p:cNvSpPr>
            <a:spLocks noChangeArrowheads="1"/>
          </p:cNvSpPr>
          <p:nvPr/>
        </p:nvSpPr>
        <p:spPr bwMode="auto">
          <a:xfrm rot="-5400000">
            <a:off x="7714060" y="4828779"/>
            <a:ext cx="1449388" cy="235744"/>
          </a:xfrm>
          <a:custGeom>
            <a:avLst/>
            <a:gdLst>
              <a:gd name="T0" fmla="*/ 0 w 2218"/>
              <a:gd name="T1" fmla="*/ 0 h 311"/>
              <a:gd name="T2" fmla="*/ 2897545 w 2218"/>
              <a:gd name="T3" fmla="*/ 0 h 311"/>
              <a:gd name="T4" fmla="*/ 2897545 w 2218"/>
              <a:gd name="T5" fmla="*/ 470609 h 311"/>
              <a:gd name="T6" fmla="*/ 0 w 2218"/>
              <a:gd name="T7" fmla="*/ 470609 h 311"/>
              <a:gd name="T8" fmla="*/ 0 w 2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311">
                <a:moveTo>
                  <a:pt x="0" y="0"/>
                </a:moveTo>
                <a:lnTo>
                  <a:pt x="2217" y="0"/>
                </a:lnTo>
                <a:lnTo>
                  <a:pt x="2217" y="310"/>
                </a:lnTo>
                <a:lnTo>
                  <a:pt x="0" y="310"/>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27" tIns="30463" rIns="60927" bIns="30463" anchor="ctr"/>
          <a:lstStyle/>
          <a:p>
            <a:endParaRPr lang="es-MX" sz="900"/>
          </a:p>
        </p:txBody>
      </p:sp>
      <p:sp>
        <p:nvSpPr>
          <p:cNvPr id="19503" name="Freeform 120"/>
          <p:cNvSpPr>
            <a:spLocks noChangeArrowheads="1"/>
          </p:cNvSpPr>
          <p:nvPr/>
        </p:nvSpPr>
        <p:spPr bwMode="auto">
          <a:xfrm rot="-5400000">
            <a:off x="8264525" y="4966494"/>
            <a:ext cx="1172369" cy="237331"/>
          </a:xfrm>
          <a:custGeom>
            <a:avLst/>
            <a:gdLst>
              <a:gd name="T0" fmla="*/ 0 w 1148"/>
              <a:gd name="T1" fmla="*/ 0 h 310"/>
              <a:gd name="T2" fmla="*/ 2343724 w 1148"/>
              <a:gd name="T3" fmla="*/ 0 h 310"/>
              <a:gd name="T4" fmla="*/ 2343724 w 1148"/>
              <a:gd name="T5" fmla="*/ 473090 h 310"/>
              <a:gd name="T6" fmla="*/ 0 w 1148"/>
              <a:gd name="T7" fmla="*/ 473090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27" tIns="30463" rIns="60927" bIns="30463" anchor="ctr"/>
          <a:lstStyle/>
          <a:p>
            <a:endParaRPr lang="es-MX" sz="900"/>
          </a:p>
        </p:txBody>
      </p:sp>
      <p:sp>
        <p:nvSpPr>
          <p:cNvPr id="278" name="Freeform 124"/>
          <p:cNvSpPr>
            <a:spLocks noChangeArrowheads="1"/>
          </p:cNvSpPr>
          <p:nvPr/>
        </p:nvSpPr>
        <p:spPr bwMode="auto">
          <a:xfrm rot="16200000">
            <a:off x="8824913" y="5129213"/>
            <a:ext cx="847725" cy="236538"/>
          </a:xfrm>
          <a:custGeom>
            <a:avLst/>
            <a:gdLst>
              <a:gd name="T0" fmla="*/ 0 w 1773"/>
              <a:gd name="T1" fmla="*/ 0 h 311"/>
              <a:gd name="T2" fmla="*/ 1772 w 1773"/>
              <a:gd name="T3" fmla="*/ 0 h 311"/>
              <a:gd name="T4" fmla="*/ 1772 w 1773"/>
              <a:gd name="T5" fmla="*/ 310 h 311"/>
              <a:gd name="T6" fmla="*/ 0 w 1773"/>
              <a:gd name="T7" fmla="*/ 310 h 311"/>
              <a:gd name="T8" fmla="*/ 0 w 1773"/>
              <a:gd name="T9" fmla="*/ 0 h 311"/>
            </a:gdLst>
            <a:ahLst/>
            <a:cxnLst>
              <a:cxn ang="0">
                <a:pos x="T0" y="T1"/>
              </a:cxn>
              <a:cxn ang="0">
                <a:pos x="T2" y="T3"/>
              </a:cxn>
              <a:cxn ang="0">
                <a:pos x="T4" y="T5"/>
              </a:cxn>
              <a:cxn ang="0">
                <a:pos x="T6" y="T7"/>
              </a:cxn>
              <a:cxn ang="0">
                <a:pos x="T8" y="T9"/>
              </a:cxn>
            </a:cxnLst>
            <a:rect l="0" t="0" r="r" b="b"/>
            <a:pathLst>
              <a:path w="1773" h="311">
                <a:moveTo>
                  <a:pt x="0" y="0"/>
                </a:moveTo>
                <a:lnTo>
                  <a:pt x="1772" y="0"/>
                </a:lnTo>
                <a:lnTo>
                  <a:pt x="1772" y="310"/>
                </a:lnTo>
                <a:lnTo>
                  <a:pt x="0" y="310"/>
                </a:lnTo>
                <a:lnTo>
                  <a:pt x="0" y="0"/>
                </a:lnTo>
              </a:path>
            </a:pathLst>
          </a:custGeom>
          <a:solidFill>
            <a:schemeClr val="accent3"/>
          </a:solidFill>
          <a:ln>
            <a:noFill/>
          </a:ln>
          <a:effectLst/>
        </p:spPr>
        <p:txBody>
          <a:bodyPr wrap="none" lIns="60927" tIns="30463" rIns="60927" bIns="30463" anchor="ctr"/>
          <a:lstStyle/>
          <a:p>
            <a:pPr defTabSz="914217">
              <a:defRPr/>
            </a:pPr>
            <a:endParaRPr lang="en-US" sz="900" dirty="0">
              <a:latin typeface="Calibri Light"/>
            </a:endParaRPr>
          </a:p>
        </p:txBody>
      </p:sp>
      <p:sp>
        <p:nvSpPr>
          <p:cNvPr id="19505" name="Rectangle 278"/>
          <p:cNvSpPr>
            <a:spLocks noChangeArrowheads="1"/>
          </p:cNvSpPr>
          <p:nvPr/>
        </p:nvSpPr>
        <p:spPr bwMode="auto">
          <a:xfrm>
            <a:off x="7804717" y="4371975"/>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$903</a:t>
            </a:r>
            <a:endParaRPr lang="bg-BG" altLang="es-MX" sz="1100">
              <a:latin typeface="Source Sans Pro" panose="020B0503030403020204" pitchFamily="34" charset="0"/>
              <a:ea typeface="Open Sans Light" panose="020B0306030504020204" pitchFamily="34" charset="0"/>
            </a:endParaRPr>
          </a:p>
        </p:txBody>
      </p:sp>
      <p:sp>
        <p:nvSpPr>
          <p:cNvPr id="19506" name="Rectangle 279"/>
          <p:cNvSpPr>
            <a:spLocks noChangeArrowheads="1"/>
          </p:cNvSpPr>
          <p:nvPr/>
        </p:nvSpPr>
        <p:spPr bwMode="auto">
          <a:xfrm>
            <a:off x="8224953" y="3944938"/>
            <a:ext cx="433159"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$32</a:t>
            </a:r>
            <a:endParaRPr lang="bg-BG" altLang="es-MX" sz="1100">
              <a:latin typeface="Source Sans Pro" panose="020B0503030403020204" pitchFamily="34" charset="0"/>
              <a:ea typeface="Open Sans Light" panose="020B0306030504020204" pitchFamily="34" charset="0"/>
            </a:endParaRPr>
          </a:p>
        </p:txBody>
      </p:sp>
      <p:sp>
        <p:nvSpPr>
          <p:cNvPr id="19507" name="Rectangle 280"/>
          <p:cNvSpPr>
            <a:spLocks noChangeArrowheads="1"/>
          </p:cNvSpPr>
          <p:nvPr/>
        </p:nvSpPr>
        <p:spPr bwMode="auto">
          <a:xfrm>
            <a:off x="8604817" y="4225132"/>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$323</a:t>
            </a:r>
            <a:endParaRPr lang="bg-BG" altLang="es-MX" sz="1100">
              <a:latin typeface="Source Sans Pro" panose="020B0503030403020204" pitchFamily="34" charset="0"/>
              <a:ea typeface="Open Sans Light" panose="020B0306030504020204" pitchFamily="34" charset="0"/>
            </a:endParaRPr>
          </a:p>
        </p:txBody>
      </p:sp>
      <p:sp>
        <p:nvSpPr>
          <p:cNvPr id="19508" name="Rectangle 281"/>
          <p:cNvSpPr>
            <a:spLocks noChangeArrowheads="1"/>
          </p:cNvSpPr>
          <p:nvPr/>
        </p:nvSpPr>
        <p:spPr bwMode="auto">
          <a:xfrm>
            <a:off x="8996532" y="4532313"/>
            <a:ext cx="503692" cy="2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100">
                <a:solidFill>
                  <a:schemeClr val="tx2"/>
                </a:solidFill>
                <a:latin typeface="Source Sans Pro" panose="020B0503030403020204" pitchFamily="34" charset="0"/>
                <a:ea typeface="Open Sans Light" panose="020B0306030504020204" pitchFamily="34" charset="0"/>
              </a:rPr>
              <a:t>$478</a:t>
            </a:r>
            <a:endParaRPr lang="bg-BG" altLang="es-MX" sz="1100">
              <a:latin typeface="Source Sans Pro" panose="020B0503030403020204" pitchFamily="34" charset="0"/>
              <a:ea typeface="Open Sans Light" panose="020B0306030504020204" pitchFamily="34" charset="0"/>
            </a:endParaRPr>
          </a:p>
        </p:txBody>
      </p:sp>
      <p:sp>
        <p:nvSpPr>
          <p:cNvPr id="63" name="Marcador de texto 20">
            <a:extLst>
              <a:ext uri="{FF2B5EF4-FFF2-40B4-BE49-F238E27FC236}">
                <a16:creationId xmlns:a16="http://schemas.microsoft.com/office/drawing/2014/main" id="{30DF3ED7-8038-48DE-9185-FE823DAFB2A4}"/>
              </a:ext>
            </a:extLst>
          </p:cNvPr>
          <p:cNvSpPr txBox="1">
            <a:spLocks/>
          </p:cNvSpPr>
          <p:nvPr/>
        </p:nvSpPr>
        <p:spPr>
          <a:xfrm>
            <a:off x="6345288" y="1892230"/>
            <a:ext cx="4360018" cy="1927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a:t>Lorem ipsum dolor sit amet, consectetur adipiscing elit. Sed venenatis neque vel purus interdum, quis blandit risus pellentesque. Cras faucibus semper dolor ac viverra. Fusce ut ligula dictum, ullamcorper neque et, sollicitudin velit. Donec sapien ante, suscipit ac risus at, bibendum fermentum sem. Nulla vehicula laoreet mi, vitae gravida purus imperdiet nec. Cras suscipit velit ut finibus viverra. Fusce facilisis ligula arcu, eleifend tempus sem malesuada eget.</a:t>
            </a:r>
          </a:p>
          <a:p>
            <a:pPr algn="just"/>
            <a:endParaRPr lang="en-US" sz="1200" dirty="0"/>
          </a:p>
          <a:p>
            <a:pPr algn="just"/>
            <a:endParaRPr lang="en-US" sz="1200" dirty="0"/>
          </a:p>
        </p:txBody>
      </p:sp>
      <p:grpSp>
        <p:nvGrpSpPr>
          <p:cNvPr id="70" name="Group 69">
            <a:extLst>
              <a:ext uri="{FF2B5EF4-FFF2-40B4-BE49-F238E27FC236}">
                <a16:creationId xmlns:a16="http://schemas.microsoft.com/office/drawing/2014/main" id="{4C6CA56A-CC4B-4500-BC39-2E14E86B791C}"/>
              </a:ext>
            </a:extLst>
          </p:cNvPr>
          <p:cNvGrpSpPr/>
          <p:nvPr/>
        </p:nvGrpSpPr>
        <p:grpSpPr>
          <a:xfrm>
            <a:off x="1084456" y="4193935"/>
            <a:ext cx="4101223" cy="1550545"/>
            <a:chOff x="3793680" y="8506951"/>
            <a:chExt cx="8202446" cy="3101089"/>
          </a:xfrm>
          <a:solidFill>
            <a:srgbClr val="FDE3DF"/>
          </a:solidFill>
        </p:grpSpPr>
        <p:sp>
          <p:nvSpPr>
            <p:cNvPr id="71" name="Freeform 130">
              <a:extLst>
                <a:ext uri="{FF2B5EF4-FFF2-40B4-BE49-F238E27FC236}">
                  <a16:creationId xmlns:a16="http://schemas.microsoft.com/office/drawing/2014/main" id="{987605E4-7437-4120-B86C-F02C0FD28811}"/>
                </a:ext>
              </a:extLst>
            </p:cNvPr>
            <p:cNvSpPr>
              <a:spLocks noChangeArrowheads="1"/>
            </p:cNvSpPr>
            <p:nvPr/>
          </p:nvSpPr>
          <p:spPr bwMode="auto">
            <a:xfrm>
              <a:off x="10245298" y="8803379"/>
              <a:ext cx="1750828" cy="1089941"/>
            </a:xfrm>
            <a:custGeom>
              <a:avLst/>
              <a:gdLst>
                <a:gd name="T0" fmla="*/ 1703 w 1704"/>
                <a:gd name="T1" fmla="*/ 185 h 1061"/>
                <a:gd name="T2" fmla="*/ 1703 w 1704"/>
                <a:gd name="T3" fmla="*/ 185 h 1061"/>
                <a:gd name="T4" fmla="*/ 1460 w 1704"/>
                <a:gd name="T5" fmla="*/ 394 h 1061"/>
                <a:gd name="T6" fmla="*/ 1164 w 1704"/>
                <a:gd name="T7" fmla="*/ 633 h 1061"/>
                <a:gd name="T8" fmla="*/ 597 w 1704"/>
                <a:gd name="T9" fmla="*/ 1060 h 1061"/>
                <a:gd name="T10" fmla="*/ 412 w 1704"/>
                <a:gd name="T11" fmla="*/ 830 h 1061"/>
                <a:gd name="T12" fmla="*/ 0 w 1704"/>
                <a:gd name="T13" fmla="*/ 670 h 1061"/>
                <a:gd name="T14" fmla="*/ 387 w 1704"/>
                <a:gd name="T15" fmla="*/ 456 h 1061"/>
                <a:gd name="T16" fmla="*/ 806 w 1704"/>
                <a:gd name="T17" fmla="*/ 193 h 1061"/>
                <a:gd name="T18" fmla="*/ 1255 w 1704"/>
                <a:gd name="T19" fmla="*/ 8 h 1061"/>
                <a:gd name="T20" fmla="*/ 1703 w 1704"/>
                <a:gd name="T21" fmla="*/ 185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4" h="1061">
                  <a:moveTo>
                    <a:pt x="1703" y="185"/>
                  </a:moveTo>
                  <a:lnTo>
                    <a:pt x="1703" y="185"/>
                  </a:lnTo>
                  <a:cubicBezTo>
                    <a:pt x="1629" y="263"/>
                    <a:pt x="1543" y="325"/>
                    <a:pt x="1460" y="394"/>
                  </a:cubicBezTo>
                  <a:cubicBezTo>
                    <a:pt x="1362" y="477"/>
                    <a:pt x="1263" y="555"/>
                    <a:pt x="1164" y="633"/>
                  </a:cubicBezTo>
                  <a:cubicBezTo>
                    <a:pt x="975" y="777"/>
                    <a:pt x="786" y="917"/>
                    <a:pt x="597" y="1060"/>
                  </a:cubicBezTo>
                  <a:cubicBezTo>
                    <a:pt x="564" y="966"/>
                    <a:pt x="489" y="888"/>
                    <a:pt x="412" y="830"/>
                  </a:cubicBezTo>
                  <a:cubicBezTo>
                    <a:pt x="292" y="744"/>
                    <a:pt x="148" y="699"/>
                    <a:pt x="0" y="670"/>
                  </a:cubicBezTo>
                  <a:cubicBezTo>
                    <a:pt x="95" y="555"/>
                    <a:pt x="251" y="510"/>
                    <a:pt x="387" y="456"/>
                  </a:cubicBezTo>
                  <a:cubicBezTo>
                    <a:pt x="543" y="394"/>
                    <a:pt x="670" y="292"/>
                    <a:pt x="806" y="193"/>
                  </a:cubicBezTo>
                  <a:cubicBezTo>
                    <a:pt x="942" y="99"/>
                    <a:pt x="1086" y="12"/>
                    <a:pt x="1255" y="8"/>
                  </a:cubicBezTo>
                  <a:cubicBezTo>
                    <a:pt x="1415" y="0"/>
                    <a:pt x="1604" y="53"/>
                    <a:pt x="1703" y="18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2" name="Freeform 131">
              <a:extLst>
                <a:ext uri="{FF2B5EF4-FFF2-40B4-BE49-F238E27FC236}">
                  <a16:creationId xmlns:a16="http://schemas.microsoft.com/office/drawing/2014/main" id="{6FE89891-035C-484F-8AC1-07DD4B41DBF0}"/>
                </a:ext>
              </a:extLst>
            </p:cNvPr>
            <p:cNvSpPr>
              <a:spLocks noChangeArrowheads="1"/>
            </p:cNvSpPr>
            <p:nvPr/>
          </p:nvSpPr>
          <p:spPr bwMode="auto">
            <a:xfrm>
              <a:off x="9971731" y="8529753"/>
              <a:ext cx="1842017" cy="953129"/>
            </a:xfrm>
            <a:custGeom>
              <a:avLst/>
              <a:gdLst>
                <a:gd name="T0" fmla="*/ 1785 w 1786"/>
                <a:gd name="T1" fmla="*/ 128 h 927"/>
                <a:gd name="T2" fmla="*/ 1785 w 1786"/>
                <a:gd name="T3" fmla="*/ 128 h 927"/>
                <a:gd name="T4" fmla="*/ 1719 w 1786"/>
                <a:gd name="T5" fmla="*/ 231 h 927"/>
                <a:gd name="T6" fmla="*/ 1583 w 1786"/>
                <a:gd name="T7" fmla="*/ 210 h 927"/>
                <a:gd name="T8" fmla="*/ 1081 w 1786"/>
                <a:gd name="T9" fmla="*/ 379 h 927"/>
                <a:gd name="T10" fmla="*/ 625 w 1786"/>
                <a:gd name="T11" fmla="*/ 666 h 927"/>
                <a:gd name="T12" fmla="*/ 193 w 1786"/>
                <a:gd name="T13" fmla="*/ 926 h 927"/>
                <a:gd name="T14" fmla="*/ 193 w 1786"/>
                <a:gd name="T15" fmla="*/ 926 h 927"/>
                <a:gd name="T16" fmla="*/ 49 w 1786"/>
                <a:gd name="T17" fmla="*/ 909 h 927"/>
                <a:gd name="T18" fmla="*/ 0 w 1786"/>
                <a:gd name="T19" fmla="*/ 905 h 927"/>
                <a:gd name="T20" fmla="*/ 399 w 1786"/>
                <a:gd name="T21" fmla="*/ 625 h 927"/>
                <a:gd name="T22" fmla="*/ 847 w 1786"/>
                <a:gd name="T23" fmla="*/ 337 h 927"/>
                <a:gd name="T24" fmla="*/ 1312 w 1786"/>
                <a:gd name="T25" fmla="*/ 62 h 927"/>
                <a:gd name="T26" fmla="*/ 1785 w 1786"/>
                <a:gd name="T27" fmla="*/ 12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6" h="927">
                  <a:moveTo>
                    <a:pt x="1785" y="128"/>
                  </a:moveTo>
                  <a:lnTo>
                    <a:pt x="1785" y="128"/>
                  </a:lnTo>
                  <a:cubicBezTo>
                    <a:pt x="1773" y="165"/>
                    <a:pt x="1743" y="198"/>
                    <a:pt x="1719" y="231"/>
                  </a:cubicBezTo>
                  <a:cubicBezTo>
                    <a:pt x="1674" y="223"/>
                    <a:pt x="1629" y="214"/>
                    <a:pt x="1583" y="210"/>
                  </a:cubicBezTo>
                  <a:cubicBezTo>
                    <a:pt x="1398" y="193"/>
                    <a:pt x="1229" y="276"/>
                    <a:pt x="1081" y="379"/>
                  </a:cubicBezTo>
                  <a:cubicBezTo>
                    <a:pt x="929" y="477"/>
                    <a:pt x="793" y="597"/>
                    <a:pt x="625" y="666"/>
                  </a:cubicBezTo>
                  <a:cubicBezTo>
                    <a:pt x="464" y="728"/>
                    <a:pt x="296" y="778"/>
                    <a:pt x="193" y="926"/>
                  </a:cubicBezTo>
                  <a:lnTo>
                    <a:pt x="193" y="926"/>
                  </a:lnTo>
                  <a:cubicBezTo>
                    <a:pt x="144" y="917"/>
                    <a:pt x="94" y="913"/>
                    <a:pt x="49" y="909"/>
                  </a:cubicBezTo>
                  <a:cubicBezTo>
                    <a:pt x="33" y="909"/>
                    <a:pt x="17" y="905"/>
                    <a:pt x="0" y="905"/>
                  </a:cubicBezTo>
                  <a:cubicBezTo>
                    <a:pt x="115" y="790"/>
                    <a:pt x="255" y="708"/>
                    <a:pt x="399" y="625"/>
                  </a:cubicBezTo>
                  <a:cubicBezTo>
                    <a:pt x="555" y="539"/>
                    <a:pt x="703" y="444"/>
                    <a:pt x="847" y="337"/>
                  </a:cubicBezTo>
                  <a:cubicBezTo>
                    <a:pt x="991" y="231"/>
                    <a:pt x="1139" y="120"/>
                    <a:pt x="1312" y="62"/>
                  </a:cubicBezTo>
                  <a:cubicBezTo>
                    <a:pt x="1464" y="12"/>
                    <a:pt x="1670" y="0"/>
                    <a:pt x="1785" y="12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3" name="Freeform 134">
              <a:extLst>
                <a:ext uri="{FF2B5EF4-FFF2-40B4-BE49-F238E27FC236}">
                  <a16:creationId xmlns:a16="http://schemas.microsoft.com/office/drawing/2014/main" id="{283D2581-EE89-4913-81C5-89BBCA75FC56}"/>
                </a:ext>
              </a:extLst>
            </p:cNvPr>
            <p:cNvSpPr>
              <a:spLocks noChangeArrowheads="1"/>
            </p:cNvSpPr>
            <p:nvPr/>
          </p:nvSpPr>
          <p:spPr bwMode="auto">
            <a:xfrm>
              <a:off x="3793680" y="8835302"/>
              <a:ext cx="7058024" cy="2772738"/>
            </a:xfrm>
            <a:custGeom>
              <a:avLst/>
              <a:gdLst>
                <a:gd name="T0" fmla="*/ 6346 w 6832"/>
                <a:gd name="T1" fmla="*/ 737 h 2687"/>
                <a:gd name="T2" fmla="*/ 6445 w 6832"/>
                <a:gd name="T3" fmla="*/ 1460 h 2687"/>
                <a:gd name="T4" fmla="*/ 5203 w 6832"/>
                <a:gd name="T5" fmla="*/ 1428 h 2687"/>
                <a:gd name="T6" fmla="*/ 5100 w 6832"/>
                <a:gd name="T7" fmla="*/ 1415 h 2687"/>
                <a:gd name="T8" fmla="*/ 3689 w 6832"/>
                <a:gd name="T9" fmla="*/ 1649 h 2687"/>
                <a:gd name="T10" fmla="*/ 4421 w 6832"/>
                <a:gd name="T11" fmla="*/ 1485 h 2687"/>
                <a:gd name="T12" fmla="*/ 4623 w 6832"/>
                <a:gd name="T13" fmla="*/ 1773 h 2687"/>
                <a:gd name="T14" fmla="*/ 4643 w 6832"/>
                <a:gd name="T15" fmla="*/ 2061 h 2687"/>
                <a:gd name="T16" fmla="*/ 4648 w 6832"/>
                <a:gd name="T17" fmla="*/ 1469 h 2687"/>
                <a:gd name="T18" fmla="*/ 4833 w 6832"/>
                <a:gd name="T19" fmla="*/ 1469 h 2687"/>
                <a:gd name="T20" fmla="*/ 5002 w 6832"/>
                <a:gd name="T21" fmla="*/ 1658 h 2687"/>
                <a:gd name="T22" fmla="*/ 5116 w 6832"/>
                <a:gd name="T23" fmla="*/ 1913 h 2687"/>
                <a:gd name="T24" fmla="*/ 4952 w 6832"/>
                <a:gd name="T25" fmla="*/ 1469 h 2687"/>
                <a:gd name="T26" fmla="*/ 5100 w 6832"/>
                <a:gd name="T27" fmla="*/ 1485 h 2687"/>
                <a:gd name="T28" fmla="*/ 5326 w 6832"/>
                <a:gd name="T29" fmla="*/ 1645 h 2687"/>
                <a:gd name="T30" fmla="*/ 5429 w 6832"/>
                <a:gd name="T31" fmla="*/ 1703 h 2687"/>
                <a:gd name="T32" fmla="*/ 5277 w 6832"/>
                <a:gd name="T33" fmla="*/ 1510 h 2687"/>
                <a:gd name="T34" fmla="*/ 6038 w 6832"/>
                <a:gd name="T35" fmla="*/ 1588 h 2687"/>
                <a:gd name="T36" fmla="*/ 5475 w 6832"/>
                <a:gd name="T37" fmla="*/ 2081 h 2687"/>
                <a:gd name="T38" fmla="*/ 4820 w 6832"/>
                <a:gd name="T39" fmla="*/ 2628 h 2687"/>
                <a:gd name="T40" fmla="*/ 3245 w 6832"/>
                <a:gd name="T41" fmla="*/ 2439 h 2687"/>
                <a:gd name="T42" fmla="*/ 1736 w 6832"/>
                <a:gd name="T43" fmla="*/ 2135 h 2687"/>
                <a:gd name="T44" fmla="*/ 897 w 6832"/>
                <a:gd name="T45" fmla="*/ 2406 h 2687"/>
                <a:gd name="T46" fmla="*/ 33 w 6832"/>
                <a:gd name="T47" fmla="*/ 1041 h 2687"/>
                <a:gd name="T48" fmla="*/ 1189 w 6832"/>
                <a:gd name="T49" fmla="*/ 247 h 2687"/>
                <a:gd name="T50" fmla="*/ 2221 w 6832"/>
                <a:gd name="T51" fmla="*/ 144 h 2687"/>
                <a:gd name="T52" fmla="*/ 3175 w 6832"/>
                <a:gd name="T53" fmla="*/ 4 h 2687"/>
                <a:gd name="T54" fmla="*/ 4261 w 6832"/>
                <a:gd name="T55" fmla="*/ 531 h 2687"/>
                <a:gd name="T56" fmla="*/ 4265 w 6832"/>
                <a:gd name="T57" fmla="*/ 535 h 2687"/>
                <a:gd name="T58" fmla="*/ 4919 w 6832"/>
                <a:gd name="T59" fmla="*/ 687 h 2687"/>
                <a:gd name="T60" fmla="*/ 6346 w 6832"/>
                <a:gd name="T61" fmla="*/ 737 h 2687"/>
                <a:gd name="T62" fmla="*/ 6712 w 6832"/>
                <a:gd name="T63" fmla="*/ 987 h 2687"/>
                <a:gd name="T64" fmla="*/ 6107 w 6832"/>
                <a:gd name="T65" fmla="*/ 847 h 2687"/>
                <a:gd name="T66" fmla="*/ 6034 w 6832"/>
                <a:gd name="T67" fmla="*/ 1296 h 2687"/>
                <a:gd name="T68" fmla="*/ 6235 w 6832"/>
                <a:gd name="T69" fmla="*/ 1419 h 2687"/>
                <a:gd name="T70" fmla="*/ 6038 w 6832"/>
                <a:gd name="T71" fmla="*/ 1070 h 2687"/>
                <a:gd name="T72" fmla="*/ 6436 w 6832"/>
                <a:gd name="T73" fmla="*/ 901 h 2687"/>
                <a:gd name="T74" fmla="*/ 6663 w 6832"/>
                <a:gd name="T75" fmla="*/ 1209 h 2687"/>
                <a:gd name="T76" fmla="*/ 6309 w 6832"/>
                <a:gd name="T77" fmla="*/ 1432 h 2687"/>
                <a:gd name="T78" fmla="*/ 6712 w 6832"/>
                <a:gd name="T79" fmla="*/ 987 h 2687"/>
                <a:gd name="T80" fmla="*/ 5355 w 6832"/>
                <a:gd name="T81" fmla="*/ 1387 h 2687"/>
                <a:gd name="T82" fmla="*/ 5322 w 6832"/>
                <a:gd name="T83" fmla="*/ 1168 h 2687"/>
                <a:gd name="T84" fmla="*/ 5343 w 6832"/>
                <a:gd name="T85" fmla="*/ 831 h 2687"/>
                <a:gd name="T86" fmla="*/ 5260 w 6832"/>
                <a:gd name="T87" fmla="*/ 1115 h 2687"/>
                <a:gd name="T88" fmla="*/ 5355 w 6832"/>
                <a:gd name="T89" fmla="*/ 1387 h 2687"/>
                <a:gd name="T90" fmla="*/ 5248 w 6832"/>
                <a:gd name="T91" fmla="*/ 1292 h 2687"/>
                <a:gd name="T92" fmla="*/ 5191 w 6832"/>
                <a:gd name="T93" fmla="*/ 1127 h 2687"/>
                <a:gd name="T94" fmla="*/ 5170 w 6832"/>
                <a:gd name="T95" fmla="*/ 918 h 2687"/>
                <a:gd name="T96" fmla="*/ 5240 w 6832"/>
                <a:gd name="T97" fmla="*/ 1300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32" h="2687">
                  <a:moveTo>
                    <a:pt x="6346" y="737"/>
                  </a:moveTo>
                  <a:lnTo>
                    <a:pt x="6346" y="737"/>
                  </a:lnTo>
                  <a:cubicBezTo>
                    <a:pt x="6519" y="786"/>
                    <a:pt x="6733" y="884"/>
                    <a:pt x="6778" y="1078"/>
                  </a:cubicBezTo>
                  <a:cubicBezTo>
                    <a:pt x="6831" y="1275"/>
                    <a:pt x="6601" y="1407"/>
                    <a:pt x="6445" y="1460"/>
                  </a:cubicBezTo>
                  <a:cubicBezTo>
                    <a:pt x="6247" y="1531"/>
                    <a:pt x="6025" y="1526"/>
                    <a:pt x="5820" y="1505"/>
                  </a:cubicBezTo>
                  <a:cubicBezTo>
                    <a:pt x="5614" y="1489"/>
                    <a:pt x="5408" y="1448"/>
                    <a:pt x="5203" y="1428"/>
                  </a:cubicBezTo>
                  <a:cubicBezTo>
                    <a:pt x="5174" y="1423"/>
                    <a:pt x="5141" y="1419"/>
                    <a:pt x="5112" y="1415"/>
                  </a:cubicBezTo>
                  <a:cubicBezTo>
                    <a:pt x="5108" y="1415"/>
                    <a:pt x="5104" y="1415"/>
                    <a:pt x="5100" y="1415"/>
                  </a:cubicBezTo>
                  <a:cubicBezTo>
                    <a:pt x="4890" y="1395"/>
                    <a:pt x="4681" y="1391"/>
                    <a:pt x="4471" y="1415"/>
                  </a:cubicBezTo>
                  <a:cubicBezTo>
                    <a:pt x="4195" y="1444"/>
                    <a:pt x="3936" y="1526"/>
                    <a:pt x="3689" y="1649"/>
                  </a:cubicBezTo>
                  <a:cubicBezTo>
                    <a:pt x="3648" y="1666"/>
                    <a:pt x="3681" y="1724"/>
                    <a:pt x="3722" y="1707"/>
                  </a:cubicBezTo>
                  <a:cubicBezTo>
                    <a:pt x="3944" y="1596"/>
                    <a:pt x="4179" y="1522"/>
                    <a:pt x="4421" y="1485"/>
                  </a:cubicBezTo>
                  <a:cubicBezTo>
                    <a:pt x="4479" y="1481"/>
                    <a:pt x="4533" y="1473"/>
                    <a:pt x="4586" y="1469"/>
                  </a:cubicBezTo>
                  <a:cubicBezTo>
                    <a:pt x="4610" y="1572"/>
                    <a:pt x="4619" y="1670"/>
                    <a:pt x="4623" y="1773"/>
                  </a:cubicBezTo>
                  <a:cubicBezTo>
                    <a:pt x="4623" y="1871"/>
                    <a:pt x="4615" y="1966"/>
                    <a:pt x="4631" y="2061"/>
                  </a:cubicBezTo>
                  <a:cubicBezTo>
                    <a:pt x="4631" y="2069"/>
                    <a:pt x="4643" y="2069"/>
                    <a:pt x="4643" y="2061"/>
                  </a:cubicBezTo>
                  <a:cubicBezTo>
                    <a:pt x="4660" y="1962"/>
                    <a:pt x="4664" y="1860"/>
                    <a:pt x="4668" y="1757"/>
                  </a:cubicBezTo>
                  <a:cubicBezTo>
                    <a:pt x="4668" y="1662"/>
                    <a:pt x="4668" y="1559"/>
                    <a:pt x="4648" y="1469"/>
                  </a:cubicBezTo>
                  <a:cubicBezTo>
                    <a:pt x="4709" y="1464"/>
                    <a:pt x="4767" y="1464"/>
                    <a:pt x="4829" y="1464"/>
                  </a:cubicBezTo>
                  <a:cubicBezTo>
                    <a:pt x="4829" y="1464"/>
                    <a:pt x="4829" y="1469"/>
                    <a:pt x="4833" y="1469"/>
                  </a:cubicBezTo>
                  <a:cubicBezTo>
                    <a:pt x="4866" y="1489"/>
                    <a:pt x="4894" y="1510"/>
                    <a:pt x="4923" y="1538"/>
                  </a:cubicBezTo>
                  <a:cubicBezTo>
                    <a:pt x="4956" y="1572"/>
                    <a:pt x="4981" y="1617"/>
                    <a:pt x="5002" y="1658"/>
                  </a:cubicBezTo>
                  <a:cubicBezTo>
                    <a:pt x="5047" y="1740"/>
                    <a:pt x="5063" y="1826"/>
                    <a:pt x="5092" y="1913"/>
                  </a:cubicBezTo>
                  <a:cubicBezTo>
                    <a:pt x="5096" y="1929"/>
                    <a:pt x="5116" y="1925"/>
                    <a:pt x="5116" y="1913"/>
                  </a:cubicBezTo>
                  <a:cubicBezTo>
                    <a:pt x="5124" y="1818"/>
                    <a:pt x="5088" y="1712"/>
                    <a:pt x="5051" y="1629"/>
                  </a:cubicBezTo>
                  <a:cubicBezTo>
                    <a:pt x="5030" y="1576"/>
                    <a:pt x="4997" y="1518"/>
                    <a:pt x="4952" y="1469"/>
                  </a:cubicBezTo>
                  <a:cubicBezTo>
                    <a:pt x="4997" y="1473"/>
                    <a:pt x="5043" y="1477"/>
                    <a:pt x="5083" y="1481"/>
                  </a:cubicBezTo>
                  <a:cubicBezTo>
                    <a:pt x="5092" y="1481"/>
                    <a:pt x="5096" y="1485"/>
                    <a:pt x="5100" y="1485"/>
                  </a:cubicBezTo>
                  <a:cubicBezTo>
                    <a:pt x="5146" y="1493"/>
                    <a:pt x="5187" y="1514"/>
                    <a:pt x="5223" y="1542"/>
                  </a:cubicBezTo>
                  <a:cubicBezTo>
                    <a:pt x="5260" y="1576"/>
                    <a:pt x="5293" y="1608"/>
                    <a:pt x="5326" y="1645"/>
                  </a:cubicBezTo>
                  <a:cubicBezTo>
                    <a:pt x="5351" y="1670"/>
                    <a:pt x="5376" y="1707"/>
                    <a:pt x="5412" y="1720"/>
                  </a:cubicBezTo>
                  <a:cubicBezTo>
                    <a:pt x="5425" y="1724"/>
                    <a:pt x="5433" y="1712"/>
                    <a:pt x="5429" y="1703"/>
                  </a:cubicBezTo>
                  <a:cubicBezTo>
                    <a:pt x="5425" y="1670"/>
                    <a:pt x="5392" y="1637"/>
                    <a:pt x="5372" y="1613"/>
                  </a:cubicBezTo>
                  <a:cubicBezTo>
                    <a:pt x="5343" y="1576"/>
                    <a:pt x="5310" y="1538"/>
                    <a:pt x="5277" y="1510"/>
                  </a:cubicBezTo>
                  <a:cubicBezTo>
                    <a:pt x="5273" y="1505"/>
                    <a:pt x="5273" y="1501"/>
                    <a:pt x="5268" y="1501"/>
                  </a:cubicBezTo>
                  <a:cubicBezTo>
                    <a:pt x="5524" y="1535"/>
                    <a:pt x="5782" y="1588"/>
                    <a:pt x="6038" y="1588"/>
                  </a:cubicBezTo>
                  <a:cubicBezTo>
                    <a:pt x="5943" y="1645"/>
                    <a:pt x="5861" y="1720"/>
                    <a:pt x="5778" y="1789"/>
                  </a:cubicBezTo>
                  <a:cubicBezTo>
                    <a:pt x="5672" y="1884"/>
                    <a:pt x="5573" y="1983"/>
                    <a:pt x="5475" y="2081"/>
                  </a:cubicBezTo>
                  <a:cubicBezTo>
                    <a:pt x="5273" y="2283"/>
                    <a:pt x="5071" y="2480"/>
                    <a:pt x="4829" y="2628"/>
                  </a:cubicBezTo>
                  <a:cubicBezTo>
                    <a:pt x="4824" y="2628"/>
                    <a:pt x="4820" y="2628"/>
                    <a:pt x="4820" y="2628"/>
                  </a:cubicBezTo>
                  <a:cubicBezTo>
                    <a:pt x="4561" y="2686"/>
                    <a:pt x="4290" y="2661"/>
                    <a:pt x="4031" y="2616"/>
                  </a:cubicBezTo>
                  <a:cubicBezTo>
                    <a:pt x="3768" y="2571"/>
                    <a:pt x="3504" y="2505"/>
                    <a:pt x="3245" y="2439"/>
                  </a:cubicBezTo>
                  <a:cubicBezTo>
                    <a:pt x="2982" y="2369"/>
                    <a:pt x="2723" y="2295"/>
                    <a:pt x="2460" y="2238"/>
                  </a:cubicBezTo>
                  <a:cubicBezTo>
                    <a:pt x="2221" y="2184"/>
                    <a:pt x="1979" y="2139"/>
                    <a:pt x="1736" y="2135"/>
                  </a:cubicBezTo>
                  <a:cubicBezTo>
                    <a:pt x="1497" y="2131"/>
                    <a:pt x="1271" y="2184"/>
                    <a:pt x="1061" y="2299"/>
                  </a:cubicBezTo>
                  <a:cubicBezTo>
                    <a:pt x="1004" y="2332"/>
                    <a:pt x="951" y="2369"/>
                    <a:pt x="897" y="2406"/>
                  </a:cubicBezTo>
                  <a:cubicBezTo>
                    <a:pt x="0" y="1070"/>
                    <a:pt x="0" y="1070"/>
                    <a:pt x="0" y="1070"/>
                  </a:cubicBezTo>
                  <a:cubicBezTo>
                    <a:pt x="13" y="1062"/>
                    <a:pt x="21" y="1049"/>
                    <a:pt x="33" y="1041"/>
                  </a:cubicBezTo>
                  <a:cubicBezTo>
                    <a:pt x="206" y="877"/>
                    <a:pt x="370" y="712"/>
                    <a:pt x="564" y="576"/>
                  </a:cubicBezTo>
                  <a:cubicBezTo>
                    <a:pt x="757" y="441"/>
                    <a:pt x="967" y="329"/>
                    <a:pt x="1189" y="247"/>
                  </a:cubicBezTo>
                  <a:cubicBezTo>
                    <a:pt x="1419" y="157"/>
                    <a:pt x="1662" y="144"/>
                    <a:pt x="1909" y="144"/>
                  </a:cubicBezTo>
                  <a:cubicBezTo>
                    <a:pt x="2011" y="144"/>
                    <a:pt x="2118" y="148"/>
                    <a:pt x="2221" y="144"/>
                  </a:cubicBezTo>
                  <a:cubicBezTo>
                    <a:pt x="2328" y="144"/>
                    <a:pt x="2435" y="124"/>
                    <a:pt x="2538" y="99"/>
                  </a:cubicBezTo>
                  <a:cubicBezTo>
                    <a:pt x="2748" y="58"/>
                    <a:pt x="2957" y="0"/>
                    <a:pt x="3175" y="4"/>
                  </a:cubicBezTo>
                  <a:cubicBezTo>
                    <a:pt x="3587" y="17"/>
                    <a:pt x="3932" y="309"/>
                    <a:pt x="4257" y="531"/>
                  </a:cubicBezTo>
                  <a:cubicBezTo>
                    <a:pt x="4257" y="531"/>
                    <a:pt x="4257" y="531"/>
                    <a:pt x="4261" y="531"/>
                  </a:cubicBezTo>
                  <a:lnTo>
                    <a:pt x="4261" y="531"/>
                  </a:lnTo>
                  <a:cubicBezTo>
                    <a:pt x="4261" y="535"/>
                    <a:pt x="4261" y="535"/>
                    <a:pt x="4265" y="535"/>
                  </a:cubicBezTo>
                  <a:lnTo>
                    <a:pt x="4269" y="539"/>
                  </a:lnTo>
                  <a:cubicBezTo>
                    <a:pt x="4466" y="650"/>
                    <a:pt x="4693" y="683"/>
                    <a:pt x="4919" y="687"/>
                  </a:cubicBezTo>
                  <a:cubicBezTo>
                    <a:pt x="5158" y="695"/>
                    <a:pt x="5392" y="679"/>
                    <a:pt x="5630" y="675"/>
                  </a:cubicBezTo>
                  <a:cubicBezTo>
                    <a:pt x="5869" y="667"/>
                    <a:pt x="6112" y="671"/>
                    <a:pt x="6346" y="737"/>
                  </a:cubicBezTo>
                  <a:close/>
                  <a:moveTo>
                    <a:pt x="6712" y="987"/>
                  </a:moveTo>
                  <a:lnTo>
                    <a:pt x="6712" y="987"/>
                  </a:lnTo>
                  <a:cubicBezTo>
                    <a:pt x="6671" y="897"/>
                    <a:pt x="6568" y="864"/>
                    <a:pt x="6449" y="835"/>
                  </a:cubicBezTo>
                  <a:cubicBezTo>
                    <a:pt x="6334" y="806"/>
                    <a:pt x="6210" y="790"/>
                    <a:pt x="6107" y="847"/>
                  </a:cubicBezTo>
                  <a:cubicBezTo>
                    <a:pt x="6034" y="889"/>
                    <a:pt x="5997" y="971"/>
                    <a:pt x="5984" y="1049"/>
                  </a:cubicBezTo>
                  <a:cubicBezTo>
                    <a:pt x="5972" y="1135"/>
                    <a:pt x="5989" y="1222"/>
                    <a:pt x="6034" y="1296"/>
                  </a:cubicBezTo>
                  <a:cubicBezTo>
                    <a:pt x="6075" y="1370"/>
                    <a:pt x="6194" y="1436"/>
                    <a:pt x="6231" y="1428"/>
                  </a:cubicBezTo>
                  <a:cubicBezTo>
                    <a:pt x="6239" y="1428"/>
                    <a:pt x="6239" y="1423"/>
                    <a:pt x="6235" y="1419"/>
                  </a:cubicBezTo>
                  <a:cubicBezTo>
                    <a:pt x="6210" y="1395"/>
                    <a:pt x="6133" y="1378"/>
                    <a:pt x="6079" y="1279"/>
                  </a:cubicBezTo>
                  <a:cubicBezTo>
                    <a:pt x="6042" y="1218"/>
                    <a:pt x="6030" y="1144"/>
                    <a:pt x="6038" y="1070"/>
                  </a:cubicBezTo>
                  <a:cubicBezTo>
                    <a:pt x="6046" y="1008"/>
                    <a:pt x="6079" y="942"/>
                    <a:pt x="6133" y="905"/>
                  </a:cubicBezTo>
                  <a:cubicBezTo>
                    <a:pt x="6219" y="847"/>
                    <a:pt x="6342" y="873"/>
                    <a:pt x="6436" y="901"/>
                  </a:cubicBezTo>
                  <a:cubicBezTo>
                    <a:pt x="6531" y="926"/>
                    <a:pt x="6606" y="946"/>
                    <a:pt x="6655" y="1020"/>
                  </a:cubicBezTo>
                  <a:cubicBezTo>
                    <a:pt x="6692" y="1078"/>
                    <a:pt x="6692" y="1148"/>
                    <a:pt x="6663" y="1209"/>
                  </a:cubicBezTo>
                  <a:cubicBezTo>
                    <a:pt x="6606" y="1337"/>
                    <a:pt x="6445" y="1415"/>
                    <a:pt x="6309" y="1423"/>
                  </a:cubicBezTo>
                  <a:cubicBezTo>
                    <a:pt x="6305" y="1423"/>
                    <a:pt x="6305" y="1432"/>
                    <a:pt x="6309" y="1432"/>
                  </a:cubicBezTo>
                  <a:cubicBezTo>
                    <a:pt x="6470" y="1460"/>
                    <a:pt x="6642" y="1366"/>
                    <a:pt x="6716" y="1218"/>
                  </a:cubicBezTo>
                  <a:cubicBezTo>
                    <a:pt x="6753" y="1144"/>
                    <a:pt x="6749" y="1062"/>
                    <a:pt x="6712" y="987"/>
                  </a:cubicBezTo>
                  <a:close/>
                  <a:moveTo>
                    <a:pt x="5355" y="1387"/>
                  </a:moveTo>
                  <a:lnTo>
                    <a:pt x="5355" y="1387"/>
                  </a:lnTo>
                  <a:cubicBezTo>
                    <a:pt x="5396" y="1399"/>
                    <a:pt x="5376" y="1341"/>
                    <a:pt x="5372" y="1325"/>
                  </a:cubicBezTo>
                  <a:cubicBezTo>
                    <a:pt x="5351" y="1271"/>
                    <a:pt x="5331" y="1222"/>
                    <a:pt x="5322" y="1168"/>
                  </a:cubicBezTo>
                  <a:cubicBezTo>
                    <a:pt x="5310" y="1111"/>
                    <a:pt x="5310" y="1054"/>
                    <a:pt x="5314" y="1000"/>
                  </a:cubicBezTo>
                  <a:cubicBezTo>
                    <a:pt x="5314" y="946"/>
                    <a:pt x="5322" y="880"/>
                    <a:pt x="5343" y="831"/>
                  </a:cubicBezTo>
                  <a:cubicBezTo>
                    <a:pt x="5347" y="823"/>
                    <a:pt x="5335" y="815"/>
                    <a:pt x="5331" y="823"/>
                  </a:cubicBezTo>
                  <a:cubicBezTo>
                    <a:pt x="5277" y="918"/>
                    <a:pt x="5256" y="1008"/>
                    <a:pt x="5260" y="1115"/>
                  </a:cubicBezTo>
                  <a:cubicBezTo>
                    <a:pt x="5260" y="1168"/>
                    <a:pt x="5268" y="1222"/>
                    <a:pt x="5285" y="1271"/>
                  </a:cubicBezTo>
                  <a:cubicBezTo>
                    <a:pt x="5293" y="1308"/>
                    <a:pt x="5314" y="1378"/>
                    <a:pt x="5355" y="1387"/>
                  </a:cubicBezTo>
                  <a:close/>
                  <a:moveTo>
                    <a:pt x="5248" y="1292"/>
                  </a:moveTo>
                  <a:lnTo>
                    <a:pt x="5248" y="1292"/>
                  </a:lnTo>
                  <a:cubicBezTo>
                    <a:pt x="5256" y="1267"/>
                    <a:pt x="5240" y="1247"/>
                    <a:pt x="5232" y="1230"/>
                  </a:cubicBezTo>
                  <a:cubicBezTo>
                    <a:pt x="5215" y="1197"/>
                    <a:pt x="5203" y="1164"/>
                    <a:pt x="5191" y="1127"/>
                  </a:cubicBezTo>
                  <a:cubicBezTo>
                    <a:pt x="5174" y="1066"/>
                    <a:pt x="5162" y="983"/>
                    <a:pt x="5182" y="922"/>
                  </a:cubicBezTo>
                  <a:cubicBezTo>
                    <a:pt x="5182" y="914"/>
                    <a:pt x="5170" y="910"/>
                    <a:pt x="5170" y="918"/>
                  </a:cubicBezTo>
                  <a:cubicBezTo>
                    <a:pt x="5137" y="987"/>
                    <a:pt x="5129" y="1054"/>
                    <a:pt x="5141" y="1131"/>
                  </a:cubicBezTo>
                  <a:cubicBezTo>
                    <a:pt x="5146" y="1172"/>
                    <a:pt x="5174" y="1308"/>
                    <a:pt x="5240" y="1300"/>
                  </a:cubicBezTo>
                  <a:cubicBezTo>
                    <a:pt x="5244" y="1300"/>
                    <a:pt x="5248" y="1296"/>
                    <a:pt x="5248" y="1292"/>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4" name="Freeform 132">
              <a:extLst>
                <a:ext uri="{FF2B5EF4-FFF2-40B4-BE49-F238E27FC236}">
                  <a16:creationId xmlns:a16="http://schemas.microsoft.com/office/drawing/2014/main" id="{E755EB72-773E-447D-AC99-F5C67A4145DA}"/>
                </a:ext>
              </a:extLst>
            </p:cNvPr>
            <p:cNvSpPr>
              <a:spLocks noChangeArrowheads="1"/>
            </p:cNvSpPr>
            <p:nvPr/>
          </p:nvSpPr>
          <p:spPr bwMode="auto">
            <a:xfrm>
              <a:off x="9502108" y="8506951"/>
              <a:ext cx="1741709" cy="953129"/>
            </a:xfrm>
            <a:custGeom>
              <a:avLst/>
              <a:gdLst>
                <a:gd name="T0" fmla="*/ 1686 w 1687"/>
                <a:gd name="T1" fmla="*/ 37 h 926"/>
                <a:gd name="T2" fmla="*/ 1686 w 1687"/>
                <a:gd name="T3" fmla="*/ 37 h 926"/>
                <a:gd name="T4" fmla="*/ 1316 w 1687"/>
                <a:gd name="T5" fmla="*/ 263 h 926"/>
                <a:gd name="T6" fmla="*/ 1090 w 1687"/>
                <a:gd name="T7" fmla="*/ 423 h 926"/>
                <a:gd name="T8" fmla="*/ 838 w 1687"/>
                <a:gd name="T9" fmla="*/ 576 h 926"/>
                <a:gd name="T10" fmla="*/ 365 w 1687"/>
                <a:gd name="T11" fmla="*/ 921 h 926"/>
                <a:gd name="T12" fmla="*/ 0 w 1687"/>
                <a:gd name="T13" fmla="*/ 925 h 926"/>
                <a:gd name="T14" fmla="*/ 370 w 1687"/>
                <a:gd name="T15" fmla="*/ 654 h 926"/>
                <a:gd name="T16" fmla="*/ 781 w 1687"/>
                <a:gd name="T17" fmla="*/ 333 h 926"/>
                <a:gd name="T18" fmla="*/ 1208 w 1687"/>
                <a:gd name="T19" fmla="*/ 54 h 926"/>
                <a:gd name="T20" fmla="*/ 1686 w 1687"/>
                <a:gd name="T21" fmla="*/ 3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7" h="926">
                  <a:moveTo>
                    <a:pt x="1686" y="37"/>
                  </a:moveTo>
                  <a:lnTo>
                    <a:pt x="1686" y="37"/>
                  </a:lnTo>
                  <a:cubicBezTo>
                    <a:pt x="1550" y="90"/>
                    <a:pt x="1431" y="176"/>
                    <a:pt x="1316" y="263"/>
                  </a:cubicBezTo>
                  <a:cubicBezTo>
                    <a:pt x="1241" y="316"/>
                    <a:pt x="1167" y="374"/>
                    <a:pt x="1090" y="423"/>
                  </a:cubicBezTo>
                  <a:cubicBezTo>
                    <a:pt x="1011" y="481"/>
                    <a:pt x="925" y="526"/>
                    <a:pt x="838" y="576"/>
                  </a:cubicBezTo>
                  <a:cubicBezTo>
                    <a:pt x="670" y="670"/>
                    <a:pt x="497" y="773"/>
                    <a:pt x="365" y="921"/>
                  </a:cubicBezTo>
                  <a:cubicBezTo>
                    <a:pt x="242" y="917"/>
                    <a:pt x="123" y="921"/>
                    <a:pt x="0" y="925"/>
                  </a:cubicBezTo>
                  <a:cubicBezTo>
                    <a:pt x="110" y="822"/>
                    <a:pt x="242" y="740"/>
                    <a:pt x="370" y="654"/>
                  </a:cubicBezTo>
                  <a:cubicBezTo>
                    <a:pt x="514" y="555"/>
                    <a:pt x="645" y="448"/>
                    <a:pt x="781" y="333"/>
                  </a:cubicBezTo>
                  <a:cubicBezTo>
                    <a:pt x="908" y="218"/>
                    <a:pt x="1044" y="111"/>
                    <a:pt x="1208" y="54"/>
                  </a:cubicBezTo>
                  <a:cubicBezTo>
                    <a:pt x="1357" y="4"/>
                    <a:pt x="1529" y="0"/>
                    <a:pt x="1686" y="3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75" name="Freeform 133">
              <a:extLst>
                <a:ext uri="{FF2B5EF4-FFF2-40B4-BE49-F238E27FC236}">
                  <a16:creationId xmlns:a16="http://schemas.microsoft.com/office/drawing/2014/main" id="{9D6489A9-8C7F-4E1A-92A3-C12BE3B4E388}"/>
                </a:ext>
              </a:extLst>
            </p:cNvPr>
            <p:cNvSpPr>
              <a:spLocks noChangeArrowheads="1"/>
            </p:cNvSpPr>
            <p:nvPr/>
          </p:nvSpPr>
          <p:spPr bwMode="auto">
            <a:xfrm>
              <a:off x="8932177" y="8520633"/>
              <a:ext cx="1614044" cy="957689"/>
            </a:xfrm>
            <a:custGeom>
              <a:avLst/>
              <a:gdLst>
                <a:gd name="T0" fmla="*/ 1563 w 1564"/>
                <a:gd name="T1" fmla="*/ 62 h 931"/>
                <a:gd name="T2" fmla="*/ 1563 w 1564"/>
                <a:gd name="T3" fmla="*/ 62 h 931"/>
                <a:gd name="T4" fmla="*/ 1325 w 1564"/>
                <a:gd name="T5" fmla="*/ 239 h 931"/>
                <a:gd name="T6" fmla="*/ 1115 w 1564"/>
                <a:gd name="T7" fmla="*/ 420 h 931"/>
                <a:gd name="T8" fmla="*/ 889 w 1564"/>
                <a:gd name="T9" fmla="*/ 584 h 931"/>
                <a:gd name="T10" fmla="*/ 453 w 1564"/>
                <a:gd name="T11" fmla="*/ 917 h 931"/>
                <a:gd name="T12" fmla="*/ 333 w 1564"/>
                <a:gd name="T13" fmla="*/ 921 h 931"/>
                <a:gd name="T14" fmla="*/ 0 w 1564"/>
                <a:gd name="T15" fmla="*/ 930 h 931"/>
                <a:gd name="T16" fmla="*/ 371 w 1564"/>
                <a:gd name="T17" fmla="*/ 674 h 931"/>
                <a:gd name="T18" fmla="*/ 765 w 1564"/>
                <a:gd name="T19" fmla="*/ 395 h 931"/>
                <a:gd name="T20" fmla="*/ 1123 w 1564"/>
                <a:gd name="T21" fmla="*/ 115 h 931"/>
                <a:gd name="T22" fmla="*/ 1563 w 1564"/>
                <a:gd name="T23" fmla="*/ 62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4" h="931">
                  <a:moveTo>
                    <a:pt x="1563" y="62"/>
                  </a:moveTo>
                  <a:lnTo>
                    <a:pt x="1563" y="62"/>
                  </a:lnTo>
                  <a:cubicBezTo>
                    <a:pt x="1477" y="115"/>
                    <a:pt x="1399" y="177"/>
                    <a:pt x="1325" y="239"/>
                  </a:cubicBezTo>
                  <a:cubicBezTo>
                    <a:pt x="1255" y="296"/>
                    <a:pt x="1185" y="358"/>
                    <a:pt x="1115" y="420"/>
                  </a:cubicBezTo>
                  <a:cubicBezTo>
                    <a:pt x="1045" y="477"/>
                    <a:pt x="967" y="530"/>
                    <a:pt x="889" y="584"/>
                  </a:cubicBezTo>
                  <a:cubicBezTo>
                    <a:pt x="737" y="687"/>
                    <a:pt x="580" y="786"/>
                    <a:pt x="453" y="917"/>
                  </a:cubicBezTo>
                  <a:cubicBezTo>
                    <a:pt x="412" y="921"/>
                    <a:pt x="375" y="921"/>
                    <a:pt x="333" y="921"/>
                  </a:cubicBezTo>
                  <a:cubicBezTo>
                    <a:pt x="227" y="925"/>
                    <a:pt x="115" y="930"/>
                    <a:pt x="0" y="930"/>
                  </a:cubicBezTo>
                  <a:cubicBezTo>
                    <a:pt x="120" y="839"/>
                    <a:pt x="247" y="757"/>
                    <a:pt x="371" y="674"/>
                  </a:cubicBezTo>
                  <a:cubicBezTo>
                    <a:pt x="507" y="584"/>
                    <a:pt x="642" y="498"/>
                    <a:pt x="765" y="395"/>
                  </a:cubicBezTo>
                  <a:cubicBezTo>
                    <a:pt x="881" y="296"/>
                    <a:pt x="991" y="190"/>
                    <a:pt x="1123" y="115"/>
                  </a:cubicBezTo>
                  <a:cubicBezTo>
                    <a:pt x="1251" y="42"/>
                    <a:pt x="1423" y="0"/>
                    <a:pt x="1563" y="6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grpSp>
      <p:sp>
        <p:nvSpPr>
          <p:cNvPr id="76" name="Freeform 135">
            <a:extLst>
              <a:ext uri="{FF2B5EF4-FFF2-40B4-BE49-F238E27FC236}">
                <a16:creationId xmlns:a16="http://schemas.microsoft.com/office/drawing/2014/main" id="{F9FE636F-C8B2-469A-A232-5EA2A205806F}"/>
              </a:ext>
            </a:extLst>
          </p:cNvPr>
          <p:cNvSpPr>
            <a:spLocks noChangeArrowheads="1"/>
          </p:cNvSpPr>
          <p:nvPr/>
        </p:nvSpPr>
        <p:spPr bwMode="auto">
          <a:xfrm>
            <a:off x="1588" y="4989513"/>
            <a:ext cx="1324769" cy="1867694"/>
          </a:xfrm>
          <a:custGeom>
            <a:avLst/>
            <a:gdLst>
              <a:gd name="T0" fmla="*/ 0 w 2567"/>
              <a:gd name="T1" fmla="*/ 386307 h 3616"/>
              <a:gd name="T2" fmla="*/ 0 w 2567"/>
              <a:gd name="T3" fmla="*/ 3733954 h 3616"/>
              <a:gd name="T4" fmla="*/ 1990649 w 2567"/>
              <a:gd name="T5" fmla="*/ 3733954 h 3616"/>
              <a:gd name="T6" fmla="*/ 2648007 w 2567"/>
              <a:gd name="T7" fmla="*/ 3215435 h 3616"/>
              <a:gd name="T8" fmla="*/ 632591 w 2567"/>
              <a:gd name="T9" fmla="*/ 0 h 3616"/>
              <a:gd name="T10" fmla="*/ 0 w 2567"/>
              <a:gd name="T11" fmla="*/ 386307 h 36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67" h="3616">
                <a:moveTo>
                  <a:pt x="0" y="374"/>
                </a:moveTo>
                <a:lnTo>
                  <a:pt x="0" y="3615"/>
                </a:lnTo>
                <a:lnTo>
                  <a:pt x="1929" y="3615"/>
                </a:lnTo>
                <a:lnTo>
                  <a:pt x="2566" y="3113"/>
                </a:lnTo>
                <a:lnTo>
                  <a:pt x="613" y="0"/>
                </a:lnTo>
                <a:lnTo>
                  <a:pt x="0" y="374"/>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79" name="Freeform 138">
            <a:extLst>
              <a:ext uri="{FF2B5EF4-FFF2-40B4-BE49-F238E27FC236}">
                <a16:creationId xmlns:a16="http://schemas.microsoft.com/office/drawing/2014/main" id="{D2C9DE8E-8E2D-4353-8083-9CE39F8CBAD9}"/>
              </a:ext>
            </a:extLst>
          </p:cNvPr>
          <p:cNvSpPr>
            <a:spLocks noChangeArrowheads="1"/>
          </p:cNvSpPr>
          <p:nvPr/>
        </p:nvSpPr>
        <p:spPr bwMode="auto">
          <a:xfrm>
            <a:off x="386557" y="4681538"/>
            <a:ext cx="1372394" cy="1751807"/>
          </a:xfrm>
          <a:custGeom>
            <a:avLst/>
            <a:gdLst>
              <a:gd name="T0" fmla="*/ 1673928 w 2658"/>
              <a:gd name="T1" fmla="*/ 3501372 h 3390"/>
              <a:gd name="T2" fmla="*/ 2743754 w 2658"/>
              <a:gd name="T3" fmla="*/ 2476479 h 3390"/>
              <a:gd name="T4" fmla="*/ 2357543 w 2658"/>
              <a:gd name="T5" fmla="*/ 1898944 h 3390"/>
              <a:gd name="T6" fmla="*/ 2319335 w 2658"/>
              <a:gd name="T7" fmla="*/ 1839021 h 3390"/>
              <a:gd name="T8" fmla="*/ 1393047 w 2658"/>
              <a:gd name="T9" fmla="*/ 458722 h 3390"/>
              <a:gd name="T10" fmla="*/ 1355871 w 2658"/>
              <a:gd name="T11" fmla="*/ 402932 h 3390"/>
              <a:gd name="T12" fmla="*/ 1087382 w 2658"/>
              <a:gd name="T13" fmla="*/ 0 h 3390"/>
              <a:gd name="T14" fmla="*/ 0 w 2658"/>
              <a:gd name="T15" fmla="*/ 840990 h 3390"/>
              <a:gd name="T16" fmla="*/ 1673928 w 2658"/>
              <a:gd name="T17" fmla="*/ 3501372 h 33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58" h="3390">
                <a:moveTo>
                  <a:pt x="1621" y="3389"/>
                </a:moveTo>
                <a:lnTo>
                  <a:pt x="2657" y="2397"/>
                </a:lnTo>
                <a:lnTo>
                  <a:pt x="2283" y="1838"/>
                </a:lnTo>
                <a:lnTo>
                  <a:pt x="2246" y="1780"/>
                </a:lnTo>
                <a:lnTo>
                  <a:pt x="1349" y="444"/>
                </a:lnTo>
                <a:lnTo>
                  <a:pt x="1313" y="390"/>
                </a:lnTo>
                <a:lnTo>
                  <a:pt x="1053" y="0"/>
                </a:lnTo>
                <a:lnTo>
                  <a:pt x="0" y="814"/>
                </a:lnTo>
                <a:lnTo>
                  <a:pt x="1621" y="3389"/>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s-MX" sz="900"/>
          </a:p>
        </p:txBody>
      </p:sp>
      <p:sp>
        <p:nvSpPr>
          <p:cNvPr id="80" name="Freeform 139">
            <a:extLst>
              <a:ext uri="{FF2B5EF4-FFF2-40B4-BE49-F238E27FC236}">
                <a16:creationId xmlns:a16="http://schemas.microsoft.com/office/drawing/2014/main" id="{67BBF86D-6ADC-4BF2-9297-CD955034F608}"/>
              </a:ext>
            </a:extLst>
          </p:cNvPr>
          <p:cNvSpPr>
            <a:spLocks noChangeArrowheads="1"/>
          </p:cNvSpPr>
          <p:nvPr/>
        </p:nvSpPr>
        <p:spPr bwMode="auto">
          <a:xfrm>
            <a:off x="3544094" y="1457325"/>
            <a:ext cx="898525" cy="900907"/>
          </a:xfrm>
          <a:custGeom>
            <a:avLst/>
            <a:gdLst>
              <a:gd name="T0" fmla="*/ 1795392 w 1744"/>
              <a:gd name="T1" fmla="*/ 900167 h 1745"/>
              <a:gd name="T2" fmla="*/ 1795392 w 1744"/>
              <a:gd name="T3" fmla="*/ 900167 h 1745"/>
              <a:gd name="T4" fmla="*/ 897181 w 1744"/>
              <a:gd name="T5" fmla="*/ 1800335 h 1745"/>
              <a:gd name="T6" fmla="*/ 0 w 1744"/>
              <a:gd name="T7" fmla="*/ 900167 h 1745"/>
              <a:gd name="T8" fmla="*/ 897181 w 1744"/>
              <a:gd name="T9" fmla="*/ 0 h 1745"/>
              <a:gd name="T10" fmla="*/ 1795392 w 1744"/>
              <a:gd name="T11" fmla="*/ 900167 h 17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4" h="1745">
                <a:moveTo>
                  <a:pt x="1743" y="872"/>
                </a:moveTo>
                <a:lnTo>
                  <a:pt x="1743" y="872"/>
                </a:lnTo>
                <a:cubicBezTo>
                  <a:pt x="1743" y="1353"/>
                  <a:pt x="1352" y="1744"/>
                  <a:pt x="871" y="1744"/>
                </a:cubicBezTo>
                <a:cubicBezTo>
                  <a:pt x="391" y="1744"/>
                  <a:pt x="0" y="1353"/>
                  <a:pt x="0" y="872"/>
                </a:cubicBezTo>
                <a:cubicBezTo>
                  <a:pt x="0" y="390"/>
                  <a:pt x="391" y="0"/>
                  <a:pt x="871" y="0"/>
                </a:cubicBezTo>
                <a:cubicBezTo>
                  <a:pt x="1352" y="0"/>
                  <a:pt x="1743" y="390"/>
                  <a:pt x="1743" y="872"/>
                </a:cubicBezTo>
              </a:path>
            </a:pathLst>
          </a:custGeom>
          <a:solidFill>
            <a:srgbClr val="FFAA19"/>
          </a:solidFill>
          <a:ln>
            <a:noFill/>
          </a:ln>
        </p:spPr>
        <p:txBody>
          <a:bodyPr wrap="none" anchor="ctr"/>
          <a:lstStyle/>
          <a:p>
            <a:endParaRPr lang="es-MX" sz="900"/>
          </a:p>
        </p:txBody>
      </p:sp>
      <p:sp>
        <p:nvSpPr>
          <p:cNvPr id="81" name="Freeform 141">
            <a:extLst>
              <a:ext uri="{FF2B5EF4-FFF2-40B4-BE49-F238E27FC236}">
                <a16:creationId xmlns:a16="http://schemas.microsoft.com/office/drawing/2014/main" id="{2BC54500-1E7A-41C4-B33D-78EAE2C720DE}"/>
              </a:ext>
            </a:extLst>
          </p:cNvPr>
          <p:cNvSpPr>
            <a:spLocks noChangeArrowheads="1"/>
          </p:cNvSpPr>
          <p:nvPr/>
        </p:nvSpPr>
        <p:spPr bwMode="auto">
          <a:xfrm>
            <a:off x="3628232" y="1542257"/>
            <a:ext cx="730250" cy="729456"/>
          </a:xfrm>
          <a:custGeom>
            <a:avLst/>
            <a:gdLst>
              <a:gd name="T0" fmla="*/ 1415 w 1416"/>
              <a:gd name="T1" fmla="*/ 708 h 1416"/>
              <a:gd name="T2" fmla="*/ 1415 w 1416"/>
              <a:gd name="T3" fmla="*/ 708 h 1416"/>
              <a:gd name="T4" fmla="*/ 707 w 1416"/>
              <a:gd name="T5" fmla="*/ 1415 h 1416"/>
              <a:gd name="T6" fmla="*/ 0 w 1416"/>
              <a:gd name="T7" fmla="*/ 708 h 1416"/>
              <a:gd name="T8" fmla="*/ 707 w 1416"/>
              <a:gd name="T9" fmla="*/ 0 h 1416"/>
              <a:gd name="T10" fmla="*/ 1415 w 1416"/>
              <a:gd name="T11" fmla="*/ 708 h 1416"/>
            </a:gdLst>
            <a:ahLst/>
            <a:cxnLst>
              <a:cxn ang="0">
                <a:pos x="T0" y="T1"/>
              </a:cxn>
              <a:cxn ang="0">
                <a:pos x="T2" y="T3"/>
              </a:cxn>
              <a:cxn ang="0">
                <a:pos x="T4" y="T5"/>
              </a:cxn>
              <a:cxn ang="0">
                <a:pos x="T6" y="T7"/>
              </a:cxn>
              <a:cxn ang="0">
                <a:pos x="T8" y="T9"/>
              </a:cxn>
              <a:cxn ang="0">
                <a:pos x="T10" y="T11"/>
              </a:cxn>
            </a:cxnLst>
            <a:rect l="0" t="0" r="r" b="b"/>
            <a:pathLst>
              <a:path w="1416" h="1416">
                <a:moveTo>
                  <a:pt x="1415" y="708"/>
                </a:moveTo>
                <a:lnTo>
                  <a:pt x="1415" y="708"/>
                </a:lnTo>
                <a:cubicBezTo>
                  <a:pt x="1415" y="1099"/>
                  <a:pt x="1098" y="1415"/>
                  <a:pt x="707" y="1415"/>
                </a:cubicBezTo>
                <a:cubicBezTo>
                  <a:pt x="317" y="1415"/>
                  <a:pt x="0" y="1099"/>
                  <a:pt x="0" y="708"/>
                </a:cubicBezTo>
                <a:cubicBezTo>
                  <a:pt x="0" y="317"/>
                  <a:pt x="317" y="0"/>
                  <a:pt x="707" y="0"/>
                </a:cubicBezTo>
                <a:cubicBezTo>
                  <a:pt x="1098" y="0"/>
                  <a:pt x="1415" y="317"/>
                  <a:pt x="1415" y="708"/>
                </a:cubicBezTo>
              </a:path>
            </a:pathLst>
          </a:custGeom>
          <a:solidFill>
            <a:schemeClr val="bg1">
              <a:lumMod val="85000"/>
            </a:schemeClr>
          </a:solidFill>
          <a:ln>
            <a:noFill/>
          </a:ln>
          <a:effectLst/>
        </p:spPr>
        <p:txBody>
          <a:bodyPr wrap="none" anchor="ctr"/>
          <a:lstStyle/>
          <a:p>
            <a:pPr defTabSz="914217">
              <a:defRPr/>
            </a:pPr>
            <a:endParaRPr lang="en-US" sz="900">
              <a:latin typeface="Calibri Light"/>
            </a:endParaRPr>
          </a:p>
        </p:txBody>
      </p:sp>
      <p:sp>
        <p:nvSpPr>
          <p:cNvPr id="82" name="Freeform 142">
            <a:extLst>
              <a:ext uri="{FF2B5EF4-FFF2-40B4-BE49-F238E27FC236}">
                <a16:creationId xmlns:a16="http://schemas.microsoft.com/office/drawing/2014/main" id="{C7FF8D5B-C140-4C90-AFB4-BD777A440F45}"/>
              </a:ext>
            </a:extLst>
          </p:cNvPr>
          <p:cNvSpPr>
            <a:spLocks noChangeArrowheads="1"/>
          </p:cNvSpPr>
          <p:nvPr/>
        </p:nvSpPr>
        <p:spPr bwMode="auto">
          <a:xfrm>
            <a:off x="3824288" y="1612900"/>
            <a:ext cx="335757" cy="590550"/>
          </a:xfrm>
          <a:custGeom>
            <a:avLst/>
            <a:gdLst>
              <a:gd name="T0" fmla="*/ 359 w 651"/>
              <a:gd name="T1" fmla="*/ 0 h 1145"/>
              <a:gd name="T2" fmla="*/ 359 w 651"/>
              <a:gd name="T3" fmla="*/ 0 h 1145"/>
              <a:gd name="T4" fmla="*/ 359 w 651"/>
              <a:gd name="T5" fmla="*/ 107 h 1145"/>
              <a:gd name="T6" fmla="*/ 638 w 651"/>
              <a:gd name="T7" fmla="*/ 321 h 1145"/>
              <a:gd name="T8" fmla="*/ 503 w 651"/>
              <a:gd name="T9" fmla="*/ 321 h 1145"/>
              <a:gd name="T10" fmla="*/ 359 w 651"/>
              <a:gd name="T11" fmla="*/ 210 h 1145"/>
              <a:gd name="T12" fmla="*/ 359 w 651"/>
              <a:gd name="T13" fmla="*/ 482 h 1145"/>
              <a:gd name="T14" fmla="*/ 650 w 651"/>
              <a:gd name="T15" fmla="*/ 748 h 1145"/>
              <a:gd name="T16" fmla="*/ 535 w 651"/>
              <a:gd name="T17" fmla="*/ 963 h 1145"/>
              <a:gd name="T18" fmla="*/ 354 w 651"/>
              <a:gd name="T19" fmla="*/ 1012 h 1145"/>
              <a:gd name="T20" fmla="*/ 354 w 651"/>
              <a:gd name="T21" fmla="*/ 1144 h 1145"/>
              <a:gd name="T22" fmla="*/ 288 w 651"/>
              <a:gd name="T23" fmla="*/ 1144 h 1145"/>
              <a:gd name="T24" fmla="*/ 288 w 651"/>
              <a:gd name="T25" fmla="*/ 1012 h 1145"/>
              <a:gd name="T26" fmla="*/ 75 w 651"/>
              <a:gd name="T27" fmla="*/ 942 h 1145"/>
              <a:gd name="T28" fmla="*/ 0 w 651"/>
              <a:gd name="T29" fmla="*/ 761 h 1145"/>
              <a:gd name="T30" fmla="*/ 132 w 651"/>
              <a:gd name="T31" fmla="*/ 761 h 1145"/>
              <a:gd name="T32" fmla="*/ 288 w 651"/>
              <a:gd name="T33" fmla="*/ 905 h 1145"/>
              <a:gd name="T34" fmla="*/ 288 w 651"/>
              <a:gd name="T35" fmla="*/ 600 h 1145"/>
              <a:gd name="T36" fmla="*/ 17 w 651"/>
              <a:gd name="T37" fmla="*/ 342 h 1145"/>
              <a:gd name="T38" fmla="*/ 128 w 651"/>
              <a:gd name="T39" fmla="*/ 148 h 1145"/>
              <a:gd name="T40" fmla="*/ 292 w 651"/>
              <a:gd name="T41" fmla="*/ 107 h 1145"/>
              <a:gd name="T42" fmla="*/ 292 w 651"/>
              <a:gd name="T43" fmla="*/ 0 h 1145"/>
              <a:gd name="T44" fmla="*/ 359 w 651"/>
              <a:gd name="T45" fmla="*/ 0 h 1145"/>
              <a:gd name="T46" fmla="*/ 292 w 651"/>
              <a:gd name="T47" fmla="*/ 210 h 1145"/>
              <a:gd name="T48" fmla="*/ 292 w 651"/>
              <a:gd name="T49" fmla="*/ 210 h 1145"/>
              <a:gd name="T50" fmla="*/ 144 w 651"/>
              <a:gd name="T51" fmla="*/ 333 h 1145"/>
              <a:gd name="T52" fmla="*/ 292 w 651"/>
              <a:gd name="T53" fmla="*/ 465 h 1145"/>
              <a:gd name="T54" fmla="*/ 292 w 651"/>
              <a:gd name="T55" fmla="*/ 210 h 1145"/>
              <a:gd name="T56" fmla="*/ 359 w 651"/>
              <a:gd name="T57" fmla="*/ 905 h 1145"/>
              <a:gd name="T58" fmla="*/ 359 w 651"/>
              <a:gd name="T59" fmla="*/ 905 h 1145"/>
              <a:gd name="T60" fmla="*/ 515 w 651"/>
              <a:gd name="T61" fmla="*/ 765 h 1145"/>
              <a:gd name="T62" fmla="*/ 359 w 651"/>
              <a:gd name="T63" fmla="*/ 617 h 1145"/>
              <a:gd name="T64" fmla="*/ 359 w 651"/>
              <a:gd name="T65" fmla="*/ 90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1145">
                <a:moveTo>
                  <a:pt x="359" y="0"/>
                </a:moveTo>
                <a:lnTo>
                  <a:pt x="359" y="0"/>
                </a:lnTo>
                <a:cubicBezTo>
                  <a:pt x="359" y="107"/>
                  <a:pt x="359" y="107"/>
                  <a:pt x="359" y="107"/>
                </a:cubicBezTo>
                <a:cubicBezTo>
                  <a:pt x="416" y="107"/>
                  <a:pt x="634" y="115"/>
                  <a:pt x="638" y="321"/>
                </a:cubicBezTo>
                <a:cubicBezTo>
                  <a:pt x="503" y="321"/>
                  <a:pt x="503" y="321"/>
                  <a:pt x="503" y="321"/>
                </a:cubicBezTo>
                <a:cubicBezTo>
                  <a:pt x="498" y="234"/>
                  <a:pt x="432" y="214"/>
                  <a:pt x="359" y="210"/>
                </a:cubicBezTo>
                <a:cubicBezTo>
                  <a:pt x="359" y="482"/>
                  <a:pt x="359" y="482"/>
                  <a:pt x="359" y="482"/>
                </a:cubicBezTo>
                <a:cubicBezTo>
                  <a:pt x="490" y="518"/>
                  <a:pt x="650" y="568"/>
                  <a:pt x="650" y="748"/>
                </a:cubicBezTo>
                <a:cubicBezTo>
                  <a:pt x="650" y="876"/>
                  <a:pt x="568" y="942"/>
                  <a:pt x="535" y="963"/>
                </a:cubicBezTo>
                <a:cubicBezTo>
                  <a:pt x="473" y="1004"/>
                  <a:pt x="400" y="1008"/>
                  <a:pt x="354" y="1012"/>
                </a:cubicBezTo>
                <a:cubicBezTo>
                  <a:pt x="354" y="1144"/>
                  <a:pt x="354" y="1144"/>
                  <a:pt x="354" y="1144"/>
                </a:cubicBezTo>
                <a:cubicBezTo>
                  <a:pt x="288" y="1144"/>
                  <a:pt x="288" y="1144"/>
                  <a:pt x="288" y="1144"/>
                </a:cubicBezTo>
                <a:cubicBezTo>
                  <a:pt x="288" y="1012"/>
                  <a:pt x="288" y="1012"/>
                  <a:pt x="288" y="1012"/>
                </a:cubicBezTo>
                <a:cubicBezTo>
                  <a:pt x="231" y="1012"/>
                  <a:pt x="152" y="1012"/>
                  <a:pt x="75" y="942"/>
                </a:cubicBezTo>
                <a:cubicBezTo>
                  <a:pt x="5" y="880"/>
                  <a:pt x="0" y="815"/>
                  <a:pt x="0" y="761"/>
                </a:cubicBezTo>
                <a:cubicBezTo>
                  <a:pt x="132" y="761"/>
                  <a:pt x="132" y="761"/>
                  <a:pt x="132" y="761"/>
                </a:cubicBezTo>
                <a:cubicBezTo>
                  <a:pt x="128" y="819"/>
                  <a:pt x="165" y="901"/>
                  <a:pt x="288" y="905"/>
                </a:cubicBezTo>
                <a:cubicBezTo>
                  <a:pt x="288" y="600"/>
                  <a:pt x="288" y="600"/>
                  <a:pt x="288" y="600"/>
                </a:cubicBezTo>
                <a:cubicBezTo>
                  <a:pt x="75" y="535"/>
                  <a:pt x="17" y="482"/>
                  <a:pt x="17" y="342"/>
                </a:cubicBezTo>
                <a:cubicBezTo>
                  <a:pt x="17" y="234"/>
                  <a:pt x="83" y="177"/>
                  <a:pt x="128" y="148"/>
                </a:cubicBezTo>
                <a:cubicBezTo>
                  <a:pt x="186" y="111"/>
                  <a:pt x="255" y="111"/>
                  <a:pt x="292" y="107"/>
                </a:cubicBezTo>
                <a:cubicBezTo>
                  <a:pt x="292" y="0"/>
                  <a:pt x="292" y="0"/>
                  <a:pt x="292" y="0"/>
                </a:cubicBezTo>
                <a:lnTo>
                  <a:pt x="359" y="0"/>
                </a:lnTo>
                <a:close/>
                <a:moveTo>
                  <a:pt x="292" y="210"/>
                </a:moveTo>
                <a:lnTo>
                  <a:pt x="292" y="210"/>
                </a:lnTo>
                <a:cubicBezTo>
                  <a:pt x="152" y="226"/>
                  <a:pt x="144" y="308"/>
                  <a:pt x="144" y="333"/>
                </a:cubicBezTo>
                <a:cubicBezTo>
                  <a:pt x="144" y="419"/>
                  <a:pt x="227" y="444"/>
                  <a:pt x="292" y="465"/>
                </a:cubicBezTo>
                <a:lnTo>
                  <a:pt x="292" y="210"/>
                </a:lnTo>
                <a:close/>
                <a:moveTo>
                  <a:pt x="359" y="905"/>
                </a:moveTo>
                <a:lnTo>
                  <a:pt x="359" y="905"/>
                </a:lnTo>
                <a:cubicBezTo>
                  <a:pt x="469" y="901"/>
                  <a:pt x="515" y="831"/>
                  <a:pt x="515" y="765"/>
                </a:cubicBezTo>
                <a:cubicBezTo>
                  <a:pt x="515" y="667"/>
                  <a:pt x="424" y="637"/>
                  <a:pt x="359" y="617"/>
                </a:cubicBezTo>
                <a:lnTo>
                  <a:pt x="359" y="905"/>
                </a:lnTo>
                <a:close/>
              </a:path>
            </a:pathLst>
          </a:custGeom>
          <a:solidFill>
            <a:schemeClr val="bg1">
              <a:lumMod val="50000"/>
            </a:schemeClr>
          </a:solidFill>
          <a:ln>
            <a:noFill/>
          </a:ln>
          <a:effectLst/>
        </p:spPr>
        <p:txBody>
          <a:bodyPr wrap="none" anchor="ctr"/>
          <a:lstStyle/>
          <a:p>
            <a:pPr defTabSz="914217">
              <a:defRPr/>
            </a:pPr>
            <a:endParaRPr lang="en-US" sz="900">
              <a:latin typeface="Source Sans Pro"/>
              <a:cs typeface="Source Sans Pro"/>
            </a:endParaRPr>
          </a:p>
        </p:txBody>
      </p:sp>
      <p:sp>
        <p:nvSpPr>
          <p:cNvPr id="83" name="Freeform 143">
            <a:extLst>
              <a:ext uri="{FF2B5EF4-FFF2-40B4-BE49-F238E27FC236}">
                <a16:creationId xmlns:a16="http://schemas.microsoft.com/office/drawing/2014/main" id="{885E0734-26EA-4CDA-A2F5-004F0F8C5113}"/>
              </a:ext>
            </a:extLst>
          </p:cNvPr>
          <p:cNvSpPr>
            <a:spLocks noChangeArrowheads="1"/>
          </p:cNvSpPr>
          <p:nvPr/>
        </p:nvSpPr>
        <p:spPr bwMode="auto">
          <a:xfrm>
            <a:off x="3220244" y="2404269"/>
            <a:ext cx="1317625" cy="1539081"/>
          </a:xfrm>
          <a:custGeom>
            <a:avLst/>
            <a:gdLst>
              <a:gd name="T0" fmla="*/ 1031452 w 2555"/>
              <a:gd name="T1" fmla="*/ 1953091 h 2982"/>
              <a:gd name="T2" fmla="*/ 921087 w 2555"/>
              <a:gd name="T3" fmla="*/ 2025351 h 2982"/>
              <a:gd name="T4" fmla="*/ 1489417 w 2555"/>
              <a:gd name="T5" fmla="*/ 733958 h 2982"/>
              <a:gd name="T6" fmla="*/ 1485291 w 2555"/>
              <a:gd name="T7" fmla="*/ 38195 h 2982"/>
              <a:gd name="T8" fmla="*/ 1336762 w 2555"/>
              <a:gd name="T9" fmla="*/ 751506 h 2982"/>
              <a:gd name="T10" fmla="*/ 1141817 w 2555"/>
              <a:gd name="T11" fmla="*/ 764926 h 2982"/>
              <a:gd name="T12" fmla="*/ 399172 w 2555"/>
              <a:gd name="T13" fmla="*/ 789701 h 2982"/>
              <a:gd name="T14" fmla="*/ 1103654 w 2555"/>
              <a:gd name="T15" fmla="*/ 815508 h 2982"/>
              <a:gd name="T16" fmla="*/ 1073742 w 2555"/>
              <a:gd name="T17" fmla="*/ 789701 h 2982"/>
              <a:gd name="T18" fmla="*/ 1035578 w 2555"/>
              <a:gd name="T19" fmla="*/ 755636 h 2982"/>
              <a:gd name="T20" fmla="*/ 989163 w 2555"/>
              <a:gd name="T21" fmla="*/ 725699 h 2982"/>
              <a:gd name="T22" fmla="*/ 912835 w 2555"/>
              <a:gd name="T23" fmla="*/ 675117 h 2982"/>
              <a:gd name="T24" fmla="*/ 857137 w 2555"/>
              <a:gd name="T25" fmla="*/ 649310 h 2982"/>
              <a:gd name="T26" fmla="*/ 802470 w 2555"/>
              <a:gd name="T27" fmla="*/ 620406 h 2982"/>
              <a:gd name="T28" fmla="*/ 722016 w 2555"/>
              <a:gd name="T29" fmla="*/ 585308 h 2982"/>
              <a:gd name="T30" fmla="*/ 636406 w 2555"/>
              <a:gd name="T31" fmla="*/ 551242 h 2982"/>
              <a:gd name="T32" fmla="*/ 577613 w 2555"/>
              <a:gd name="T33" fmla="*/ 526467 h 2982"/>
              <a:gd name="T34" fmla="*/ 1048987 w 2555"/>
              <a:gd name="T35" fmla="*/ 743248 h 2982"/>
              <a:gd name="T36" fmla="*/ 1226396 w 2555"/>
              <a:gd name="T37" fmla="*/ 950738 h 2982"/>
              <a:gd name="T38" fmla="*/ 726142 w 2555"/>
              <a:gd name="T39" fmla="*/ 2067675 h 2982"/>
              <a:gd name="T40" fmla="*/ 857137 w 2555"/>
              <a:gd name="T41" fmla="*/ 2976089 h 2982"/>
              <a:gd name="T42" fmla="*/ 916961 w 2555"/>
              <a:gd name="T43" fmla="*/ 2463042 h 2982"/>
              <a:gd name="T44" fmla="*/ 975754 w 2555"/>
              <a:gd name="T45" fmla="*/ 2092450 h 2982"/>
              <a:gd name="T46" fmla="*/ 1425467 w 2555"/>
              <a:gd name="T47" fmla="*/ 1804441 h 2982"/>
              <a:gd name="T48" fmla="*/ 1807104 w 2555"/>
              <a:gd name="T49" fmla="*/ 1714632 h 2982"/>
              <a:gd name="T50" fmla="*/ 1704990 w 2555"/>
              <a:gd name="T51" fmla="*/ 1744569 h 2982"/>
              <a:gd name="T52" fmla="*/ 1561618 w 2555"/>
              <a:gd name="T53" fmla="*/ 1792054 h 2982"/>
              <a:gd name="T54" fmla="*/ 1485291 w 2555"/>
              <a:gd name="T55" fmla="*/ 1816829 h 2982"/>
              <a:gd name="T56" fmla="*/ 1404838 w 2555"/>
              <a:gd name="T57" fmla="*/ 1850894 h 2982"/>
              <a:gd name="T58" fmla="*/ 1323353 w 2555"/>
              <a:gd name="T59" fmla="*/ 1884960 h 2982"/>
              <a:gd name="T60" fmla="*/ 1214019 w 2555"/>
              <a:gd name="T61" fmla="*/ 1940703 h 2982"/>
              <a:gd name="T62" fmla="*/ 1150069 w 2555"/>
              <a:gd name="T63" fmla="*/ 1978898 h 2982"/>
              <a:gd name="T64" fmla="*/ 1099528 w 2555"/>
              <a:gd name="T65" fmla="*/ 2016061 h 2982"/>
              <a:gd name="T66" fmla="*/ 1048987 w 2555"/>
              <a:gd name="T67" fmla="*/ 2058384 h 2982"/>
              <a:gd name="T68" fmla="*/ 2634329 w 2555"/>
              <a:gd name="T69" fmla="*/ 1830249 h 29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55" h="2982">
                <a:moveTo>
                  <a:pt x="1000" y="1892"/>
                </a:moveTo>
                <a:lnTo>
                  <a:pt x="1000" y="1892"/>
                </a:lnTo>
                <a:cubicBezTo>
                  <a:pt x="971" y="1913"/>
                  <a:pt x="930" y="1949"/>
                  <a:pt x="889" y="1986"/>
                </a:cubicBezTo>
                <a:cubicBezTo>
                  <a:pt x="893" y="1978"/>
                  <a:pt x="893" y="1970"/>
                  <a:pt x="893" y="1962"/>
                </a:cubicBezTo>
                <a:cubicBezTo>
                  <a:pt x="922" y="1728"/>
                  <a:pt x="1024" y="1509"/>
                  <a:pt x="1139" y="1304"/>
                </a:cubicBezTo>
                <a:cubicBezTo>
                  <a:pt x="1247" y="1110"/>
                  <a:pt x="1362" y="921"/>
                  <a:pt x="1444" y="711"/>
                </a:cubicBezTo>
                <a:cubicBezTo>
                  <a:pt x="1522" y="514"/>
                  <a:pt x="1572" y="234"/>
                  <a:pt x="1493" y="29"/>
                </a:cubicBezTo>
                <a:cubicBezTo>
                  <a:pt x="1481" y="0"/>
                  <a:pt x="1444" y="4"/>
                  <a:pt x="1440" y="37"/>
                </a:cubicBezTo>
                <a:cubicBezTo>
                  <a:pt x="1427" y="160"/>
                  <a:pt x="1436" y="280"/>
                  <a:pt x="1411" y="403"/>
                </a:cubicBezTo>
                <a:cubicBezTo>
                  <a:pt x="1387" y="514"/>
                  <a:pt x="1346" y="625"/>
                  <a:pt x="1296" y="728"/>
                </a:cubicBezTo>
                <a:cubicBezTo>
                  <a:pt x="1271" y="773"/>
                  <a:pt x="1247" y="818"/>
                  <a:pt x="1222" y="863"/>
                </a:cubicBezTo>
                <a:cubicBezTo>
                  <a:pt x="1185" y="818"/>
                  <a:pt x="1135" y="765"/>
                  <a:pt x="1107" y="741"/>
                </a:cubicBezTo>
                <a:cubicBezTo>
                  <a:pt x="983" y="115"/>
                  <a:pt x="548" y="173"/>
                  <a:pt x="0" y="547"/>
                </a:cubicBezTo>
                <a:cubicBezTo>
                  <a:pt x="165" y="560"/>
                  <a:pt x="313" y="658"/>
                  <a:pt x="387" y="765"/>
                </a:cubicBezTo>
                <a:cubicBezTo>
                  <a:pt x="638" y="1119"/>
                  <a:pt x="848" y="930"/>
                  <a:pt x="1090" y="810"/>
                </a:cubicBezTo>
                <a:cubicBezTo>
                  <a:pt x="1082" y="806"/>
                  <a:pt x="1078" y="798"/>
                  <a:pt x="1070" y="790"/>
                </a:cubicBezTo>
                <a:cubicBezTo>
                  <a:pt x="1066" y="786"/>
                  <a:pt x="1062" y="781"/>
                  <a:pt x="1058" y="777"/>
                </a:cubicBezTo>
                <a:cubicBezTo>
                  <a:pt x="1049" y="773"/>
                  <a:pt x="1045" y="769"/>
                  <a:pt x="1041" y="765"/>
                </a:cubicBezTo>
                <a:cubicBezTo>
                  <a:pt x="1033" y="757"/>
                  <a:pt x="1029" y="753"/>
                  <a:pt x="1020" y="749"/>
                </a:cubicBezTo>
                <a:cubicBezTo>
                  <a:pt x="1017" y="745"/>
                  <a:pt x="1008" y="741"/>
                  <a:pt x="1004" y="732"/>
                </a:cubicBezTo>
                <a:cubicBezTo>
                  <a:pt x="995" y="728"/>
                  <a:pt x="987" y="724"/>
                  <a:pt x="979" y="715"/>
                </a:cubicBezTo>
                <a:cubicBezTo>
                  <a:pt x="971" y="711"/>
                  <a:pt x="967" y="707"/>
                  <a:pt x="959" y="703"/>
                </a:cubicBezTo>
                <a:cubicBezTo>
                  <a:pt x="942" y="691"/>
                  <a:pt x="926" y="678"/>
                  <a:pt x="909" y="670"/>
                </a:cubicBezTo>
                <a:cubicBezTo>
                  <a:pt x="901" y="666"/>
                  <a:pt x="893" y="662"/>
                  <a:pt x="885" y="654"/>
                </a:cubicBezTo>
                <a:cubicBezTo>
                  <a:pt x="873" y="650"/>
                  <a:pt x="864" y="646"/>
                  <a:pt x="856" y="642"/>
                </a:cubicBezTo>
                <a:cubicBezTo>
                  <a:pt x="848" y="637"/>
                  <a:pt x="839" y="633"/>
                  <a:pt x="831" y="629"/>
                </a:cubicBezTo>
                <a:cubicBezTo>
                  <a:pt x="819" y="621"/>
                  <a:pt x="810" y="617"/>
                  <a:pt x="802" y="613"/>
                </a:cubicBezTo>
                <a:cubicBezTo>
                  <a:pt x="794" y="609"/>
                  <a:pt x="786" y="605"/>
                  <a:pt x="778" y="601"/>
                </a:cubicBezTo>
                <a:cubicBezTo>
                  <a:pt x="770" y="597"/>
                  <a:pt x="757" y="592"/>
                  <a:pt x="749" y="588"/>
                </a:cubicBezTo>
                <a:cubicBezTo>
                  <a:pt x="733" y="584"/>
                  <a:pt x="716" y="572"/>
                  <a:pt x="700" y="567"/>
                </a:cubicBezTo>
                <a:cubicBezTo>
                  <a:pt x="683" y="560"/>
                  <a:pt x="666" y="556"/>
                  <a:pt x="654" y="547"/>
                </a:cubicBezTo>
                <a:cubicBezTo>
                  <a:pt x="642" y="543"/>
                  <a:pt x="626" y="539"/>
                  <a:pt x="617" y="534"/>
                </a:cubicBezTo>
                <a:cubicBezTo>
                  <a:pt x="605" y="526"/>
                  <a:pt x="593" y="522"/>
                  <a:pt x="585" y="522"/>
                </a:cubicBezTo>
                <a:cubicBezTo>
                  <a:pt x="568" y="514"/>
                  <a:pt x="560" y="510"/>
                  <a:pt x="560" y="510"/>
                </a:cubicBezTo>
                <a:cubicBezTo>
                  <a:pt x="662" y="530"/>
                  <a:pt x="757" y="563"/>
                  <a:pt x="843" y="609"/>
                </a:cubicBezTo>
                <a:cubicBezTo>
                  <a:pt x="905" y="637"/>
                  <a:pt x="963" y="678"/>
                  <a:pt x="1017" y="720"/>
                </a:cubicBezTo>
                <a:cubicBezTo>
                  <a:pt x="1033" y="732"/>
                  <a:pt x="1090" y="782"/>
                  <a:pt x="1135" y="839"/>
                </a:cubicBezTo>
                <a:cubicBezTo>
                  <a:pt x="1156" y="863"/>
                  <a:pt x="1177" y="892"/>
                  <a:pt x="1189" y="921"/>
                </a:cubicBezTo>
                <a:cubicBezTo>
                  <a:pt x="1111" y="1057"/>
                  <a:pt x="1024" y="1184"/>
                  <a:pt x="946" y="1320"/>
                </a:cubicBezTo>
                <a:cubicBezTo>
                  <a:pt x="823" y="1534"/>
                  <a:pt x="737" y="1760"/>
                  <a:pt x="704" y="2003"/>
                </a:cubicBezTo>
                <a:cubicBezTo>
                  <a:pt x="687" y="2155"/>
                  <a:pt x="687" y="2307"/>
                  <a:pt x="700" y="2459"/>
                </a:cubicBezTo>
                <a:cubicBezTo>
                  <a:pt x="712" y="2607"/>
                  <a:pt x="745" y="2755"/>
                  <a:pt x="831" y="2883"/>
                </a:cubicBezTo>
                <a:cubicBezTo>
                  <a:pt x="897" y="2981"/>
                  <a:pt x="1058" y="2891"/>
                  <a:pt x="991" y="2788"/>
                </a:cubicBezTo>
                <a:cubicBezTo>
                  <a:pt x="922" y="2665"/>
                  <a:pt x="897" y="2525"/>
                  <a:pt x="889" y="2386"/>
                </a:cubicBezTo>
                <a:cubicBezTo>
                  <a:pt x="881" y="2291"/>
                  <a:pt x="881" y="2196"/>
                  <a:pt x="881" y="2102"/>
                </a:cubicBezTo>
                <a:cubicBezTo>
                  <a:pt x="901" y="2077"/>
                  <a:pt x="926" y="2048"/>
                  <a:pt x="946" y="2027"/>
                </a:cubicBezTo>
                <a:cubicBezTo>
                  <a:pt x="1020" y="1953"/>
                  <a:pt x="1107" y="1896"/>
                  <a:pt x="1127" y="1880"/>
                </a:cubicBezTo>
                <a:cubicBezTo>
                  <a:pt x="1210" y="1826"/>
                  <a:pt x="1292" y="1781"/>
                  <a:pt x="1382" y="1748"/>
                </a:cubicBezTo>
                <a:cubicBezTo>
                  <a:pt x="1510" y="1694"/>
                  <a:pt x="1645" y="1661"/>
                  <a:pt x="1789" y="1649"/>
                </a:cubicBezTo>
                <a:cubicBezTo>
                  <a:pt x="1789" y="1649"/>
                  <a:pt x="1773" y="1653"/>
                  <a:pt x="1752" y="1661"/>
                </a:cubicBezTo>
                <a:cubicBezTo>
                  <a:pt x="1740" y="1665"/>
                  <a:pt x="1724" y="1670"/>
                  <a:pt x="1707" y="1674"/>
                </a:cubicBezTo>
                <a:cubicBezTo>
                  <a:pt x="1691" y="1678"/>
                  <a:pt x="1670" y="1682"/>
                  <a:pt x="1653" y="1690"/>
                </a:cubicBezTo>
                <a:cubicBezTo>
                  <a:pt x="1633" y="1698"/>
                  <a:pt x="1608" y="1702"/>
                  <a:pt x="1588" y="1711"/>
                </a:cubicBezTo>
                <a:cubicBezTo>
                  <a:pt x="1563" y="1715"/>
                  <a:pt x="1539" y="1728"/>
                  <a:pt x="1514" y="1736"/>
                </a:cubicBezTo>
                <a:cubicBezTo>
                  <a:pt x="1501" y="1740"/>
                  <a:pt x="1490" y="1744"/>
                  <a:pt x="1477" y="1748"/>
                </a:cubicBezTo>
                <a:cubicBezTo>
                  <a:pt x="1464" y="1752"/>
                  <a:pt x="1452" y="1756"/>
                  <a:pt x="1440" y="1760"/>
                </a:cubicBezTo>
                <a:cubicBezTo>
                  <a:pt x="1423" y="1764"/>
                  <a:pt x="1411" y="1773"/>
                  <a:pt x="1399" y="1777"/>
                </a:cubicBezTo>
                <a:cubicBezTo>
                  <a:pt x="1387" y="1781"/>
                  <a:pt x="1374" y="1785"/>
                  <a:pt x="1362" y="1793"/>
                </a:cubicBezTo>
                <a:cubicBezTo>
                  <a:pt x="1350" y="1797"/>
                  <a:pt x="1333" y="1801"/>
                  <a:pt x="1320" y="1809"/>
                </a:cubicBezTo>
                <a:cubicBezTo>
                  <a:pt x="1308" y="1814"/>
                  <a:pt x="1296" y="1818"/>
                  <a:pt x="1283" y="1826"/>
                </a:cubicBezTo>
                <a:cubicBezTo>
                  <a:pt x="1259" y="1834"/>
                  <a:pt x="1234" y="1850"/>
                  <a:pt x="1214" y="1859"/>
                </a:cubicBezTo>
                <a:cubicBezTo>
                  <a:pt x="1202" y="1867"/>
                  <a:pt x="1189" y="1876"/>
                  <a:pt x="1177" y="1880"/>
                </a:cubicBezTo>
                <a:cubicBezTo>
                  <a:pt x="1168" y="1888"/>
                  <a:pt x="1156" y="1892"/>
                  <a:pt x="1148" y="1900"/>
                </a:cubicBezTo>
                <a:cubicBezTo>
                  <a:pt x="1135" y="1904"/>
                  <a:pt x="1127" y="1913"/>
                  <a:pt x="1115" y="1917"/>
                </a:cubicBezTo>
                <a:cubicBezTo>
                  <a:pt x="1107" y="1925"/>
                  <a:pt x="1099" y="1929"/>
                  <a:pt x="1090" y="1937"/>
                </a:cubicBezTo>
                <a:cubicBezTo>
                  <a:pt x="1082" y="1941"/>
                  <a:pt x="1074" y="1949"/>
                  <a:pt x="1066" y="1953"/>
                </a:cubicBezTo>
                <a:cubicBezTo>
                  <a:pt x="1058" y="1958"/>
                  <a:pt x="1049" y="1966"/>
                  <a:pt x="1045" y="1970"/>
                </a:cubicBezTo>
                <a:cubicBezTo>
                  <a:pt x="1033" y="1978"/>
                  <a:pt x="1024" y="1986"/>
                  <a:pt x="1017" y="1994"/>
                </a:cubicBezTo>
                <a:cubicBezTo>
                  <a:pt x="1333" y="2192"/>
                  <a:pt x="1600" y="2484"/>
                  <a:pt x="1991" y="2027"/>
                </a:cubicBezTo>
                <a:cubicBezTo>
                  <a:pt x="2114" y="1888"/>
                  <a:pt x="2328" y="1773"/>
                  <a:pt x="2554" y="1773"/>
                </a:cubicBezTo>
                <a:cubicBezTo>
                  <a:pt x="1855" y="1188"/>
                  <a:pt x="1255" y="1049"/>
                  <a:pt x="1000" y="1892"/>
                </a:cubicBezTo>
              </a:path>
            </a:pathLst>
          </a:custGeom>
          <a:solidFill>
            <a:srgbClr val="8CC026"/>
          </a:solidFill>
          <a:ln>
            <a:noFill/>
          </a:ln>
        </p:spPr>
        <p:txBody>
          <a:bodyPr wrap="none" anchor="ctr"/>
          <a:lstStyle/>
          <a:p>
            <a:endParaRPr lang="es-MX" sz="900"/>
          </a:p>
        </p:txBody>
      </p:sp>
      <p:grpSp>
        <p:nvGrpSpPr>
          <p:cNvPr id="84" name="Group 83">
            <a:extLst>
              <a:ext uri="{FF2B5EF4-FFF2-40B4-BE49-F238E27FC236}">
                <a16:creationId xmlns:a16="http://schemas.microsoft.com/office/drawing/2014/main" id="{27E2C873-46AC-4526-841E-DF7A8E91DC84}"/>
              </a:ext>
            </a:extLst>
          </p:cNvPr>
          <p:cNvGrpSpPr/>
          <p:nvPr/>
        </p:nvGrpSpPr>
        <p:grpSpPr>
          <a:xfrm>
            <a:off x="2826165" y="3938551"/>
            <a:ext cx="1940045" cy="731948"/>
            <a:chOff x="7277098" y="7996184"/>
            <a:chExt cx="3880089" cy="1463896"/>
          </a:xfrm>
          <a:solidFill>
            <a:schemeClr val="tx1"/>
          </a:solidFill>
        </p:grpSpPr>
        <p:sp>
          <p:nvSpPr>
            <p:cNvPr id="85" name="Freeform 129">
              <a:extLst>
                <a:ext uri="{FF2B5EF4-FFF2-40B4-BE49-F238E27FC236}">
                  <a16:creationId xmlns:a16="http://schemas.microsoft.com/office/drawing/2014/main" id="{5EE3A53D-E9CD-49B7-BDB5-91EB993B5344}"/>
                </a:ext>
              </a:extLst>
            </p:cNvPr>
            <p:cNvSpPr>
              <a:spLocks noChangeArrowheads="1"/>
            </p:cNvSpPr>
            <p:nvPr/>
          </p:nvSpPr>
          <p:spPr bwMode="auto">
            <a:xfrm>
              <a:off x="7769518" y="9090685"/>
              <a:ext cx="1226491" cy="141373"/>
            </a:xfrm>
            <a:custGeom>
              <a:avLst/>
              <a:gdLst>
                <a:gd name="T0" fmla="*/ 210 w 1189"/>
                <a:gd name="T1" fmla="*/ 140 h 141"/>
                <a:gd name="T2" fmla="*/ 210 w 1189"/>
                <a:gd name="T3" fmla="*/ 140 h 141"/>
                <a:gd name="T4" fmla="*/ 1188 w 1189"/>
                <a:gd name="T5" fmla="*/ 140 h 141"/>
                <a:gd name="T6" fmla="*/ 1188 w 1189"/>
                <a:gd name="T7" fmla="*/ 0 h 141"/>
                <a:gd name="T8" fmla="*/ 0 w 1189"/>
                <a:gd name="T9" fmla="*/ 0 h 141"/>
                <a:gd name="T10" fmla="*/ 210 w 1189"/>
                <a:gd name="T11" fmla="*/ 140 h 141"/>
              </a:gdLst>
              <a:ahLst/>
              <a:cxnLst>
                <a:cxn ang="0">
                  <a:pos x="T0" y="T1"/>
                </a:cxn>
                <a:cxn ang="0">
                  <a:pos x="T2" y="T3"/>
                </a:cxn>
                <a:cxn ang="0">
                  <a:pos x="T4" y="T5"/>
                </a:cxn>
                <a:cxn ang="0">
                  <a:pos x="T6" y="T7"/>
                </a:cxn>
                <a:cxn ang="0">
                  <a:pos x="T8" y="T9"/>
                </a:cxn>
                <a:cxn ang="0">
                  <a:pos x="T10" y="T11"/>
                </a:cxn>
              </a:cxnLst>
              <a:rect l="0" t="0" r="r" b="b"/>
              <a:pathLst>
                <a:path w="1189" h="141">
                  <a:moveTo>
                    <a:pt x="210" y="140"/>
                  </a:moveTo>
                  <a:lnTo>
                    <a:pt x="210" y="140"/>
                  </a:lnTo>
                  <a:cubicBezTo>
                    <a:pt x="1188" y="140"/>
                    <a:pt x="1188" y="140"/>
                    <a:pt x="1188" y="140"/>
                  </a:cubicBezTo>
                  <a:cubicBezTo>
                    <a:pt x="1188" y="0"/>
                    <a:pt x="1188" y="0"/>
                    <a:pt x="1188" y="0"/>
                  </a:cubicBezTo>
                  <a:cubicBezTo>
                    <a:pt x="0" y="0"/>
                    <a:pt x="0" y="0"/>
                    <a:pt x="0" y="0"/>
                  </a:cubicBezTo>
                  <a:cubicBezTo>
                    <a:pt x="70" y="45"/>
                    <a:pt x="139" y="91"/>
                    <a:pt x="210" y="1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86" name="Freeform 144">
              <a:extLst>
                <a:ext uri="{FF2B5EF4-FFF2-40B4-BE49-F238E27FC236}">
                  <a16:creationId xmlns:a16="http://schemas.microsoft.com/office/drawing/2014/main" id="{D731D4BA-7957-48E8-B2C2-EBA8A2E1DF0B}"/>
                </a:ext>
              </a:extLst>
            </p:cNvPr>
            <p:cNvSpPr>
              <a:spLocks noChangeArrowheads="1"/>
            </p:cNvSpPr>
            <p:nvPr/>
          </p:nvSpPr>
          <p:spPr bwMode="auto">
            <a:xfrm>
              <a:off x="9502108" y="9460080"/>
              <a:ext cx="0" cy="0"/>
            </a:xfrm>
            <a:custGeom>
              <a:avLst/>
              <a:gdLst>
                <a:gd name="T0" fmla="*/ 0 w 5"/>
                <a:gd name="T1" fmla="*/ 4 h 5"/>
                <a:gd name="T2" fmla="*/ 0 w 5"/>
                <a:gd name="T3" fmla="*/ 4 h 5"/>
                <a:gd name="T4" fmla="*/ 4 w 5"/>
                <a:gd name="T5" fmla="*/ 4 h 5"/>
                <a:gd name="T6" fmla="*/ 4 w 5"/>
                <a:gd name="T7" fmla="*/ 0 h 5"/>
                <a:gd name="T8" fmla="*/ 0 w 5"/>
                <a:gd name="T9" fmla="*/ 4 h 5"/>
              </a:gdLst>
              <a:ahLst/>
              <a:cxnLst>
                <a:cxn ang="0">
                  <a:pos x="T0" y="T1"/>
                </a:cxn>
                <a:cxn ang="0">
                  <a:pos x="T2" y="T3"/>
                </a:cxn>
                <a:cxn ang="0">
                  <a:pos x="T4" y="T5"/>
                </a:cxn>
                <a:cxn ang="0">
                  <a:pos x="T6" y="T7"/>
                </a:cxn>
                <a:cxn ang="0">
                  <a:pos x="T8" y="T9"/>
                </a:cxn>
              </a:cxnLst>
              <a:rect l="0" t="0" r="r" b="b"/>
              <a:pathLst>
                <a:path w="5" h="5">
                  <a:moveTo>
                    <a:pt x="0" y="4"/>
                  </a:moveTo>
                  <a:lnTo>
                    <a:pt x="0" y="4"/>
                  </a:lnTo>
                  <a:lnTo>
                    <a:pt x="4" y="4"/>
                  </a:lnTo>
                  <a:cubicBezTo>
                    <a:pt x="4" y="0"/>
                    <a:pt x="4" y="0"/>
                    <a:pt x="4" y="0"/>
                  </a:cubicBezTo>
                  <a:lnTo>
                    <a:pt x="0" y="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87" name="Freeform 145">
              <a:extLst>
                <a:ext uri="{FF2B5EF4-FFF2-40B4-BE49-F238E27FC236}">
                  <a16:creationId xmlns:a16="http://schemas.microsoft.com/office/drawing/2014/main" id="{05523DBD-FE12-4D2D-AEF7-4D418E2BEC74}"/>
                </a:ext>
              </a:extLst>
            </p:cNvPr>
            <p:cNvSpPr>
              <a:spLocks noChangeArrowheads="1"/>
            </p:cNvSpPr>
            <p:nvPr/>
          </p:nvSpPr>
          <p:spPr bwMode="auto">
            <a:xfrm>
              <a:off x="8480792" y="8867225"/>
              <a:ext cx="1436226" cy="145934"/>
            </a:xfrm>
            <a:custGeom>
              <a:avLst/>
              <a:gdLst>
                <a:gd name="T0" fmla="*/ 0 w 1394"/>
                <a:gd name="T1" fmla="*/ 144 h 145"/>
                <a:gd name="T2" fmla="*/ 1393 w 1394"/>
                <a:gd name="T3" fmla="*/ 144 h 145"/>
                <a:gd name="T4" fmla="*/ 1393 w 1394"/>
                <a:gd name="T5" fmla="*/ 0 h 145"/>
                <a:gd name="T6" fmla="*/ 0 w 1394"/>
                <a:gd name="T7" fmla="*/ 0 h 145"/>
                <a:gd name="T8" fmla="*/ 0 w 1394"/>
                <a:gd name="T9" fmla="*/ 144 h 145"/>
              </a:gdLst>
              <a:ahLst/>
              <a:cxnLst>
                <a:cxn ang="0">
                  <a:pos x="T0" y="T1"/>
                </a:cxn>
                <a:cxn ang="0">
                  <a:pos x="T2" y="T3"/>
                </a:cxn>
                <a:cxn ang="0">
                  <a:pos x="T4" y="T5"/>
                </a:cxn>
                <a:cxn ang="0">
                  <a:pos x="T6" y="T7"/>
                </a:cxn>
                <a:cxn ang="0">
                  <a:pos x="T8" y="T9"/>
                </a:cxn>
              </a:cxnLst>
              <a:rect l="0" t="0" r="r" b="b"/>
              <a:pathLst>
                <a:path w="1394" h="145">
                  <a:moveTo>
                    <a:pt x="0" y="144"/>
                  </a:moveTo>
                  <a:lnTo>
                    <a:pt x="1393" y="144"/>
                  </a:lnTo>
                  <a:lnTo>
                    <a:pt x="1393" y="0"/>
                  </a:lnTo>
                  <a:lnTo>
                    <a:pt x="0" y="0"/>
                  </a:lnTo>
                  <a:lnTo>
                    <a:pt x="0" y="14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88" name="Freeform 146">
              <a:extLst>
                <a:ext uri="{FF2B5EF4-FFF2-40B4-BE49-F238E27FC236}">
                  <a16:creationId xmlns:a16="http://schemas.microsoft.com/office/drawing/2014/main" id="{765BEE31-6922-43D1-B4DE-0A258C88F760}"/>
                </a:ext>
              </a:extLst>
            </p:cNvPr>
            <p:cNvSpPr>
              <a:spLocks noChangeArrowheads="1"/>
            </p:cNvSpPr>
            <p:nvPr/>
          </p:nvSpPr>
          <p:spPr bwMode="auto">
            <a:xfrm>
              <a:off x="9123674" y="8652885"/>
              <a:ext cx="1440785" cy="141373"/>
            </a:xfrm>
            <a:custGeom>
              <a:avLst/>
              <a:gdLst>
                <a:gd name="T0" fmla="*/ 0 w 1396"/>
                <a:gd name="T1" fmla="*/ 139 h 140"/>
                <a:gd name="T2" fmla="*/ 1395 w 1396"/>
                <a:gd name="T3" fmla="*/ 139 h 140"/>
                <a:gd name="T4" fmla="*/ 1395 w 1396"/>
                <a:gd name="T5" fmla="*/ 0 h 140"/>
                <a:gd name="T6" fmla="*/ 0 w 1396"/>
                <a:gd name="T7" fmla="*/ 0 h 140"/>
                <a:gd name="T8" fmla="*/ 0 w 1396"/>
                <a:gd name="T9" fmla="*/ 139 h 140"/>
              </a:gdLst>
              <a:ahLst/>
              <a:cxnLst>
                <a:cxn ang="0">
                  <a:pos x="T0" y="T1"/>
                </a:cxn>
                <a:cxn ang="0">
                  <a:pos x="T2" y="T3"/>
                </a:cxn>
                <a:cxn ang="0">
                  <a:pos x="T4" y="T5"/>
                </a:cxn>
                <a:cxn ang="0">
                  <a:pos x="T6" y="T7"/>
                </a:cxn>
                <a:cxn ang="0">
                  <a:pos x="T8" y="T9"/>
                </a:cxn>
              </a:cxnLst>
              <a:rect l="0" t="0" r="r" b="b"/>
              <a:pathLst>
                <a:path w="1396" h="140">
                  <a:moveTo>
                    <a:pt x="0" y="139"/>
                  </a:moveTo>
                  <a:lnTo>
                    <a:pt x="1395" y="139"/>
                  </a:lnTo>
                  <a:lnTo>
                    <a:pt x="1395" y="0"/>
                  </a:lnTo>
                  <a:lnTo>
                    <a:pt x="0" y="0"/>
                  </a:lnTo>
                  <a:lnTo>
                    <a:pt x="0" y="13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89" name="Freeform 147">
              <a:extLst>
                <a:ext uri="{FF2B5EF4-FFF2-40B4-BE49-F238E27FC236}">
                  <a16:creationId xmlns:a16="http://schemas.microsoft.com/office/drawing/2014/main" id="{A392210F-4B75-4FA7-8105-634EEE6DFD70}"/>
                </a:ext>
              </a:extLst>
            </p:cNvPr>
            <p:cNvSpPr>
              <a:spLocks noChangeArrowheads="1"/>
            </p:cNvSpPr>
            <p:nvPr/>
          </p:nvSpPr>
          <p:spPr bwMode="auto">
            <a:xfrm>
              <a:off x="7555224" y="8652885"/>
              <a:ext cx="1440785" cy="141373"/>
            </a:xfrm>
            <a:custGeom>
              <a:avLst/>
              <a:gdLst>
                <a:gd name="T0" fmla="*/ 0 w 1399"/>
                <a:gd name="T1" fmla="*/ 139 h 140"/>
                <a:gd name="T2" fmla="*/ 1398 w 1399"/>
                <a:gd name="T3" fmla="*/ 139 h 140"/>
                <a:gd name="T4" fmla="*/ 1398 w 1399"/>
                <a:gd name="T5" fmla="*/ 0 h 140"/>
                <a:gd name="T6" fmla="*/ 0 w 1399"/>
                <a:gd name="T7" fmla="*/ 0 h 140"/>
                <a:gd name="T8" fmla="*/ 0 w 1399"/>
                <a:gd name="T9" fmla="*/ 139 h 140"/>
              </a:gdLst>
              <a:ahLst/>
              <a:cxnLst>
                <a:cxn ang="0">
                  <a:pos x="T0" y="T1"/>
                </a:cxn>
                <a:cxn ang="0">
                  <a:pos x="T2" y="T3"/>
                </a:cxn>
                <a:cxn ang="0">
                  <a:pos x="T4" y="T5"/>
                </a:cxn>
                <a:cxn ang="0">
                  <a:pos x="T6" y="T7"/>
                </a:cxn>
                <a:cxn ang="0">
                  <a:pos x="T8" y="T9"/>
                </a:cxn>
              </a:cxnLst>
              <a:rect l="0" t="0" r="r" b="b"/>
              <a:pathLst>
                <a:path w="1399" h="140">
                  <a:moveTo>
                    <a:pt x="0" y="139"/>
                  </a:moveTo>
                  <a:lnTo>
                    <a:pt x="1398" y="139"/>
                  </a:lnTo>
                  <a:lnTo>
                    <a:pt x="1398" y="0"/>
                  </a:lnTo>
                  <a:lnTo>
                    <a:pt x="0" y="0"/>
                  </a:lnTo>
                  <a:lnTo>
                    <a:pt x="0" y="13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0" name="Freeform 148">
              <a:extLst>
                <a:ext uri="{FF2B5EF4-FFF2-40B4-BE49-F238E27FC236}">
                  <a16:creationId xmlns:a16="http://schemas.microsoft.com/office/drawing/2014/main" id="{9EC6BA44-DCE0-4B7C-B67F-928FC5CB6864}"/>
                </a:ext>
              </a:extLst>
            </p:cNvPr>
            <p:cNvSpPr>
              <a:spLocks noChangeArrowheads="1"/>
            </p:cNvSpPr>
            <p:nvPr/>
          </p:nvSpPr>
          <p:spPr bwMode="auto">
            <a:xfrm>
              <a:off x="8202666" y="8433985"/>
              <a:ext cx="1436226" cy="141373"/>
            </a:xfrm>
            <a:custGeom>
              <a:avLst/>
              <a:gdLst>
                <a:gd name="T0" fmla="*/ 0 w 1395"/>
                <a:gd name="T1" fmla="*/ 139 h 140"/>
                <a:gd name="T2" fmla="*/ 1394 w 1395"/>
                <a:gd name="T3" fmla="*/ 139 h 140"/>
                <a:gd name="T4" fmla="*/ 1394 w 1395"/>
                <a:gd name="T5" fmla="*/ 0 h 140"/>
                <a:gd name="T6" fmla="*/ 0 w 1395"/>
                <a:gd name="T7" fmla="*/ 0 h 140"/>
                <a:gd name="T8" fmla="*/ 0 w 1395"/>
                <a:gd name="T9" fmla="*/ 139 h 140"/>
              </a:gdLst>
              <a:ahLst/>
              <a:cxnLst>
                <a:cxn ang="0">
                  <a:pos x="T0" y="T1"/>
                </a:cxn>
                <a:cxn ang="0">
                  <a:pos x="T2" y="T3"/>
                </a:cxn>
                <a:cxn ang="0">
                  <a:pos x="T4" y="T5"/>
                </a:cxn>
                <a:cxn ang="0">
                  <a:pos x="T6" y="T7"/>
                </a:cxn>
                <a:cxn ang="0">
                  <a:pos x="T8" y="T9"/>
                </a:cxn>
              </a:cxnLst>
              <a:rect l="0" t="0" r="r" b="b"/>
              <a:pathLst>
                <a:path w="1395" h="140">
                  <a:moveTo>
                    <a:pt x="0" y="139"/>
                  </a:moveTo>
                  <a:lnTo>
                    <a:pt x="1394" y="139"/>
                  </a:lnTo>
                  <a:lnTo>
                    <a:pt x="1394" y="0"/>
                  </a:lnTo>
                  <a:lnTo>
                    <a:pt x="0" y="0"/>
                  </a:lnTo>
                  <a:lnTo>
                    <a:pt x="0" y="13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1" name="Freeform 149">
              <a:extLst>
                <a:ext uri="{FF2B5EF4-FFF2-40B4-BE49-F238E27FC236}">
                  <a16:creationId xmlns:a16="http://schemas.microsoft.com/office/drawing/2014/main" id="{A3867B41-3951-4DE4-A9FF-A67BC79104A6}"/>
                </a:ext>
              </a:extLst>
            </p:cNvPr>
            <p:cNvSpPr>
              <a:spLocks noChangeArrowheads="1"/>
            </p:cNvSpPr>
            <p:nvPr/>
          </p:nvSpPr>
          <p:spPr bwMode="auto">
            <a:xfrm>
              <a:off x="8202666" y="7996184"/>
              <a:ext cx="1436226" cy="150494"/>
            </a:xfrm>
            <a:custGeom>
              <a:avLst/>
              <a:gdLst>
                <a:gd name="T0" fmla="*/ 0 w 1395"/>
                <a:gd name="T1" fmla="*/ 144 h 145"/>
                <a:gd name="T2" fmla="*/ 1394 w 1395"/>
                <a:gd name="T3" fmla="*/ 144 h 145"/>
                <a:gd name="T4" fmla="*/ 1394 w 1395"/>
                <a:gd name="T5" fmla="*/ 0 h 145"/>
                <a:gd name="T6" fmla="*/ 0 w 1395"/>
                <a:gd name="T7" fmla="*/ 0 h 145"/>
                <a:gd name="T8" fmla="*/ 0 w 1395"/>
                <a:gd name="T9" fmla="*/ 144 h 145"/>
              </a:gdLst>
              <a:ahLst/>
              <a:cxnLst>
                <a:cxn ang="0">
                  <a:pos x="T0" y="T1"/>
                </a:cxn>
                <a:cxn ang="0">
                  <a:pos x="T2" y="T3"/>
                </a:cxn>
                <a:cxn ang="0">
                  <a:pos x="T4" y="T5"/>
                </a:cxn>
                <a:cxn ang="0">
                  <a:pos x="T6" y="T7"/>
                </a:cxn>
                <a:cxn ang="0">
                  <a:pos x="T8" y="T9"/>
                </a:cxn>
              </a:cxnLst>
              <a:rect l="0" t="0" r="r" b="b"/>
              <a:pathLst>
                <a:path w="1395" h="145">
                  <a:moveTo>
                    <a:pt x="0" y="144"/>
                  </a:moveTo>
                  <a:lnTo>
                    <a:pt x="1394" y="144"/>
                  </a:lnTo>
                  <a:lnTo>
                    <a:pt x="1394" y="0"/>
                  </a:lnTo>
                  <a:lnTo>
                    <a:pt x="0" y="0"/>
                  </a:lnTo>
                  <a:lnTo>
                    <a:pt x="0" y="14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2" name="Freeform 150">
              <a:extLst>
                <a:ext uri="{FF2B5EF4-FFF2-40B4-BE49-F238E27FC236}">
                  <a16:creationId xmlns:a16="http://schemas.microsoft.com/office/drawing/2014/main" id="{6C70A990-F3C0-4834-BBBB-CB0F804B76EB}"/>
                </a:ext>
              </a:extLst>
            </p:cNvPr>
            <p:cNvSpPr>
              <a:spLocks noChangeArrowheads="1"/>
            </p:cNvSpPr>
            <p:nvPr/>
          </p:nvSpPr>
          <p:spPr bwMode="auto">
            <a:xfrm>
              <a:off x="7277098" y="8215084"/>
              <a:ext cx="1436226" cy="141373"/>
            </a:xfrm>
            <a:custGeom>
              <a:avLst/>
              <a:gdLst>
                <a:gd name="T0" fmla="*/ 0 w 1395"/>
                <a:gd name="T1" fmla="*/ 140 h 141"/>
                <a:gd name="T2" fmla="*/ 1394 w 1395"/>
                <a:gd name="T3" fmla="*/ 140 h 141"/>
                <a:gd name="T4" fmla="*/ 1394 w 1395"/>
                <a:gd name="T5" fmla="*/ 0 h 141"/>
                <a:gd name="T6" fmla="*/ 0 w 1395"/>
                <a:gd name="T7" fmla="*/ 0 h 141"/>
                <a:gd name="T8" fmla="*/ 0 w 1395"/>
                <a:gd name="T9" fmla="*/ 140 h 141"/>
              </a:gdLst>
              <a:ahLst/>
              <a:cxnLst>
                <a:cxn ang="0">
                  <a:pos x="T0" y="T1"/>
                </a:cxn>
                <a:cxn ang="0">
                  <a:pos x="T2" y="T3"/>
                </a:cxn>
                <a:cxn ang="0">
                  <a:pos x="T4" y="T5"/>
                </a:cxn>
                <a:cxn ang="0">
                  <a:pos x="T6" y="T7"/>
                </a:cxn>
                <a:cxn ang="0">
                  <a:pos x="T8" y="T9"/>
                </a:cxn>
              </a:cxnLst>
              <a:rect l="0" t="0" r="r" b="b"/>
              <a:pathLst>
                <a:path w="1395" h="141">
                  <a:moveTo>
                    <a:pt x="0" y="140"/>
                  </a:moveTo>
                  <a:lnTo>
                    <a:pt x="1394" y="140"/>
                  </a:lnTo>
                  <a:lnTo>
                    <a:pt x="1394" y="0"/>
                  </a:lnTo>
                  <a:lnTo>
                    <a:pt x="0" y="0"/>
                  </a:lnTo>
                  <a:lnTo>
                    <a:pt x="0" y="14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3" name="Freeform 151">
              <a:extLst>
                <a:ext uri="{FF2B5EF4-FFF2-40B4-BE49-F238E27FC236}">
                  <a16:creationId xmlns:a16="http://schemas.microsoft.com/office/drawing/2014/main" id="{ED87058F-60CA-4398-93B5-7E01F853D2DA}"/>
                </a:ext>
              </a:extLst>
            </p:cNvPr>
            <p:cNvSpPr>
              <a:spLocks noChangeArrowheads="1"/>
            </p:cNvSpPr>
            <p:nvPr/>
          </p:nvSpPr>
          <p:spPr bwMode="auto">
            <a:xfrm>
              <a:off x="8836429" y="8215084"/>
              <a:ext cx="1436226" cy="141373"/>
            </a:xfrm>
            <a:custGeom>
              <a:avLst/>
              <a:gdLst>
                <a:gd name="T0" fmla="*/ 0 w 1395"/>
                <a:gd name="T1" fmla="*/ 140 h 141"/>
                <a:gd name="T2" fmla="*/ 1394 w 1395"/>
                <a:gd name="T3" fmla="*/ 140 h 141"/>
                <a:gd name="T4" fmla="*/ 1394 w 1395"/>
                <a:gd name="T5" fmla="*/ 0 h 141"/>
                <a:gd name="T6" fmla="*/ 0 w 1395"/>
                <a:gd name="T7" fmla="*/ 0 h 141"/>
                <a:gd name="T8" fmla="*/ 0 w 1395"/>
                <a:gd name="T9" fmla="*/ 140 h 141"/>
              </a:gdLst>
              <a:ahLst/>
              <a:cxnLst>
                <a:cxn ang="0">
                  <a:pos x="T0" y="T1"/>
                </a:cxn>
                <a:cxn ang="0">
                  <a:pos x="T2" y="T3"/>
                </a:cxn>
                <a:cxn ang="0">
                  <a:pos x="T4" y="T5"/>
                </a:cxn>
                <a:cxn ang="0">
                  <a:pos x="T6" y="T7"/>
                </a:cxn>
                <a:cxn ang="0">
                  <a:pos x="T8" y="T9"/>
                </a:cxn>
              </a:cxnLst>
              <a:rect l="0" t="0" r="r" b="b"/>
              <a:pathLst>
                <a:path w="1395" h="141">
                  <a:moveTo>
                    <a:pt x="0" y="140"/>
                  </a:moveTo>
                  <a:lnTo>
                    <a:pt x="1394" y="140"/>
                  </a:lnTo>
                  <a:lnTo>
                    <a:pt x="1394" y="0"/>
                  </a:lnTo>
                  <a:lnTo>
                    <a:pt x="0" y="0"/>
                  </a:lnTo>
                  <a:lnTo>
                    <a:pt x="0" y="14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4" name="Freeform 152">
              <a:extLst>
                <a:ext uri="{FF2B5EF4-FFF2-40B4-BE49-F238E27FC236}">
                  <a16:creationId xmlns:a16="http://schemas.microsoft.com/office/drawing/2014/main" id="{ED8939DA-DF61-425A-AB39-A6875A471277}"/>
                </a:ext>
              </a:extLst>
            </p:cNvPr>
            <p:cNvSpPr>
              <a:spLocks noChangeArrowheads="1"/>
            </p:cNvSpPr>
            <p:nvPr/>
          </p:nvSpPr>
          <p:spPr bwMode="auto">
            <a:xfrm>
              <a:off x="7304455"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5" name="Freeform 153">
              <a:extLst>
                <a:ext uri="{FF2B5EF4-FFF2-40B4-BE49-F238E27FC236}">
                  <a16:creationId xmlns:a16="http://schemas.microsoft.com/office/drawing/2014/main" id="{17BDCFC6-3D4E-41ED-807E-146116D387E0}"/>
                </a:ext>
              </a:extLst>
            </p:cNvPr>
            <p:cNvSpPr>
              <a:spLocks noChangeArrowheads="1"/>
            </p:cNvSpPr>
            <p:nvPr/>
          </p:nvSpPr>
          <p:spPr bwMode="auto">
            <a:xfrm>
              <a:off x="736828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6" name="Freeform 154">
              <a:extLst>
                <a:ext uri="{FF2B5EF4-FFF2-40B4-BE49-F238E27FC236}">
                  <a16:creationId xmlns:a16="http://schemas.microsoft.com/office/drawing/2014/main" id="{712F6C9A-0224-4192-83F1-779F9F7502D9}"/>
                </a:ext>
              </a:extLst>
            </p:cNvPr>
            <p:cNvSpPr>
              <a:spLocks noChangeArrowheads="1"/>
            </p:cNvSpPr>
            <p:nvPr/>
          </p:nvSpPr>
          <p:spPr bwMode="auto">
            <a:xfrm>
              <a:off x="7432119" y="82470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7" name="Freeform 155">
              <a:extLst>
                <a:ext uri="{FF2B5EF4-FFF2-40B4-BE49-F238E27FC236}">
                  <a16:creationId xmlns:a16="http://schemas.microsoft.com/office/drawing/2014/main" id="{0BBA0575-9540-4DE6-9436-2EF68C27510E}"/>
                </a:ext>
              </a:extLst>
            </p:cNvPr>
            <p:cNvSpPr>
              <a:spLocks noChangeArrowheads="1"/>
            </p:cNvSpPr>
            <p:nvPr/>
          </p:nvSpPr>
          <p:spPr bwMode="auto">
            <a:xfrm>
              <a:off x="749595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8" name="Freeform 156">
              <a:extLst>
                <a:ext uri="{FF2B5EF4-FFF2-40B4-BE49-F238E27FC236}">
                  <a16:creationId xmlns:a16="http://schemas.microsoft.com/office/drawing/2014/main" id="{8667A8F5-A1BA-4287-B835-2FCDB1224A9B}"/>
                </a:ext>
              </a:extLst>
            </p:cNvPr>
            <p:cNvSpPr>
              <a:spLocks noChangeArrowheads="1"/>
            </p:cNvSpPr>
            <p:nvPr/>
          </p:nvSpPr>
          <p:spPr bwMode="auto">
            <a:xfrm>
              <a:off x="7564343"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99" name="Freeform 157">
              <a:extLst>
                <a:ext uri="{FF2B5EF4-FFF2-40B4-BE49-F238E27FC236}">
                  <a16:creationId xmlns:a16="http://schemas.microsoft.com/office/drawing/2014/main" id="{26D413F0-01DF-4AAD-AFE8-21315CE54F34}"/>
                </a:ext>
              </a:extLst>
            </p:cNvPr>
            <p:cNvSpPr>
              <a:spLocks noChangeArrowheads="1"/>
            </p:cNvSpPr>
            <p:nvPr/>
          </p:nvSpPr>
          <p:spPr bwMode="auto">
            <a:xfrm>
              <a:off x="7628176"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0" name="Freeform 158">
              <a:extLst>
                <a:ext uri="{FF2B5EF4-FFF2-40B4-BE49-F238E27FC236}">
                  <a16:creationId xmlns:a16="http://schemas.microsoft.com/office/drawing/2014/main" id="{C3D0CE58-63DE-4EBE-A7A8-549CBE449599}"/>
                </a:ext>
              </a:extLst>
            </p:cNvPr>
            <p:cNvSpPr>
              <a:spLocks noChangeArrowheads="1"/>
            </p:cNvSpPr>
            <p:nvPr/>
          </p:nvSpPr>
          <p:spPr bwMode="auto">
            <a:xfrm>
              <a:off x="7692008"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1" name="Freeform 159">
              <a:extLst>
                <a:ext uri="{FF2B5EF4-FFF2-40B4-BE49-F238E27FC236}">
                  <a16:creationId xmlns:a16="http://schemas.microsoft.com/office/drawing/2014/main" id="{8F166078-2F1B-44D2-AEDE-71A58C605666}"/>
                </a:ext>
              </a:extLst>
            </p:cNvPr>
            <p:cNvSpPr>
              <a:spLocks noChangeArrowheads="1"/>
            </p:cNvSpPr>
            <p:nvPr/>
          </p:nvSpPr>
          <p:spPr bwMode="auto">
            <a:xfrm>
              <a:off x="775584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2" name="Freeform 160">
              <a:extLst>
                <a:ext uri="{FF2B5EF4-FFF2-40B4-BE49-F238E27FC236}">
                  <a16:creationId xmlns:a16="http://schemas.microsoft.com/office/drawing/2014/main" id="{0A6AC8D7-43FB-41CA-8B1F-2CEAB7F8AAB8}"/>
                </a:ext>
              </a:extLst>
            </p:cNvPr>
            <p:cNvSpPr>
              <a:spLocks noChangeArrowheads="1"/>
            </p:cNvSpPr>
            <p:nvPr/>
          </p:nvSpPr>
          <p:spPr bwMode="auto">
            <a:xfrm>
              <a:off x="7824232"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3" name="Freeform 161">
              <a:extLst>
                <a:ext uri="{FF2B5EF4-FFF2-40B4-BE49-F238E27FC236}">
                  <a16:creationId xmlns:a16="http://schemas.microsoft.com/office/drawing/2014/main" id="{D3EDBFDE-9053-4AB8-A470-7D89DE6904A8}"/>
                </a:ext>
              </a:extLst>
            </p:cNvPr>
            <p:cNvSpPr>
              <a:spLocks noChangeArrowheads="1"/>
            </p:cNvSpPr>
            <p:nvPr/>
          </p:nvSpPr>
          <p:spPr bwMode="auto">
            <a:xfrm>
              <a:off x="7888064"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4" name="Freeform 162">
              <a:extLst>
                <a:ext uri="{FF2B5EF4-FFF2-40B4-BE49-F238E27FC236}">
                  <a16:creationId xmlns:a16="http://schemas.microsoft.com/office/drawing/2014/main" id="{EA8FCA8B-BFCD-4113-A1B0-0041BE39A5E2}"/>
                </a:ext>
              </a:extLst>
            </p:cNvPr>
            <p:cNvSpPr>
              <a:spLocks noChangeArrowheads="1"/>
            </p:cNvSpPr>
            <p:nvPr/>
          </p:nvSpPr>
          <p:spPr bwMode="auto">
            <a:xfrm>
              <a:off x="794733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5" name="Freeform 163">
              <a:extLst>
                <a:ext uri="{FF2B5EF4-FFF2-40B4-BE49-F238E27FC236}">
                  <a16:creationId xmlns:a16="http://schemas.microsoft.com/office/drawing/2014/main" id="{6D65D868-BF57-47C0-AC46-D215C9010F74}"/>
                </a:ext>
              </a:extLst>
            </p:cNvPr>
            <p:cNvSpPr>
              <a:spLocks noChangeArrowheads="1"/>
            </p:cNvSpPr>
            <p:nvPr/>
          </p:nvSpPr>
          <p:spPr bwMode="auto">
            <a:xfrm>
              <a:off x="8015729"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6" name="Freeform 164">
              <a:extLst>
                <a:ext uri="{FF2B5EF4-FFF2-40B4-BE49-F238E27FC236}">
                  <a16:creationId xmlns:a16="http://schemas.microsoft.com/office/drawing/2014/main" id="{71331301-F0BC-40D8-8D83-F5BC5209C6ED}"/>
                </a:ext>
              </a:extLst>
            </p:cNvPr>
            <p:cNvSpPr>
              <a:spLocks noChangeArrowheads="1"/>
            </p:cNvSpPr>
            <p:nvPr/>
          </p:nvSpPr>
          <p:spPr bwMode="auto">
            <a:xfrm>
              <a:off x="8084120"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7" name="Freeform 165">
              <a:extLst>
                <a:ext uri="{FF2B5EF4-FFF2-40B4-BE49-F238E27FC236}">
                  <a16:creationId xmlns:a16="http://schemas.microsoft.com/office/drawing/2014/main" id="{EEA276E3-4D84-4B33-9110-8F29BF51C713}"/>
                </a:ext>
              </a:extLst>
            </p:cNvPr>
            <p:cNvSpPr>
              <a:spLocks noChangeArrowheads="1"/>
            </p:cNvSpPr>
            <p:nvPr/>
          </p:nvSpPr>
          <p:spPr bwMode="auto">
            <a:xfrm>
              <a:off x="8147953"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8" name="Freeform 166">
              <a:extLst>
                <a:ext uri="{FF2B5EF4-FFF2-40B4-BE49-F238E27FC236}">
                  <a16:creationId xmlns:a16="http://schemas.microsoft.com/office/drawing/2014/main" id="{9270DB8F-30FE-4D29-994A-EA9DFACADF6B}"/>
                </a:ext>
              </a:extLst>
            </p:cNvPr>
            <p:cNvSpPr>
              <a:spLocks noChangeArrowheads="1"/>
            </p:cNvSpPr>
            <p:nvPr/>
          </p:nvSpPr>
          <p:spPr bwMode="auto">
            <a:xfrm>
              <a:off x="8207225"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09" name="Freeform 167">
              <a:extLst>
                <a:ext uri="{FF2B5EF4-FFF2-40B4-BE49-F238E27FC236}">
                  <a16:creationId xmlns:a16="http://schemas.microsoft.com/office/drawing/2014/main" id="{D7042A70-6E01-42DF-A072-7234060C2A13}"/>
                </a:ext>
              </a:extLst>
            </p:cNvPr>
            <p:cNvSpPr>
              <a:spLocks noChangeArrowheads="1"/>
            </p:cNvSpPr>
            <p:nvPr/>
          </p:nvSpPr>
          <p:spPr bwMode="auto">
            <a:xfrm>
              <a:off x="827105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0" name="Freeform 168">
              <a:extLst>
                <a:ext uri="{FF2B5EF4-FFF2-40B4-BE49-F238E27FC236}">
                  <a16:creationId xmlns:a16="http://schemas.microsoft.com/office/drawing/2014/main" id="{B8C43392-D417-4BE6-AC20-8DEBAA503873}"/>
                </a:ext>
              </a:extLst>
            </p:cNvPr>
            <p:cNvSpPr>
              <a:spLocks noChangeArrowheads="1"/>
            </p:cNvSpPr>
            <p:nvPr/>
          </p:nvSpPr>
          <p:spPr bwMode="auto">
            <a:xfrm>
              <a:off x="8339449"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1" name="Freeform 169">
              <a:extLst>
                <a:ext uri="{FF2B5EF4-FFF2-40B4-BE49-F238E27FC236}">
                  <a16:creationId xmlns:a16="http://schemas.microsoft.com/office/drawing/2014/main" id="{43EBA4B9-F968-46AF-BB2B-3DFA09E15B17}"/>
                </a:ext>
              </a:extLst>
            </p:cNvPr>
            <p:cNvSpPr>
              <a:spLocks noChangeArrowheads="1"/>
            </p:cNvSpPr>
            <p:nvPr/>
          </p:nvSpPr>
          <p:spPr bwMode="auto">
            <a:xfrm>
              <a:off x="840328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2" name="Freeform 170">
              <a:extLst>
                <a:ext uri="{FF2B5EF4-FFF2-40B4-BE49-F238E27FC236}">
                  <a16:creationId xmlns:a16="http://schemas.microsoft.com/office/drawing/2014/main" id="{70155299-CD5F-4DC2-85EF-1D2409726A84}"/>
                </a:ext>
              </a:extLst>
            </p:cNvPr>
            <p:cNvSpPr>
              <a:spLocks noChangeArrowheads="1"/>
            </p:cNvSpPr>
            <p:nvPr/>
          </p:nvSpPr>
          <p:spPr bwMode="auto">
            <a:xfrm>
              <a:off x="8467114"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3" name="Freeform 171">
              <a:extLst>
                <a:ext uri="{FF2B5EF4-FFF2-40B4-BE49-F238E27FC236}">
                  <a16:creationId xmlns:a16="http://schemas.microsoft.com/office/drawing/2014/main" id="{3737ABF9-6F6E-4937-B63A-D1AF28F0E0FB}"/>
                </a:ext>
              </a:extLst>
            </p:cNvPr>
            <p:cNvSpPr>
              <a:spLocks noChangeArrowheads="1"/>
            </p:cNvSpPr>
            <p:nvPr/>
          </p:nvSpPr>
          <p:spPr bwMode="auto">
            <a:xfrm>
              <a:off x="8530946"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4" name="Freeform 172">
              <a:extLst>
                <a:ext uri="{FF2B5EF4-FFF2-40B4-BE49-F238E27FC236}">
                  <a16:creationId xmlns:a16="http://schemas.microsoft.com/office/drawing/2014/main" id="{02A7E215-F280-4B06-BB2C-78C2630C7EDE}"/>
                </a:ext>
              </a:extLst>
            </p:cNvPr>
            <p:cNvSpPr>
              <a:spLocks noChangeArrowheads="1"/>
            </p:cNvSpPr>
            <p:nvPr/>
          </p:nvSpPr>
          <p:spPr bwMode="auto">
            <a:xfrm>
              <a:off x="8599338"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5" name="Freeform 173">
              <a:extLst>
                <a:ext uri="{FF2B5EF4-FFF2-40B4-BE49-F238E27FC236}">
                  <a16:creationId xmlns:a16="http://schemas.microsoft.com/office/drawing/2014/main" id="{CF517CE7-8C9A-4810-8E8C-EC2377FF50F2}"/>
                </a:ext>
              </a:extLst>
            </p:cNvPr>
            <p:cNvSpPr>
              <a:spLocks noChangeArrowheads="1"/>
            </p:cNvSpPr>
            <p:nvPr/>
          </p:nvSpPr>
          <p:spPr bwMode="auto">
            <a:xfrm>
              <a:off x="866317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6" name="Freeform 174">
              <a:extLst>
                <a:ext uri="{FF2B5EF4-FFF2-40B4-BE49-F238E27FC236}">
                  <a16:creationId xmlns:a16="http://schemas.microsoft.com/office/drawing/2014/main" id="{86C59479-A943-46B6-A8CB-1F9CEFFCE9BD}"/>
                </a:ext>
              </a:extLst>
            </p:cNvPr>
            <p:cNvSpPr>
              <a:spLocks noChangeArrowheads="1"/>
            </p:cNvSpPr>
            <p:nvPr/>
          </p:nvSpPr>
          <p:spPr bwMode="auto">
            <a:xfrm>
              <a:off x="8225463"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7" name="Freeform 175">
              <a:extLst>
                <a:ext uri="{FF2B5EF4-FFF2-40B4-BE49-F238E27FC236}">
                  <a16:creationId xmlns:a16="http://schemas.microsoft.com/office/drawing/2014/main" id="{630D8149-FF9B-44F8-BC30-C93AA4472A7B}"/>
                </a:ext>
              </a:extLst>
            </p:cNvPr>
            <p:cNvSpPr>
              <a:spLocks noChangeArrowheads="1"/>
            </p:cNvSpPr>
            <p:nvPr/>
          </p:nvSpPr>
          <p:spPr bwMode="auto">
            <a:xfrm>
              <a:off x="8289295"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8" name="Freeform 176">
              <a:extLst>
                <a:ext uri="{FF2B5EF4-FFF2-40B4-BE49-F238E27FC236}">
                  <a16:creationId xmlns:a16="http://schemas.microsoft.com/office/drawing/2014/main" id="{DAB1EA4D-E402-488C-9111-6561600AD17E}"/>
                </a:ext>
              </a:extLst>
            </p:cNvPr>
            <p:cNvSpPr>
              <a:spLocks noChangeArrowheads="1"/>
            </p:cNvSpPr>
            <p:nvPr/>
          </p:nvSpPr>
          <p:spPr bwMode="auto">
            <a:xfrm>
              <a:off x="8353128"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19" name="Freeform 177">
              <a:extLst>
                <a:ext uri="{FF2B5EF4-FFF2-40B4-BE49-F238E27FC236}">
                  <a16:creationId xmlns:a16="http://schemas.microsoft.com/office/drawing/2014/main" id="{E30EDC68-84E3-447A-BD6E-EE4EE1475E77}"/>
                </a:ext>
              </a:extLst>
            </p:cNvPr>
            <p:cNvSpPr>
              <a:spLocks noChangeArrowheads="1"/>
            </p:cNvSpPr>
            <p:nvPr/>
          </p:nvSpPr>
          <p:spPr bwMode="auto">
            <a:xfrm>
              <a:off x="8416960"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0" name="Freeform 178">
              <a:extLst>
                <a:ext uri="{FF2B5EF4-FFF2-40B4-BE49-F238E27FC236}">
                  <a16:creationId xmlns:a16="http://schemas.microsoft.com/office/drawing/2014/main" id="{AA40812F-5D14-4520-B83D-DDEAFAA3E7BD}"/>
                </a:ext>
              </a:extLst>
            </p:cNvPr>
            <p:cNvSpPr>
              <a:spLocks noChangeArrowheads="1"/>
            </p:cNvSpPr>
            <p:nvPr/>
          </p:nvSpPr>
          <p:spPr bwMode="auto">
            <a:xfrm>
              <a:off x="8485352"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1" name="Freeform 179">
              <a:extLst>
                <a:ext uri="{FF2B5EF4-FFF2-40B4-BE49-F238E27FC236}">
                  <a16:creationId xmlns:a16="http://schemas.microsoft.com/office/drawing/2014/main" id="{C1B502E4-A845-4E93-877B-4172C680AC0E}"/>
                </a:ext>
              </a:extLst>
            </p:cNvPr>
            <p:cNvSpPr>
              <a:spLocks noChangeArrowheads="1"/>
            </p:cNvSpPr>
            <p:nvPr/>
          </p:nvSpPr>
          <p:spPr bwMode="auto">
            <a:xfrm>
              <a:off x="8549184"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2" name="Freeform 180">
              <a:extLst>
                <a:ext uri="{FF2B5EF4-FFF2-40B4-BE49-F238E27FC236}">
                  <a16:creationId xmlns:a16="http://schemas.microsoft.com/office/drawing/2014/main" id="{2482304D-CCE3-487A-90B9-DE484B2440FF}"/>
                </a:ext>
              </a:extLst>
            </p:cNvPr>
            <p:cNvSpPr>
              <a:spLocks noChangeArrowheads="1"/>
            </p:cNvSpPr>
            <p:nvPr/>
          </p:nvSpPr>
          <p:spPr bwMode="auto">
            <a:xfrm>
              <a:off x="8613016"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3" name="Freeform 181">
              <a:extLst>
                <a:ext uri="{FF2B5EF4-FFF2-40B4-BE49-F238E27FC236}">
                  <a16:creationId xmlns:a16="http://schemas.microsoft.com/office/drawing/2014/main" id="{DD8D39AB-7238-4197-B802-8F1F97C47FE4}"/>
                </a:ext>
              </a:extLst>
            </p:cNvPr>
            <p:cNvSpPr>
              <a:spLocks noChangeArrowheads="1"/>
            </p:cNvSpPr>
            <p:nvPr/>
          </p:nvSpPr>
          <p:spPr bwMode="auto">
            <a:xfrm>
              <a:off x="8676848"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4" name="Freeform 182">
              <a:extLst>
                <a:ext uri="{FF2B5EF4-FFF2-40B4-BE49-F238E27FC236}">
                  <a16:creationId xmlns:a16="http://schemas.microsoft.com/office/drawing/2014/main" id="{B1E94CFE-8D6B-4D7C-AE5F-41034FF27E05}"/>
                </a:ext>
              </a:extLst>
            </p:cNvPr>
            <p:cNvSpPr>
              <a:spLocks noChangeArrowheads="1"/>
            </p:cNvSpPr>
            <p:nvPr/>
          </p:nvSpPr>
          <p:spPr bwMode="auto">
            <a:xfrm>
              <a:off x="8745240"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5" name="Freeform 183">
              <a:extLst>
                <a:ext uri="{FF2B5EF4-FFF2-40B4-BE49-F238E27FC236}">
                  <a16:creationId xmlns:a16="http://schemas.microsoft.com/office/drawing/2014/main" id="{0008FCFE-9379-4B6C-85A5-B5E2B05D8803}"/>
                </a:ext>
              </a:extLst>
            </p:cNvPr>
            <p:cNvSpPr>
              <a:spLocks noChangeArrowheads="1"/>
            </p:cNvSpPr>
            <p:nvPr/>
          </p:nvSpPr>
          <p:spPr bwMode="auto">
            <a:xfrm>
              <a:off x="8809072"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6" name="Freeform 184">
              <a:extLst>
                <a:ext uri="{FF2B5EF4-FFF2-40B4-BE49-F238E27FC236}">
                  <a16:creationId xmlns:a16="http://schemas.microsoft.com/office/drawing/2014/main" id="{10C499D5-BF50-46AF-97E4-8427D6E2F063}"/>
                </a:ext>
              </a:extLst>
            </p:cNvPr>
            <p:cNvSpPr>
              <a:spLocks noChangeArrowheads="1"/>
            </p:cNvSpPr>
            <p:nvPr/>
          </p:nvSpPr>
          <p:spPr bwMode="auto">
            <a:xfrm>
              <a:off x="8872905"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7" name="Freeform 185">
              <a:extLst>
                <a:ext uri="{FF2B5EF4-FFF2-40B4-BE49-F238E27FC236}">
                  <a16:creationId xmlns:a16="http://schemas.microsoft.com/office/drawing/2014/main" id="{8FDEACE5-0AF6-4715-9FC5-FD0075B9B2DA}"/>
                </a:ext>
              </a:extLst>
            </p:cNvPr>
            <p:cNvSpPr>
              <a:spLocks noChangeArrowheads="1"/>
            </p:cNvSpPr>
            <p:nvPr/>
          </p:nvSpPr>
          <p:spPr bwMode="auto">
            <a:xfrm>
              <a:off x="8936737" y="8028107"/>
              <a:ext cx="27357" cy="77527"/>
            </a:xfrm>
            <a:custGeom>
              <a:avLst/>
              <a:gdLst>
                <a:gd name="T0" fmla="*/ 30 w 31"/>
                <a:gd name="T1" fmla="*/ 78 h 79"/>
                <a:gd name="T2" fmla="*/ 0 w 31"/>
                <a:gd name="T3" fmla="*/ 78 h 79"/>
                <a:gd name="T4" fmla="*/ 0 w 31"/>
                <a:gd name="T5" fmla="*/ 0 h 79"/>
                <a:gd name="T6" fmla="*/ 30 w 31"/>
                <a:gd name="T7" fmla="*/ 0 h 79"/>
                <a:gd name="T8" fmla="*/ 30 w 31"/>
                <a:gd name="T9" fmla="*/ 78 h 79"/>
              </a:gdLst>
              <a:ahLst/>
              <a:cxnLst>
                <a:cxn ang="0">
                  <a:pos x="T0" y="T1"/>
                </a:cxn>
                <a:cxn ang="0">
                  <a:pos x="T2" y="T3"/>
                </a:cxn>
                <a:cxn ang="0">
                  <a:pos x="T4" y="T5"/>
                </a:cxn>
                <a:cxn ang="0">
                  <a:pos x="T6" y="T7"/>
                </a:cxn>
                <a:cxn ang="0">
                  <a:pos x="T8" y="T9"/>
                </a:cxn>
              </a:cxnLst>
              <a:rect l="0" t="0" r="r" b="b"/>
              <a:pathLst>
                <a:path w="31" h="79">
                  <a:moveTo>
                    <a:pt x="30" y="78"/>
                  </a:moveTo>
                  <a:lnTo>
                    <a:pt x="0" y="78"/>
                  </a:lnTo>
                  <a:lnTo>
                    <a:pt x="0" y="0"/>
                  </a:lnTo>
                  <a:lnTo>
                    <a:pt x="30" y="0"/>
                  </a:lnTo>
                  <a:lnTo>
                    <a:pt x="30"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8" name="Freeform 186">
              <a:extLst>
                <a:ext uri="{FF2B5EF4-FFF2-40B4-BE49-F238E27FC236}">
                  <a16:creationId xmlns:a16="http://schemas.microsoft.com/office/drawing/2014/main" id="{3F6F925A-FD49-40CE-A4A8-46B81373D789}"/>
                </a:ext>
              </a:extLst>
            </p:cNvPr>
            <p:cNvSpPr>
              <a:spLocks noChangeArrowheads="1"/>
            </p:cNvSpPr>
            <p:nvPr/>
          </p:nvSpPr>
          <p:spPr bwMode="auto">
            <a:xfrm>
              <a:off x="9005129"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29" name="Freeform 187">
              <a:extLst>
                <a:ext uri="{FF2B5EF4-FFF2-40B4-BE49-F238E27FC236}">
                  <a16:creationId xmlns:a16="http://schemas.microsoft.com/office/drawing/2014/main" id="{16348705-AF7D-484E-9E0D-B6D1CBA6EFA7}"/>
                </a:ext>
              </a:extLst>
            </p:cNvPr>
            <p:cNvSpPr>
              <a:spLocks noChangeArrowheads="1"/>
            </p:cNvSpPr>
            <p:nvPr/>
          </p:nvSpPr>
          <p:spPr bwMode="auto">
            <a:xfrm>
              <a:off x="9068961"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0" name="Freeform 188">
              <a:extLst>
                <a:ext uri="{FF2B5EF4-FFF2-40B4-BE49-F238E27FC236}">
                  <a16:creationId xmlns:a16="http://schemas.microsoft.com/office/drawing/2014/main" id="{43A66B53-B038-4CBB-8659-D34D62060A39}"/>
                </a:ext>
              </a:extLst>
            </p:cNvPr>
            <p:cNvSpPr>
              <a:spLocks noChangeArrowheads="1"/>
            </p:cNvSpPr>
            <p:nvPr/>
          </p:nvSpPr>
          <p:spPr bwMode="auto">
            <a:xfrm>
              <a:off x="9132793"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1" name="Freeform 189">
              <a:extLst>
                <a:ext uri="{FF2B5EF4-FFF2-40B4-BE49-F238E27FC236}">
                  <a16:creationId xmlns:a16="http://schemas.microsoft.com/office/drawing/2014/main" id="{A5CC7FDE-0053-49EC-8292-5447776657BC}"/>
                </a:ext>
              </a:extLst>
            </p:cNvPr>
            <p:cNvSpPr>
              <a:spLocks noChangeArrowheads="1"/>
            </p:cNvSpPr>
            <p:nvPr/>
          </p:nvSpPr>
          <p:spPr bwMode="auto">
            <a:xfrm>
              <a:off x="9201185"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2" name="Freeform 190">
              <a:extLst>
                <a:ext uri="{FF2B5EF4-FFF2-40B4-BE49-F238E27FC236}">
                  <a16:creationId xmlns:a16="http://schemas.microsoft.com/office/drawing/2014/main" id="{BC53690E-D657-48C4-8DFA-0CCE3144ADAA}"/>
                </a:ext>
              </a:extLst>
            </p:cNvPr>
            <p:cNvSpPr>
              <a:spLocks noChangeArrowheads="1"/>
            </p:cNvSpPr>
            <p:nvPr/>
          </p:nvSpPr>
          <p:spPr bwMode="auto">
            <a:xfrm>
              <a:off x="9265017"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3" name="Freeform 191">
              <a:extLst>
                <a:ext uri="{FF2B5EF4-FFF2-40B4-BE49-F238E27FC236}">
                  <a16:creationId xmlns:a16="http://schemas.microsoft.com/office/drawing/2014/main" id="{93D482F2-AE4E-4E72-A14A-FDEC78EB2CCD}"/>
                </a:ext>
              </a:extLst>
            </p:cNvPr>
            <p:cNvSpPr>
              <a:spLocks noChangeArrowheads="1"/>
            </p:cNvSpPr>
            <p:nvPr/>
          </p:nvSpPr>
          <p:spPr bwMode="auto">
            <a:xfrm>
              <a:off x="9328849"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4" name="Freeform 192">
              <a:extLst>
                <a:ext uri="{FF2B5EF4-FFF2-40B4-BE49-F238E27FC236}">
                  <a16:creationId xmlns:a16="http://schemas.microsoft.com/office/drawing/2014/main" id="{FD5B5D52-05C1-4C5E-9DCE-B0F283F4E81E}"/>
                </a:ext>
              </a:extLst>
            </p:cNvPr>
            <p:cNvSpPr>
              <a:spLocks noChangeArrowheads="1"/>
            </p:cNvSpPr>
            <p:nvPr/>
          </p:nvSpPr>
          <p:spPr bwMode="auto">
            <a:xfrm>
              <a:off x="9392682"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5" name="Freeform 193">
              <a:extLst>
                <a:ext uri="{FF2B5EF4-FFF2-40B4-BE49-F238E27FC236}">
                  <a16:creationId xmlns:a16="http://schemas.microsoft.com/office/drawing/2014/main" id="{1E4D19AB-0B49-4CED-BAD1-E6AB0A96E420}"/>
                </a:ext>
              </a:extLst>
            </p:cNvPr>
            <p:cNvSpPr>
              <a:spLocks noChangeArrowheads="1"/>
            </p:cNvSpPr>
            <p:nvPr/>
          </p:nvSpPr>
          <p:spPr bwMode="auto">
            <a:xfrm>
              <a:off x="9461073" y="8028107"/>
              <a:ext cx="22797" cy="77527"/>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6" name="Freeform 194">
              <a:extLst>
                <a:ext uri="{FF2B5EF4-FFF2-40B4-BE49-F238E27FC236}">
                  <a16:creationId xmlns:a16="http://schemas.microsoft.com/office/drawing/2014/main" id="{F198AE56-E498-4AE6-B2BC-781757DA7CE8}"/>
                </a:ext>
              </a:extLst>
            </p:cNvPr>
            <p:cNvSpPr>
              <a:spLocks noChangeArrowheads="1"/>
            </p:cNvSpPr>
            <p:nvPr/>
          </p:nvSpPr>
          <p:spPr bwMode="auto">
            <a:xfrm>
              <a:off x="9524906" y="8028107"/>
              <a:ext cx="27357" cy="77527"/>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7" name="Freeform 195">
              <a:extLst>
                <a:ext uri="{FF2B5EF4-FFF2-40B4-BE49-F238E27FC236}">
                  <a16:creationId xmlns:a16="http://schemas.microsoft.com/office/drawing/2014/main" id="{04553FB8-6FCB-4790-9044-743538D19FF8}"/>
                </a:ext>
              </a:extLst>
            </p:cNvPr>
            <p:cNvSpPr>
              <a:spLocks noChangeArrowheads="1"/>
            </p:cNvSpPr>
            <p:nvPr/>
          </p:nvSpPr>
          <p:spPr bwMode="auto">
            <a:xfrm>
              <a:off x="9588738" y="8028107"/>
              <a:ext cx="27357" cy="77527"/>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8" name="Freeform 196">
              <a:extLst>
                <a:ext uri="{FF2B5EF4-FFF2-40B4-BE49-F238E27FC236}">
                  <a16:creationId xmlns:a16="http://schemas.microsoft.com/office/drawing/2014/main" id="{8CD08E93-1329-49BA-9F4A-11F5E43508A4}"/>
                </a:ext>
              </a:extLst>
            </p:cNvPr>
            <p:cNvSpPr>
              <a:spLocks noChangeArrowheads="1"/>
            </p:cNvSpPr>
            <p:nvPr/>
          </p:nvSpPr>
          <p:spPr bwMode="auto">
            <a:xfrm>
              <a:off x="8863786"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39" name="Freeform 197">
              <a:extLst>
                <a:ext uri="{FF2B5EF4-FFF2-40B4-BE49-F238E27FC236}">
                  <a16:creationId xmlns:a16="http://schemas.microsoft.com/office/drawing/2014/main" id="{5EBED80E-2D71-4074-BD53-94E323C5212C}"/>
                </a:ext>
              </a:extLst>
            </p:cNvPr>
            <p:cNvSpPr>
              <a:spLocks noChangeArrowheads="1"/>
            </p:cNvSpPr>
            <p:nvPr/>
          </p:nvSpPr>
          <p:spPr bwMode="auto">
            <a:xfrm>
              <a:off x="892761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0" name="Freeform 198">
              <a:extLst>
                <a:ext uri="{FF2B5EF4-FFF2-40B4-BE49-F238E27FC236}">
                  <a16:creationId xmlns:a16="http://schemas.microsoft.com/office/drawing/2014/main" id="{4E9FEFAD-348F-4BBF-87D6-DC01054EAAF5}"/>
                </a:ext>
              </a:extLst>
            </p:cNvPr>
            <p:cNvSpPr>
              <a:spLocks noChangeArrowheads="1"/>
            </p:cNvSpPr>
            <p:nvPr/>
          </p:nvSpPr>
          <p:spPr bwMode="auto">
            <a:xfrm>
              <a:off x="899145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1" name="Freeform 199">
              <a:extLst>
                <a:ext uri="{FF2B5EF4-FFF2-40B4-BE49-F238E27FC236}">
                  <a16:creationId xmlns:a16="http://schemas.microsoft.com/office/drawing/2014/main" id="{324AAE00-C6D5-401E-A898-168A8EB84AA5}"/>
                </a:ext>
              </a:extLst>
            </p:cNvPr>
            <p:cNvSpPr>
              <a:spLocks noChangeArrowheads="1"/>
            </p:cNvSpPr>
            <p:nvPr/>
          </p:nvSpPr>
          <p:spPr bwMode="auto">
            <a:xfrm>
              <a:off x="9055283"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2" name="Freeform 200">
              <a:extLst>
                <a:ext uri="{FF2B5EF4-FFF2-40B4-BE49-F238E27FC236}">
                  <a16:creationId xmlns:a16="http://schemas.microsoft.com/office/drawing/2014/main" id="{A922CB77-6E0E-4B18-A60C-165C33EAC83D}"/>
                </a:ext>
              </a:extLst>
            </p:cNvPr>
            <p:cNvSpPr>
              <a:spLocks noChangeArrowheads="1"/>
            </p:cNvSpPr>
            <p:nvPr/>
          </p:nvSpPr>
          <p:spPr bwMode="auto">
            <a:xfrm>
              <a:off x="9123674"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3" name="Freeform 201">
              <a:extLst>
                <a:ext uri="{FF2B5EF4-FFF2-40B4-BE49-F238E27FC236}">
                  <a16:creationId xmlns:a16="http://schemas.microsoft.com/office/drawing/2014/main" id="{C3EAB470-651B-4035-B716-3325BE3046E8}"/>
                </a:ext>
              </a:extLst>
            </p:cNvPr>
            <p:cNvSpPr>
              <a:spLocks noChangeArrowheads="1"/>
            </p:cNvSpPr>
            <p:nvPr/>
          </p:nvSpPr>
          <p:spPr bwMode="auto">
            <a:xfrm>
              <a:off x="9187507"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4" name="Freeform 202">
              <a:extLst>
                <a:ext uri="{FF2B5EF4-FFF2-40B4-BE49-F238E27FC236}">
                  <a16:creationId xmlns:a16="http://schemas.microsoft.com/office/drawing/2014/main" id="{E50F19D7-65C4-4A4A-9A38-6F25F03F2FA5}"/>
                </a:ext>
              </a:extLst>
            </p:cNvPr>
            <p:cNvSpPr>
              <a:spLocks noChangeArrowheads="1"/>
            </p:cNvSpPr>
            <p:nvPr/>
          </p:nvSpPr>
          <p:spPr bwMode="auto">
            <a:xfrm>
              <a:off x="9251339"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5" name="Freeform 203">
              <a:extLst>
                <a:ext uri="{FF2B5EF4-FFF2-40B4-BE49-F238E27FC236}">
                  <a16:creationId xmlns:a16="http://schemas.microsoft.com/office/drawing/2014/main" id="{C06DBA2F-70B7-4516-A388-13BA0FD11321}"/>
                </a:ext>
              </a:extLst>
            </p:cNvPr>
            <p:cNvSpPr>
              <a:spLocks noChangeArrowheads="1"/>
            </p:cNvSpPr>
            <p:nvPr/>
          </p:nvSpPr>
          <p:spPr bwMode="auto">
            <a:xfrm>
              <a:off x="9319730"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6" name="Freeform 204">
              <a:extLst>
                <a:ext uri="{FF2B5EF4-FFF2-40B4-BE49-F238E27FC236}">
                  <a16:creationId xmlns:a16="http://schemas.microsoft.com/office/drawing/2014/main" id="{2579141D-03E4-4740-B910-A704249F95B0}"/>
                </a:ext>
              </a:extLst>
            </p:cNvPr>
            <p:cNvSpPr>
              <a:spLocks noChangeArrowheads="1"/>
            </p:cNvSpPr>
            <p:nvPr/>
          </p:nvSpPr>
          <p:spPr bwMode="auto">
            <a:xfrm>
              <a:off x="9383563"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7" name="Freeform 205">
              <a:extLst>
                <a:ext uri="{FF2B5EF4-FFF2-40B4-BE49-F238E27FC236}">
                  <a16:creationId xmlns:a16="http://schemas.microsoft.com/office/drawing/2014/main" id="{94A3E288-B813-4847-952C-0CE8AED694DA}"/>
                </a:ext>
              </a:extLst>
            </p:cNvPr>
            <p:cNvSpPr>
              <a:spLocks noChangeArrowheads="1"/>
            </p:cNvSpPr>
            <p:nvPr/>
          </p:nvSpPr>
          <p:spPr bwMode="auto">
            <a:xfrm>
              <a:off x="9447395"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49" name="Freeform 206">
              <a:extLst>
                <a:ext uri="{FF2B5EF4-FFF2-40B4-BE49-F238E27FC236}">
                  <a16:creationId xmlns:a16="http://schemas.microsoft.com/office/drawing/2014/main" id="{61987CAB-D547-43C4-8797-FC7D7AC21D52}"/>
                </a:ext>
              </a:extLst>
            </p:cNvPr>
            <p:cNvSpPr>
              <a:spLocks noChangeArrowheads="1"/>
            </p:cNvSpPr>
            <p:nvPr/>
          </p:nvSpPr>
          <p:spPr bwMode="auto">
            <a:xfrm>
              <a:off x="9511227"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0" name="Freeform 207">
              <a:extLst>
                <a:ext uri="{FF2B5EF4-FFF2-40B4-BE49-F238E27FC236}">
                  <a16:creationId xmlns:a16="http://schemas.microsoft.com/office/drawing/2014/main" id="{EE3E4A0D-9DC6-45A2-98C1-EBF431811BD5}"/>
                </a:ext>
              </a:extLst>
            </p:cNvPr>
            <p:cNvSpPr>
              <a:spLocks noChangeArrowheads="1"/>
            </p:cNvSpPr>
            <p:nvPr/>
          </p:nvSpPr>
          <p:spPr bwMode="auto">
            <a:xfrm>
              <a:off x="9579619" y="8247007"/>
              <a:ext cx="22797" cy="82088"/>
            </a:xfrm>
            <a:custGeom>
              <a:avLst/>
              <a:gdLst>
                <a:gd name="T0" fmla="*/ 26 w 27"/>
                <a:gd name="T1" fmla="*/ 82 h 83"/>
                <a:gd name="T2" fmla="*/ 0 w 27"/>
                <a:gd name="T3" fmla="*/ 82 h 83"/>
                <a:gd name="T4" fmla="*/ 0 w 27"/>
                <a:gd name="T5" fmla="*/ 0 h 83"/>
                <a:gd name="T6" fmla="*/ 26 w 27"/>
                <a:gd name="T7" fmla="*/ 0 h 83"/>
                <a:gd name="T8" fmla="*/ 26 w 27"/>
                <a:gd name="T9" fmla="*/ 82 h 83"/>
              </a:gdLst>
              <a:ahLst/>
              <a:cxnLst>
                <a:cxn ang="0">
                  <a:pos x="T0" y="T1"/>
                </a:cxn>
                <a:cxn ang="0">
                  <a:pos x="T2" y="T3"/>
                </a:cxn>
                <a:cxn ang="0">
                  <a:pos x="T4" y="T5"/>
                </a:cxn>
                <a:cxn ang="0">
                  <a:pos x="T6" y="T7"/>
                </a:cxn>
                <a:cxn ang="0">
                  <a:pos x="T8" y="T9"/>
                </a:cxn>
              </a:cxnLst>
              <a:rect l="0" t="0" r="r" b="b"/>
              <a:pathLst>
                <a:path w="27" h="83">
                  <a:moveTo>
                    <a:pt x="26" y="82"/>
                  </a:moveTo>
                  <a:lnTo>
                    <a:pt x="0" y="82"/>
                  </a:lnTo>
                  <a:lnTo>
                    <a:pt x="0" y="0"/>
                  </a:lnTo>
                  <a:lnTo>
                    <a:pt x="26" y="0"/>
                  </a:lnTo>
                  <a:lnTo>
                    <a:pt x="26"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1" name="Freeform 208">
              <a:extLst>
                <a:ext uri="{FF2B5EF4-FFF2-40B4-BE49-F238E27FC236}">
                  <a16:creationId xmlns:a16="http://schemas.microsoft.com/office/drawing/2014/main" id="{5E01FDC5-99A3-4A95-BA6C-FE600D5CFB55}"/>
                </a:ext>
              </a:extLst>
            </p:cNvPr>
            <p:cNvSpPr>
              <a:spLocks noChangeArrowheads="1"/>
            </p:cNvSpPr>
            <p:nvPr/>
          </p:nvSpPr>
          <p:spPr bwMode="auto">
            <a:xfrm>
              <a:off x="9643451"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2" name="Freeform 209">
              <a:extLst>
                <a:ext uri="{FF2B5EF4-FFF2-40B4-BE49-F238E27FC236}">
                  <a16:creationId xmlns:a16="http://schemas.microsoft.com/office/drawing/2014/main" id="{1D5DE602-FA50-48A3-A8BF-A8983E2B23FC}"/>
                </a:ext>
              </a:extLst>
            </p:cNvPr>
            <p:cNvSpPr>
              <a:spLocks noChangeArrowheads="1"/>
            </p:cNvSpPr>
            <p:nvPr/>
          </p:nvSpPr>
          <p:spPr bwMode="auto">
            <a:xfrm>
              <a:off x="9707283"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3" name="Freeform 210">
              <a:extLst>
                <a:ext uri="{FF2B5EF4-FFF2-40B4-BE49-F238E27FC236}">
                  <a16:creationId xmlns:a16="http://schemas.microsoft.com/office/drawing/2014/main" id="{91B2328E-2BD2-4B4A-9FFC-706C872512D7}"/>
                </a:ext>
              </a:extLst>
            </p:cNvPr>
            <p:cNvSpPr>
              <a:spLocks noChangeArrowheads="1"/>
            </p:cNvSpPr>
            <p:nvPr/>
          </p:nvSpPr>
          <p:spPr bwMode="auto">
            <a:xfrm>
              <a:off x="9771116" y="82470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4" name="Freeform 211">
              <a:extLst>
                <a:ext uri="{FF2B5EF4-FFF2-40B4-BE49-F238E27FC236}">
                  <a16:creationId xmlns:a16="http://schemas.microsoft.com/office/drawing/2014/main" id="{ADC06378-FA96-4409-B54C-0A4926ADA449}"/>
                </a:ext>
              </a:extLst>
            </p:cNvPr>
            <p:cNvSpPr>
              <a:spLocks noChangeArrowheads="1"/>
            </p:cNvSpPr>
            <p:nvPr/>
          </p:nvSpPr>
          <p:spPr bwMode="auto">
            <a:xfrm>
              <a:off x="9839507" y="82470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7" name="Freeform 212">
              <a:extLst>
                <a:ext uri="{FF2B5EF4-FFF2-40B4-BE49-F238E27FC236}">
                  <a16:creationId xmlns:a16="http://schemas.microsoft.com/office/drawing/2014/main" id="{E7670606-DF1A-4484-A1F9-9C8F44A1D0CA}"/>
                </a:ext>
              </a:extLst>
            </p:cNvPr>
            <p:cNvSpPr>
              <a:spLocks noChangeArrowheads="1"/>
            </p:cNvSpPr>
            <p:nvPr/>
          </p:nvSpPr>
          <p:spPr bwMode="auto">
            <a:xfrm>
              <a:off x="9903340"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8" name="Freeform 213">
              <a:extLst>
                <a:ext uri="{FF2B5EF4-FFF2-40B4-BE49-F238E27FC236}">
                  <a16:creationId xmlns:a16="http://schemas.microsoft.com/office/drawing/2014/main" id="{F1351385-B9EE-4325-BFBF-FEE575821F00}"/>
                </a:ext>
              </a:extLst>
            </p:cNvPr>
            <p:cNvSpPr>
              <a:spLocks noChangeArrowheads="1"/>
            </p:cNvSpPr>
            <p:nvPr/>
          </p:nvSpPr>
          <p:spPr bwMode="auto">
            <a:xfrm>
              <a:off x="9967172"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59" name="Freeform 214">
              <a:extLst>
                <a:ext uri="{FF2B5EF4-FFF2-40B4-BE49-F238E27FC236}">
                  <a16:creationId xmlns:a16="http://schemas.microsoft.com/office/drawing/2014/main" id="{EADE7816-B4EC-4815-8752-458525610889}"/>
                </a:ext>
              </a:extLst>
            </p:cNvPr>
            <p:cNvSpPr>
              <a:spLocks noChangeArrowheads="1"/>
            </p:cNvSpPr>
            <p:nvPr/>
          </p:nvSpPr>
          <p:spPr bwMode="auto">
            <a:xfrm>
              <a:off x="10031004"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0" name="Freeform 215">
              <a:extLst>
                <a:ext uri="{FF2B5EF4-FFF2-40B4-BE49-F238E27FC236}">
                  <a16:creationId xmlns:a16="http://schemas.microsoft.com/office/drawing/2014/main" id="{1B1A4345-58D9-425D-BD8B-24FF4421CF36}"/>
                </a:ext>
              </a:extLst>
            </p:cNvPr>
            <p:cNvSpPr>
              <a:spLocks noChangeArrowheads="1"/>
            </p:cNvSpPr>
            <p:nvPr/>
          </p:nvSpPr>
          <p:spPr bwMode="auto">
            <a:xfrm>
              <a:off x="10094837" y="82470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1" name="Freeform 216">
              <a:extLst>
                <a:ext uri="{FF2B5EF4-FFF2-40B4-BE49-F238E27FC236}">
                  <a16:creationId xmlns:a16="http://schemas.microsoft.com/office/drawing/2014/main" id="{806B285F-A493-4418-A886-3B19D1A9C0F4}"/>
                </a:ext>
              </a:extLst>
            </p:cNvPr>
            <p:cNvSpPr>
              <a:spLocks noChangeArrowheads="1"/>
            </p:cNvSpPr>
            <p:nvPr/>
          </p:nvSpPr>
          <p:spPr bwMode="auto">
            <a:xfrm>
              <a:off x="10163228" y="82470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2" name="Freeform 217">
              <a:extLst>
                <a:ext uri="{FF2B5EF4-FFF2-40B4-BE49-F238E27FC236}">
                  <a16:creationId xmlns:a16="http://schemas.microsoft.com/office/drawing/2014/main" id="{19EEDAF6-F87B-4606-829E-218DEDE5588C}"/>
                </a:ext>
              </a:extLst>
            </p:cNvPr>
            <p:cNvSpPr>
              <a:spLocks noChangeArrowheads="1"/>
            </p:cNvSpPr>
            <p:nvPr/>
          </p:nvSpPr>
          <p:spPr bwMode="auto">
            <a:xfrm>
              <a:off x="10227060" y="82470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5" name="Freeform 218">
              <a:extLst>
                <a:ext uri="{FF2B5EF4-FFF2-40B4-BE49-F238E27FC236}">
                  <a16:creationId xmlns:a16="http://schemas.microsoft.com/office/drawing/2014/main" id="{4DFD189C-3399-419B-BA4D-030639FEAFCC}"/>
                </a:ext>
              </a:extLst>
            </p:cNvPr>
            <p:cNvSpPr>
              <a:spLocks noChangeArrowheads="1"/>
            </p:cNvSpPr>
            <p:nvPr/>
          </p:nvSpPr>
          <p:spPr bwMode="auto">
            <a:xfrm>
              <a:off x="8225463"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6" name="Freeform 219">
              <a:extLst>
                <a:ext uri="{FF2B5EF4-FFF2-40B4-BE49-F238E27FC236}">
                  <a16:creationId xmlns:a16="http://schemas.microsoft.com/office/drawing/2014/main" id="{0C3DD2AC-BF4B-4C83-98D3-B38D78A8E254}"/>
                </a:ext>
              </a:extLst>
            </p:cNvPr>
            <p:cNvSpPr>
              <a:spLocks noChangeArrowheads="1"/>
            </p:cNvSpPr>
            <p:nvPr/>
          </p:nvSpPr>
          <p:spPr bwMode="auto">
            <a:xfrm>
              <a:off x="8289295"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7" name="Freeform 220">
              <a:extLst>
                <a:ext uri="{FF2B5EF4-FFF2-40B4-BE49-F238E27FC236}">
                  <a16:creationId xmlns:a16="http://schemas.microsoft.com/office/drawing/2014/main" id="{BC02B01C-D79D-4A8D-A495-3527D96952B0}"/>
                </a:ext>
              </a:extLst>
            </p:cNvPr>
            <p:cNvSpPr>
              <a:spLocks noChangeArrowheads="1"/>
            </p:cNvSpPr>
            <p:nvPr/>
          </p:nvSpPr>
          <p:spPr bwMode="auto">
            <a:xfrm>
              <a:off x="8353128"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8" name="Freeform 221">
              <a:extLst>
                <a:ext uri="{FF2B5EF4-FFF2-40B4-BE49-F238E27FC236}">
                  <a16:creationId xmlns:a16="http://schemas.microsoft.com/office/drawing/2014/main" id="{D6D0A8F4-1F8D-465D-AE60-B98B5994D979}"/>
                </a:ext>
              </a:extLst>
            </p:cNvPr>
            <p:cNvSpPr>
              <a:spLocks noChangeArrowheads="1"/>
            </p:cNvSpPr>
            <p:nvPr/>
          </p:nvSpPr>
          <p:spPr bwMode="auto">
            <a:xfrm>
              <a:off x="841696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69" name="Freeform 222">
              <a:extLst>
                <a:ext uri="{FF2B5EF4-FFF2-40B4-BE49-F238E27FC236}">
                  <a16:creationId xmlns:a16="http://schemas.microsoft.com/office/drawing/2014/main" id="{6E9B0A11-333A-4BD8-8F6B-87D0C93F25B5}"/>
                </a:ext>
              </a:extLst>
            </p:cNvPr>
            <p:cNvSpPr>
              <a:spLocks noChangeArrowheads="1"/>
            </p:cNvSpPr>
            <p:nvPr/>
          </p:nvSpPr>
          <p:spPr bwMode="auto">
            <a:xfrm>
              <a:off x="8485352"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70" name="Freeform 223">
              <a:extLst>
                <a:ext uri="{FF2B5EF4-FFF2-40B4-BE49-F238E27FC236}">
                  <a16:creationId xmlns:a16="http://schemas.microsoft.com/office/drawing/2014/main" id="{41DFC77B-5FD1-40DE-9F79-79907F51C4A1}"/>
                </a:ext>
              </a:extLst>
            </p:cNvPr>
            <p:cNvSpPr>
              <a:spLocks noChangeArrowheads="1"/>
            </p:cNvSpPr>
            <p:nvPr/>
          </p:nvSpPr>
          <p:spPr bwMode="auto">
            <a:xfrm>
              <a:off x="8549184"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73" name="Freeform 224">
              <a:extLst>
                <a:ext uri="{FF2B5EF4-FFF2-40B4-BE49-F238E27FC236}">
                  <a16:creationId xmlns:a16="http://schemas.microsoft.com/office/drawing/2014/main" id="{0748B35B-4E19-4F44-81E5-B478F2F34E7D}"/>
                </a:ext>
              </a:extLst>
            </p:cNvPr>
            <p:cNvSpPr>
              <a:spLocks noChangeArrowheads="1"/>
            </p:cNvSpPr>
            <p:nvPr/>
          </p:nvSpPr>
          <p:spPr bwMode="auto">
            <a:xfrm>
              <a:off x="861301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74" name="Freeform 225">
              <a:extLst>
                <a:ext uri="{FF2B5EF4-FFF2-40B4-BE49-F238E27FC236}">
                  <a16:creationId xmlns:a16="http://schemas.microsoft.com/office/drawing/2014/main" id="{63E37328-C90C-4DDE-9ECD-C8F527A79F97}"/>
                </a:ext>
              </a:extLst>
            </p:cNvPr>
            <p:cNvSpPr>
              <a:spLocks noChangeArrowheads="1"/>
            </p:cNvSpPr>
            <p:nvPr/>
          </p:nvSpPr>
          <p:spPr bwMode="auto">
            <a:xfrm>
              <a:off x="867684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75" name="Freeform 226">
              <a:extLst>
                <a:ext uri="{FF2B5EF4-FFF2-40B4-BE49-F238E27FC236}">
                  <a16:creationId xmlns:a16="http://schemas.microsoft.com/office/drawing/2014/main" id="{F80DE55E-53BE-483F-A6D8-BC8E97861223}"/>
                </a:ext>
              </a:extLst>
            </p:cNvPr>
            <p:cNvSpPr>
              <a:spLocks noChangeArrowheads="1"/>
            </p:cNvSpPr>
            <p:nvPr/>
          </p:nvSpPr>
          <p:spPr bwMode="auto">
            <a:xfrm>
              <a:off x="874524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76" name="Freeform 227">
              <a:extLst>
                <a:ext uri="{FF2B5EF4-FFF2-40B4-BE49-F238E27FC236}">
                  <a16:creationId xmlns:a16="http://schemas.microsoft.com/office/drawing/2014/main" id="{9FCF616C-E82E-4F68-80F3-DB34EA9638BE}"/>
                </a:ext>
              </a:extLst>
            </p:cNvPr>
            <p:cNvSpPr>
              <a:spLocks noChangeArrowheads="1"/>
            </p:cNvSpPr>
            <p:nvPr/>
          </p:nvSpPr>
          <p:spPr bwMode="auto">
            <a:xfrm>
              <a:off x="880907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77" name="Freeform 228">
              <a:extLst>
                <a:ext uri="{FF2B5EF4-FFF2-40B4-BE49-F238E27FC236}">
                  <a16:creationId xmlns:a16="http://schemas.microsoft.com/office/drawing/2014/main" id="{F7BC744D-A63D-4622-AAA8-3100CE0B708F}"/>
                </a:ext>
              </a:extLst>
            </p:cNvPr>
            <p:cNvSpPr>
              <a:spLocks noChangeArrowheads="1"/>
            </p:cNvSpPr>
            <p:nvPr/>
          </p:nvSpPr>
          <p:spPr bwMode="auto">
            <a:xfrm>
              <a:off x="8872905"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78" name="Freeform 229">
              <a:extLst>
                <a:ext uri="{FF2B5EF4-FFF2-40B4-BE49-F238E27FC236}">
                  <a16:creationId xmlns:a16="http://schemas.microsoft.com/office/drawing/2014/main" id="{485BC864-802E-4A0D-B66A-D829481A94B8}"/>
                </a:ext>
              </a:extLst>
            </p:cNvPr>
            <p:cNvSpPr>
              <a:spLocks noChangeArrowheads="1"/>
            </p:cNvSpPr>
            <p:nvPr/>
          </p:nvSpPr>
          <p:spPr bwMode="auto">
            <a:xfrm>
              <a:off x="8936737" y="84659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1" name="Freeform 230">
              <a:extLst>
                <a:ext uri="{FF2B5EF4-FFF2-40B4-BE49-F238E27FC236}">
                  <a16:creationId xmlns:a16="http://schemas.microsoft.com/office/drawing/2014/main" id="{E77ED225-E1AC-4686-8B0A-B5891683D2EA}"/>
                </a:ext>
              </a:extLst>
            </p:cNvPr>
            <p:cNvSpPr>
              <a:spLocks noChangeArrowheads="1"/>
            </p:cNvSpPr>
            <p:nvPr/>
          </p:nvSpPr>
          <p:spPr bwMode="auto">
            <a:xfrm>
              <a:off x="900512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2" name="Freeform 231">
              <a:extLst>
                <a:ext uri="{FF2B5EF4-FFF2-40B4-BE49-F238E27FC236}">
                  <a16:creationId xmlns:a16="http://schemas.microsoft.com/office/drawing/2014/main" id="{56572E89-CFFF-48D3-A86A-243982CEAFC6}"/>
                </a:ext>
              </a:extLst>
            </p:cNvPr>
            <p:cNvSpPr>
              <a:spLocks noChangeArrowheads="1"/>
            </p:cNvSpPr>
            <p:nvPr/>
          </p:nvSpPr>
          <p:spPr bwMode="auto">
            <a:xfrm>
              <a:off x="9068961"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3" name="Freeform 232">
              <a:extLst>
                <a:ext uri="{FF2B5EF4-FFF2-40B4-BE49-F238E27FC236}">
                  <a16:creationId xmlns:a16="http://schemas.microsoft.com/office/drawing/2014/main" id="{3598C692-CC55-43E8-B61F-6B474CBA50B9}"/>
                </a:ext>
              </a:extLst>
            </p:cNvPr>
            <p:cNvSpPr>
              <a:spLocks noChangeArrowheads="1"/>
            </p:cNvSpPr>
            <p:nvPr/>
          </p:nvSpPr>
          <p:spPr bwMode="auto">
            <a:xfrm>
              <a:off x="9132793"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4" name="Freeform 233">
              <a:extLst>
                <a:ext uri="{FF2B5EF4-FFF2-40B4-BE49-F238E27FC236}">
                  <a16:creationId xmlns:a16="http://schemas.microsoft.com/office/drawing/2014/main" id="{1991C293-D5BA-4C68-A4FA-F011F989DD64}"/>
                </a:ext>
              </a:extLst>
            </p:cNvPr>
            <p:cNvSpPr>
              <a:spLocks noChangeArrowheads="1"/>
            </p:cNvSpPr>
            <p:nvPr/>
          </p:nvSpPr>
          <p:spPr bwMode="auto">
            <a:xfrm>
              <a:off x="9201185"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5" name="Freeform 234">
              <a:extLst>
                <a:ext uri="{FF2B5EF4-FFF2-40B4-BE49-F238E27FC236}">
                  <a16:creationId xmlns:a16="http://schemas.microsoft.com/office/drawing/2014/main" id="{3225E486-050A-433C-8B7E-36B8EBD0DF92}"/>
                </a:ext>
              </a:extLst>
            </p:cNvPr>
            <p:cNvSpPr>
              <a:spLocks noChangeArrowheads="1"/>
            </p:cNvSpPr>
            <p:nvPr/>
          </p:nvSpPr>
          <p:spPr bwMode="auto">
            <a:xfrm>
              <a:off x="9265017"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6" name="Freeform 235">
              <a:extLst>
                <a:ext uri="{FF2B5EF4-FFF2-40B4-BE49-F238E27FC236}">
                  <a16:creationId xmlns:a16="http://schemas.microsoft.com/office/drawing/2014/main" id="{60142AA7-D510-4213-A0C4-36E25F60113C}"/>
                </a:ext>
              </a:extLst>
            </p:cNvPr>
            <p:cNvSpPr>
              <a:spLocks noChangeArrowheads="1"/>
            </p:cNvSpPr>
            <p:nvPr/>
          </p:nvSpPr>
          <p:spPr bwMode="auto">
            <a:xfrm>
              <a:off x="932884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7" name="Freeform 236">
              <a:extLst>
                <a:ext uri="{FF2B5EF4-FFF2-40B4-BE49-F238E27FC236}">
                  <a16:creationId xmlns:a16="http://schemas.microsoft.com/office/drawing/2014/main" id="{6F32E88C-D5AE-4015-8955-0DE9A0FF6550}"/>
                </a:ext>
              </a:extLst>
            </p:cNvPr>
            <p:cNvSpPr>
              <a:spLocks noChangeArrowheads="1"/>
            </p:cNvSpPr>
            <p:nvPr/>
          </p:nvSpPr>
          <p:spPr bwMode="auto">
            <a:xfrm>
              <a:off x="939268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8" name="Freeform 237">
              <a:extLst>
                <a:ext uri="{FF2B5EF4-FFF2-40B4-BE49-F238E27FC236}">
                  <a16:creationId xmlns:a16="http://schemas.microsoft.com/office/drawing/2014/main" id="{E82E21E0-6E01-4EA2-922E-F8BF576B61FF}"/>
                </a:ext>
              </a:extLst>
            </p:cNvPr>
            <p:cNvSpPr>
              <a:spLocks noChangeArrowheads="1"/>
            </p:cNvSpPr>
            <p:nvPr/>
          </p:nvSpPr>
          <p:spPr bwMode="auto">
            <a:xfrm>
              <a:off x="9461073"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89" name="Freeform 238">
              <a:extLst>
                <a:ext uri="{FF2B5EF4-FFF2-40B4-BE49-F238E27FC236}">
                  <a16:creationId xmlns:a16="http://schemas.microsoft.com/office/drawing/2014/main" id="{1735FFB1-E486-4612-848F-726B5A9DE6E3}"/>
                </a:ext>
              </a:extLst>
            </p:cNvPr>
            <p:cNvSpPr>
              <a:spLocks noChangeArrowheads="1"/>
            </p:cNvSpPr>
            <p:nvPr/>
          </p:nvSpPr>
          <p:spPr bwMode="auto">
            <a:xfrm>
              <a:off x="952490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0" name="Freeform 239">
              <a:extLst>
                <a:ext uri="{FF2B5EF4-FFF2-40B4-BE49-F238E27FC236}">
                  <a16:creationId xmlns:a16="http://schemas.microsoft.com/office/drawing/2014/main" id="{FF6E0AEA-A4C1-4BB9-B4BD-377536F23DB2}"/>
                </a:ext>
              </a:extLst>
            </p:cNvPr>
            <p:cNvSpPr>
              <a:spLocks noChangeArrowheads="1"/>
            </p:cNvSpPr>
            <p:nvPr/>
          </p:nvSpPr>
          <p:spPr bwMode="auto">
            <a:xfrm>
              <a:off x="958873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1" name="Freeform 240">
              <a:extLst>
                <a:ext uri="{FF2B5EF4-FFF2-40B4-BE49-F238E27FC236}">
                  <a16:creationId xmlns:a16="http://schemas.microsoft.com/office/drawing/2014/main" id="{EB3D3479-AFF3-4CB5-8083-932C19978373}"/>
                </a:ext>
              </a:extLst>
            </p:cNvPr>
            <p:cNvSpPr>
              <a:spLocks noChangeArrowheads="1"/>
            </p:cNvSpPr>
            <p:nvPr/>
          </p:nvSpPr>
          <p:spPr bwMode="auto">
            <a:xfrm>
              <a:off x="9716402" y="8433985"/>
              <a:ext cx="1440785" cy="141373"/>
            </a:xfrm>
            <a:custGeom>
              <a:avLst/>
              <a:gdLst>
                <a:gd name="T0" fmla="*/ 0 w 1396"/>
                <a:gd name="T1" fmla="*/ 139 h 140"/>
                <a:gd name="T2" fmla="*/ 1395 w 1396"/>
                <a:gd name="T3" fmla="*/ 139 h 140"/>
                <a:gd name="T4" fmla="*/ 1395 w 1396"/>
                <a:gd name="T5" fmla="*/ 0 h 140"/>
                <a:gd name="T6" fmla="*/ 0 w 1396"/>
                <a:gd name="T7" fmla="*/ 0 h 140"/>
                <a:gd name="T8" fmla="*/ 0 w 1396"/>
                <a:gd name="T9" fmla="*/ 139 h 140"/>
              </a:gdLst>
              <a:ahLst/>
              <a:cxnLst>
                <a:cxn ang="0">
                  <a:pos x="T0" y="T1"/>
                </a:cxn>
                <a:cxn ang="0">
                  <a:pos x="T2" y="T3"/>
                </a:cxn>
                <a:cxn ang="0">
                  <a:pos x="T4" y="T5"/>
                </a:cxn>
                <a:cxn ang="0">
                  <a:pos x="T6" y="T7"/>
                </a:cxn>
                <a:cxn ang="0">
                  <a:pos x="T8" y="T9"/>
                </a:cxn>
              </a:cxnLst>
              <a:rect l="0" t="0" r="r" b="b"/>
              <a:pathLst>
                <a:path w="1396" h="140">
                  <a:moveTo>
                    <a:pt x="0" y="139"/>
                  </a:moveTo>
                  <a:lnTo>
                    <a:pt x="1395" y="139"/>
                  </a:lnTo>
                  <a:lnTo>
                    <a:pt x="1395" y="0"/>
                  </a:lnTo>
                  <a:lnTo>
                    <a:pt x="0" y="0"/>
                  </a:lnTo>
                  <a:lnTo>
                    <a:pt x="0" y="13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2" name="Freeform 241">
              <a:extLst>
                <a:ext uri="{FF2B5EF4-FFF2-40B4-BE49-F238E27FC236}">
                  <a16:creationId xmlns:a16="http://schemas.microsoft.com/office/drawing/2014/main" id="{22A5AE89-47E4-4402-8C66-C9A000FE6632}"/>
                </a:ext>
              </a:extLst>
            </p:cNvPr>
            <p:cNvSpPr>
              <a:spLocks noChangeArrowheads="1"/>
            </p:cNvSpPr>
            <p:nvPr/>
          </p:nvSpPr>
          <p:spPr bwMode="auto">
            <a:xfrm>
              <a:off x="9743759"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3" name="Freeform 242">
              <a:extLst>
                <a:ext uri="{FF2B5EF4-FFF2-40B4-BE49-F238E27FC236}">
                  <a16:creationId xmlns:a16="http://schemas.microsoft.com/office/drawing/2014/main" id="{858D48B0-4F28-4077-87D1-521EEC5EF893}"/>
                </a:ext>
              </a:extLst>
            </p:cNvPr>
            <p:cNvSpPr>
              <a:spLocks noChangeArrowheads="1"/>
            </p:cNvSpPr>
            <p:nvPr/>
          </p:nvSpPr>
          <p:spPr bwMode="auto">
            <a:xfrm>
              <a:off x="9807591"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4" name="Freeform 243">
              <a:extLst>
                <a:ext uri="{FF2B5EF4-FFF2-40B4-BE49-F238E27FC236}">
                  <a16:creationId xmlns:a16="http://schemas.microsoft.com/office/drawing/2014/main" id="{253E1CD5-56A8-4C8A-8009-990FEA20056A}"/>
                </a:ext>
              </a:extLst>
            </p:cNvPr>
            <p:cNvSpPr>
              <a:spLocks noChangeArrowheads="1"/>
            </p:cNvSpPr>
            <p:nvPr/>
          </p:nvSpPr>
          <p:spPr bwMode="auto">
            <a:xfrm>
              <a:off x="9875983"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5" name="Freeform 244">
              <a:extLst>
                <a:ext uri="{FF2B5EF4-FFF2-40B4-BE49-F238E27FC236}">
                  <a16:creationId xmlns:a16="http://schemas.microsoft.com/office/drawing/2014/main" id="{70011F2E-7E89-4CF7-8241-8E411198270A}"/>
                </a:ext>
              </a:extLst>
            </p:cNvPr>
            <p:cNvSpPr>
              <a:spLocks noChangeArrowheads="1"/>
            </p:cNvSpPr>
            <p:nvPr/>
          </p:nvSpPr>
          <p:spPr bwMode="auto">
            <a:xfrm>
              <a:off x="9939815"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6" name="Freeform 245">
              <a:extLst>
                <a:ext uri="{FF2B5EF4-FFF2-40B4-BE49-F238E27FC236}">
                  <a16:creationId xmlns:a16="http://schemas.microsoft.com/office/drawing/2014/main" id="{6140DF86-67A9-46C7-900C-544008FBB381}"/>
                </a:ext>
              </a:extLst>
            </p:cNvPr>
            <p:cNvSpPr>
              <a:spLocks noChangeArrowheads="1"/>
            </p:cNvSpPr>
            <p:nvPr/>
          </p:nvSpPr>
          <p:spPr bwMode="auto">
            <a:xfrm>
              <a:off x="10003648"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7" name="Freeform 246">
              <a:extLst>
                <a:ext uri="{FF2B5EF4-FFF2-40B4-BE49-F238E27FC236}">
                  <a16:creationId xmlns:a16="http://schemas.microsoft.com/office/drawing/2014/main" id="{085257F3-EBB8-4606-8A28-9E552190DCF8}"/>
                </a:ext>
              </a:extLst>
            </p:cNvPr>
            <p:cNvSpPr>
              <a:spLocks noChangeArrowheads="1"/>
            </p:cNvSpPr>
            <p:nvPr/>
          </p:nvSpPr>
          <p:spPr bwMode="auto">
            <a:xfrm>
              <a:off x="10067480"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8" name="Freeform 247">
              <a:extLst>
                <a:ext uri="{FF2B5EF4-FFF2-40B4-BE49-F238E27FC236}">
                  <a16:creationId xmlns:a16="http://schemas.microsoft.com/office/drawing/2014/main" id="{E83428C4-C575-4413-9B3B-3BA5B6EA6104}"/>
                </a:ext>
              </a:extLst>
            </p:cNvPr>
            <p:cNvSpPr>
              <a:spLocks noChangeArrowheads="1"/>
            </p:cNvSpPr>
            <p:nvPr/>
          </p:nvSpPr>
          <p:spPr bwMode="auto">
            <a:xfrm>
              <a:off x="10135872" y="8465907"/>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199" name="Freeform 248">
              <a:extLst>
                <a:ext uri="{FF2B5EF4-FFF2-40B4-BE49-F238E27FC236}">
                  <a16:creationId xmlns:a16="http://schemas.microsoft.com/office/drawing/2014/main" id="{7F84C0B3-07F0-4EC0-8954-30DB9B1450F2}"/>
                </a:ext>
              </a:extLst>
            </p:cNvPr>
            <p:cNvSpPr>
              <a:spLocks noChangeArrowheads="1"/>
            </p:cNvSpPr>
            <p:nvPr/>
          </p:nvSpPr>
          <p:spPr bwMode="auto">
            <a:xfrm>
              <a:off x="10199704"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0" name="Freeform 249">
              <a:extLst>
                <a:ext uri="{FF2B5EF4-FFF2-40B4-BE49-F238E27FC236}">
                  <a16:creationId xmlns:a16="http://schemas.microsoft.com/office/drawing/2014/main" id="{AFAEBB01-B373-4FB3-9209-DC312D6C97AF}"/>
                </a:ext>
              </a:extLst>
            </p:cNvPr>
            <p:cNvSpPr>
              <a:spLocks noChangeArrowheads="1"/>
            </p:cNvSpPr>
            <p:nvPr/>
          </p:nvSpPr>
          <p:spPr bwMode="auto">
            <a:xfrm>
              <a:off x="10263536"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1" name="Freeform 250">
              <a:extLst>
                <a:ext uri="{FF2B5EF4-FFF2-40B4-BE49-F238E27FC236}">
                  <a16:creationId xmlns:a16="http://schemas.microsoft.com/office/drawing/2014/main" id="{7CD74407-EE07-4288-9B88-C9CF57670127}"/>
                </a:ext>
              </a:extLst>
            </p:cNvPr>
            <p:cNvSpPr>
              <a:spLocks noChangeArrowheads="1"/>
            </p:cNvSpPr>
            <p:nvPr/>
          </p:nvSpPr>
          <p:spPr bwMode="auto">
            <a:xfrm>
              <a:off x="10327368"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2" name="Freeform 251">
              <a:extLst>
                <a:ext uri="{FF2B5EF4-FFF2-40B4-BE49-F238E27FC236}">
                  <a16:creationId xmlns:a16="http://schemas.microsoft.com/office/drawing/2014/main" id="{A31BA94C-FAB6-4B96-8282-727938E9A0F3}"/>
                </a:ext>
              </a:extLst>
            </p:cNvPr>
            <p:cNvSpPr>
              <a:spLocks noChangeArrowheads="1"/>
            </p:cNvSpPr>
            <p:nvPr/>
          </p:nvSpPr>
          <p:spPr bwMode="auto">
            <a:xfrm>
              <a:off x="10395760"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3" name="Freeform 252">
              <a:extLst>
                <a:ext uri="{FF2B5EF4-FFF2-40B4-BE49-F238E27FC236}">
                  <a16:creationId xmlns:a16="http://schemas.microsoft.com/office/drawing/2014/main" id="{339A1744-84D4-4BCC-826E-BF0C4A7AD03C}"/>
                </a:ext>
              </a:extLst>
            </p:cNvPr>
            <p:cNvSpPr>
              <a:spLocks noChangeArrowheads="1"/>
            </p:cNvSpPr>
            <p:nvPr/>
          </p:nvSpPr>
          <p:spPr bwMode="auto">
            <a:xfrm>
              <a:off x="1045959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4" name="Freeform 253">
              <a:extLst>
                <a:ext uri="{FF2B5EF4-FFF2-40B4-BE49-F238E27FC236}">
                  <a16:creationId xmlns:a16="http://schemas.microsoft.com/office/drawing/2014/main" id="{BB5D31E9-505C-428E-82AE-90EF82F00F9C}"/>
                </a:ext>
              </a:extLst>
            </p:cNvPr>
            <p:cNvSpPr>
              <a:spLocks noChangeArrowheads="1"/>
            </p:cNvSpPr>
            <p:nvPr/>
          </p:nvSpPr>
          <p:spPr bwMode="auto">
            <a:xfrm>
              <a:off x="10523425"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5" name="Freeform 254">
              <a:extLst>
                <a:ext uri="{FF2B5EF4-FFF2-40B4-BE49-F238E27FC236}">
                  <a16:creationId xmlns:a16="http://schemas.microsoft.com/office/drawing/2014/main" id="{60165128-C97D-4FED-BB5D-A7C88978B340}"/>
                </a:ext>
              </a:extLst>
            </p:cNvPr>
            <p:cNvSpPr>
              <a:spLocks noChangeArrowheads="1"/>
            </p:cNvSpPr>
            <p:nvPr/>
          </p:nvSpPr>
          <p:spPr bwMode="auto">
            <a:xfrm>
              <a:off x="10587257"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6" name="Freeform 255">
              <a:extLst>
                <a:ext uri="{FF2B5EF4-FFF2-40B4-BE49-F238E27FC236}">
                  <a16:creationId xmlns:a16="http://schemas.microsoft.com/office/drawing/2014/main" id="{87DD01E5-AD6B-46D8-A7B3-610EE552B561}"/>
                </a:ext>
              </a:extLst>
            </p:cNvPr>
            <p:cNvSpPr>
              <a:spLocks noChangeArrowheads="1"/>
            </p:cNvSpPr>
            <p:nvPr/>
          </p:nvSpPr>
          <p:spPr bwMode="auto">
            <a:xfrm>
              <a:off x="10655649"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7" name="Freeform 256">
              <a:extLst>
                <a:ext uri="{FF2B5EF4-FFF2-40B4-BE49-F238E27FC236}">
                  <a16:creationId xmlns:a16="http://schemas.microsoft.com/office/drawing/2014/main" id="{98714900-E57F-490C-8059-7B8A27FF1B37}"/>
                </a:ext>
              </a:extLst>
            </p:cNvPr>
            <p:cNvSpPr>
              <a:spLocks noChangeArrowheads="1"/>
            </p:cNvSpPr>
            <p:nvPr/>
          </p:nvSpPr>
          <p:spPr bwMode="auto">
            <a:xfrm>
              <a:off x="10719481"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8" name="Freeform 257">
              <a:extLst>
                <a:ext uri="{FF2B5EF4-FFF2-40B4-BE49-F238E27FC236}">
                  <a16:creationId xmlns:a16="http://schemas.microsoft.com/office/drawing/2014/main" id="{B70978B6-EA17-4F37-897B-C0BEA8A4B7C8}"/>
                </a:ext>
              </a:extLst>
            </p:cNvPr>
            <p:cNvSpPr>
              <a:spLocks noChangeArrowheads="1"/>
            </p:cNvSpPr>
            <p:nvPr/>
          </p:nvSpPr>
          <p:spPr bwMode="auto">
            <a:xfrm>
              <a:off x="10783313"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09" name="Freeform 258">
              <a:extLst>
                <a:ext uri="{FF2B5EF4-FFF2-40B4-BE49-F238E27FC236}">
                  <a16:creationId xmlns:a16="http://schemas.microsoft.com/office/drawing/2014/main" id="{8087BF61-2F5D-4CC3-BA59-2FE1A211A54F}"/>
                </a:ext>
              </a:extLst>
            </p:cNvPr>
            <p:cNvSpPr>
              <a:spLocks noChangeArrowheads="1"/>
            </p:cNvSpPr>
            <p:nvPr/>
          </p:nvSpPr>
          <p:spPr bwMode="auto">
            <a:xfrm>
              <a:off x="10851705"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0" name="Freeform 259">
              <a:extLst>
                <a:ext uri="{FF2B5EF4-FFF2-40B4-BE49-F238E27FC236}">
                  <a16:creationId xmlns:a16="http://schemas.microsoft.com/office/drawing/2014/main" id="{08E38A7B-7C53-49AF-9DDD-295BFB4F1387}"/>
                </a:ext>
              </a:extLst>
            </p:cNvPr>
            <p:cNvSpPr>
              <a:spLocks noChangeArrowheads="1"/>
            </p:cNvSpPr>
            <p:nvPr/>
          </p:nvSpPr>
          <p:spPr bwMode="auto">
            <a:xfrm>
              <a:off x="10915537" y="8465907"/>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1" name="Freeform 260">
              <a:extLst>
                <a:ext uri="{FF2B5EF4-FFF2-40B4-BE49-F238E27FC236}">
                  <a16:creationId xmlns:a16="http://schemas.microsoft.com/office/drawing/2014/main" id="{D6F12FD0-AE8B-4C7E-84AB-5F5A94656605}"/>
                </a:ext>
              </a:extLst>
            </p:cNvPr>
            <p:cNvSpPr>
              <a:spLocks noChangeArrowheads="1"/>
            </p:cNvSpPr>
            <p:nvPr/>
          </p:nvSpPr>
          <p:spPr bwMode="auto">
            <a:xfrm>
              <a:off x="10974810" y="8465907"/>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2" name="Freeform 261">
              <a:extLst>
                <a:ext uri="{FF2B5EF4-FFF2-40B4-BE49-F238E27FC236}">
                  <a16:creationId xmlns:a16="http://schemas.microsoft.com/office/drawing/2014/main" id="{88FF46D4-8FEE-4E0F-B348-404E4BBEB147}"/>
                </a:ext>
              </a:extLst>
            </p:cNvPr>
            <p:cNvSpPr>
              <a:spLocks noChangeArrowheads="1"/>
            </p:cNvSpPr>
            <p:nvPr/>
          </p:nvSpPr>
          <p:spPr bwMode="auto">
            <a:xfrm>
              <a:off x="11043202" y="8465907"/>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3" name="Freeform 262">
              <a:extLst>
                <a:ext uri="{FF2B5EF4-FFF2-40B4-BE49-F238E27FC236}">
                  <a16:creationId xmlns:a16="http://schemas.microsoft.com/office/drawing/2014/main" id="{9F69E600-5E3F-46A1-9AB7-3E630800E465}"/>
                </a:ext>
              </a:extLst>
            </p:cNvPr>
            <p:cNvSpPr>
              <a:spLocks noChangeArrowheads="1"/>
            </p:cNvSpPr>
            <p:nvPr/>
          </p:nvSpPr>
          <p:spPr bwMode="auto">
            <a:xfrm>
              <a:off x="11107034" y="8465907"/>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4" name="Freeform 263">
              <a:extLst>
                <a:ext uri="{FF2B5EF4-FFF2-40B4-BE49-F238E27FC236}">
                  <a16:creationId xmlns:a16="http://schemas.microsoft.com/office/drawing/2014/main" id="{E018F1C0-BAAB-4BC8-9EA7-E47A3A3323CD}"/>
                </a:ext>
              </a:extLst>
            </p:cNvPr>
            <p:cNvSpPr>
              <a:spLocks noChangeArrowheads="1"/>
            </p:cNvSpPr>
            <p:nvPr/>
          </p:nvSpPr>
          <p:spPr bwMode="auto">
            <a:xfrm>
              <a:off x="915103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5" name="Freeform 264">
              <a:extLst>
                <a:ext uri="{FF2B5EF4-FFF2-40B4-BE49-F238E27FC236}">
                  <a16:creationId xmlns:a16="http://schemas.microsoft.com/office/drawing/2014/main" id="{506ACC4B-440A-42A9-9F56-D024B9DE6196}"/>
                </a:ext>
              </a:extLst>
            </p:cNvPr>
            <p:cNvSpPr>
              <a:spLocks noChangeArrowheads="1"/>
            </p:cNvSpPr>
            <p:nvPr/>
          </p:nvSpPr>
          <p:spPr bwMode="auto">
            <a:xfrm>
              <a:off x="9214863"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6" name="Freeform 265">
              <a:extLst>
                <a:ext uri="{FF2B5EF4-FFF2-40B4-BE49-F238E27FC236}">
                  <a16:creationId xmlns:a16="http://schemas.microsoft.com/office/drawing/2014/main" id="{8CCDAC52-945C-4F5E-8C15-D348AFFD8F18}"/>
                </a:ext>
              </a:extLst>
            </p:cNvPr>
            <p:cNvSpPr>
              <a:spLocks noChangeArrowheads="1"/>
            </p:cNvSpPr>
            <p:nvPr/>
          </p:nvSpPr>
          <p:spPr bwMode="auto">
            <a:xfrm>
              <a:off x="9274136"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7" name="Freeform 266">
              <a:extLst>
                <a:ext uri="{FF2B5EF4-FFF2-40B4-BE49-F238E27FC236}">
                  <a16:creationId xmlns:a16="http://schemas.microsoft.com/office/drawing/2014/main" id="{E7CF3202-883A-4BEE-BE84-22781FC9C100}"/>
                </a:ext>
              </a:extLst>
            </p:cNvPr>
            <p:cNvSpPr>
              <a:spLocks noChangeArrowheads="1"/>
            </p:cNvSpPr>
            <p:nvPr/>
          </p:nvSpPr>
          <p:spPr bwMode="auto">
            <a:xfrm>
              <a:off x="9342528"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18" name="Freeform 267">
              <a:extLst>
                <a:ext uri="{FF2B5EF4-FFF2-40B4-BE49-F238E27FC236}">
                  <a16:creationId xmlns:a16="http://schemas.microsoft.com/office/drawing/2014/main" id="{5A8F94E0-CE50-4EC2-B494-81F818F4910C}"/>
                </a:ext>
              </a:extLst>
            </p:cNvPr>
            <p:cNvSpPr>
              <a:spLocks noChangeArrowheads="1"/>
            </p:cNvSpPr>
            <p:nvPr/>
          </p:nvSpPr>
          <p:spPr bwMode="auto">
            <a:xfrm>
              <a:off x="940636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21" name="Freeform 268">
              <a:extLst>
                <a:ext uri="{FF2B5EF4-FFF2-40B4-BE49-F238E27FC236}">
                  <a16:creationId xmlns:a16="http://schemas.microsoft.com/office/drawing/2014/main" id="{8D2ABA46-AB59-445A-AB71-8B6177A7366E}"/>
                </a:ext>
              </a:extLst>
            </p:cNvPr>
            <p:cNvSpPr>
              <a:spLocks noChangeArrowheads="1"/>
            </p:cNvSpPr>
            <p:nvPr/>
          </p:nvSpPr>
          <p:spPr bwMode="auto">
            <a:xfrm>
              <a:off x="947475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22" name="Freeform 269">
              <a:extLst>
                <a:ext uri="{FF2B5EF4-FFF2-40B4-BE49-F238E27FC236}">
                  <a16:creationId xmlns:a16="http://schemas.microsoft.com/office/drawing/2014/main" id="{5FBF36C3-C9AD-4052-AB09-80EE9984F831}"/>
                </a:ext>
              </a:extLst>
            </p:cNvPr>
            <p:cNvSpPr>
              <a:spLocks noChangeArrowheads="1"/>
            </p:cNvSpPr>
            <p:nvPr/>
          </p:nvSpPr>
          <p:spPr bwMode="auto">
            <a:xfrm>
              <a:off x="9534024"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23" name="Freeform 270">
              <a:extLst>
                <a:ext uri="{FF2B5EF4-FFF2-40B4-BE49-F238E27FC236}">
                  <a16:creationId xmlns:a16="http://schemas.microsoft.com/office/drawing/2014/main" id="{74AC66F9-A66A-4FA5-AB6E-4AE340095391}"/>
                </a:ext>
              </a:extLst>
            </p:cNvPr>
            <p:cNvSpPr>
              <a:spLocks noChangeArrowheads="1"/>
            </p:cNvSpPr>
            <p:nvPr/>
          </p:nvSpPr>
          <p:spPr bwMode="auto">
            <a:xfrm>
              <a:off x="9606976"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24" name="Freeform 271">
              <a:extLst>
                <a:ext uri="{FF2B5EF4-FFF2-40B4-BE49-F238E27FC236}">
                  <a16:creationId xmlns:a16="http://schemas.microsoft.com/office/drawing/2014/main" id="{D6CA00D1-F473-4581-A9A9-97F2A1FD0031}"/>
                </a:ext>
              </a:extLst>
            </p:cNvPr>
            <p:cNvSpPr>
              <a:spLocks noChangeArrowheads="1"/>
            </p:cNvSpPr>
            <p:nvPr/>
          </p:nvSpPr>
          <p:spPr bwMode="auto">
            <a:xfrm>
              <a:off x="9666248"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25" name="Freeform 272">
              <a:extLst>
                <a:ext uri="{FF2B5EF4-FFF2-40B4-BE49-F238E27FC236}">
                  <a16:creationId xmlns:a16="http://schemas.microsoft.com/office/drawing/2014/main" id="{77444723-D649-4D28-9AAB-AD4BF5CC3C08}"/>
                </a:ext>
              </a:extLst>
            </p:cNvPr>
            <p:cNvSpPr>
              <a:spLocks noChangeArrowheads="1"/>
            </p:cNvSpPr>
            <p:nvPr/>
          </p:nvSpPr>
          <p:spPr bwMode="auto">
            <a:xfrm>
              <a:off x="973008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26" name="Freeform 273">
              <a:extLst>
                <a:ext uri="{FF2B5EF4-FFF2-40B4-BE49-F238E27FC236}">
                  <a16:creationId xmlns:a16="http://schemas.microsoft.com/office/drawing/2014/main" id="{09E9802B-9C53-46B2-BCE1-6839C017C713}"/>
                </a:ext>
              </a:extLst>
            </p:cNvPr>
            <p:cNvSpPr>
              <a:spLocks noChangeArrowheads="1"/>
            </p:cNvSpPr>
            <p:nvPr/>
          </p:nvSpPr>
          <p:spPr bwMode="auto">
            <a:xfrm>
              <a:off x="9793913"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29" name="Freeform 274">
              <a:extLst>
                <a:ext uri="{FF2B5EF4-FFF2-40B4-BE49-F238E27FC236}">
                  <a16:creationId xmlns:a16="http://schemas.microsoft.com/office/drawing/2014/main" id="{E5503BCB-9C13-4A83-A343-194D099E4DA3}"/>
                </a:ext>
              </a:extLst>
            </p:cNvPr>
            <p:cNvSpPr>
              <a:spLocks noChangeArrowheads="1"/>
            </p:cNvSpPr>
            <p:nvPr/>
          </p:nvSpPr>
          <p:spPr bwMode="auto">
            <a:xfrm>
              <a:off x="9862305"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0" name="Freeform 275">
              <a:extLst>
                <a:ext uri="{FF2B5EF4-FFF2-40B4-BE49-F238E27FC236}">
                  <a16:creationId xmlns:a16="http://schemas.microsoft.com/office/drawing/2014/main" id="{123EE184-805C-46A8-89AB-7B492DF05C73}"/>
                </a:ext>
              </a:extLst>
            </p:cNvPr>
            <p:cNvSpPr>
              <a:spLocks noChangeArrowheads="1"/>
            </p:cNvSpPr>
            <p:nvPr/>
          </p:nvSpPr>
          <p:spPr bwMode="auto">
            <a:xfrm>
              <a:off x="9926137"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1" name="Freeform 276">
              <a:extLst>
                <a:ext uri="{FF2B5EF4-FFF2-40B4-BE49-F238E27FC236}">
                  <a16:creationId xmlns:a16="http://schemas.microsoft.com/office/drawing/2014/main" id="{7164143D-3E28-4337-A5AA-53D893631541}"/>
                </a:ext>
              </a:extLst>
            </p:cNvPr>
            <p:cNvSpPr>
              <a:spLocks noChangeArrowheads="1"/>
            </p:cNvSpPr>
            <p:nvPr/>
          </p:nvSpPr>
          <p:spPr bwMode="auto">
            <a:xfrm>
              <a:off x="9989969"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2" name="Freeform 277">
              <a:extLst>
                <a:ext uri="{FF2B5EF4-FFF2-40B4-BE49-F238E27FC236}">
                  <a16:creationId xmlns:a16="http://schemas.microsoft.com/office/drawing/2014/main" id="{C31F7B05-161D-456A-8C84-928950062478}"/>
                </a:ext>
              </a:extLst>
            </p:cNvPr>
            <p:cNvSpPr>
              <a:spLocks noChangeArrowheads="1"/>
            </p:cNvSpPr>
            <p:nvPr/>
          </p:nvSpPr>
          <p:spPr bwMode="auto">
            <a:xfrm>
              <a:off x="1005380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3" name="Freeform 278">
              <a:extLst>
                <a:ext uri="{FF2B5EF4-FFF2-40B4-BE49-F238E27FC236}">
                  <a16:creationId xmlns:a16="http://schemas.microsoft.com/office/drawing/2014/main" id="{4E45D2A0-CCBB-44A8-8CD2-83AC8EC35E11}"/>
                </a:ext>
              </a:extLst>
            </p:cNvPr>
            <p:cNvSpPr>
              <a:spLocks noChangeArrowheads="1"/>
            </p:cNvSpPr>
            <p:nvPr/>
          </p:nvSpPr>
          <p:spPr bwMode="auto">
            <a:xfrm>
              <a:off x="10122193"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4" name="Freeform 279">
              <a:extLst>
                <a:ext uri="{FF2B5EF4-FFF2-40B4-BE49-F238E27FC236}">
                  <a16:creationId xmlns:a16="http://schemas.microsoft.com/office/drawing/2014/main" id="{F3996556-97EB-4177-932A-0167682954BA}"/>
                </a:ext>
              </a:extLst>
            </p:cNvPr>
            <p:cNvSpPr>
              <a:spLocks noChangeArrowheads="1"/>
            </p:cNvSpPr>
            <p:nvPr/>
          </p:nvSpPr>
          <p:spPr bwMode="auto">
            <a:xfrm>
              <a:off x="10186025"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7" name="Freeform 280">
              <a:extLst>
                <a:ext uri="{FF2B5EF4-FFF2-40B4-BE49-F238E27FC236}">
                  <a16:creationId xmlns:a16="http://schemas.microsoft.com/office/drawing/2014/main" id="{93249DA1-D105-4E7A-B6B5-43AAF5252FEE}"/>
                </a:ext>
              </a:extLst>
            </p:cNvPr>
            <p:cNvSpPr>
              <a:spLocks noChangeArrowheads="1"/>
            </p:cNvSpPr>
            <p:nvPr/>
          </p:nvSpPr>
          <p:spPr bwMode="auto">
            <a:xfrm>
              <a:off x="10249858"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8" name="Freeform 281">
              <a:extLst>
                <a:ext uri="{FF2B5EF4-FFF2-40B4-BE49-F238E27FC236}">
                  <a16:creationId xmlns:a16="http://schemas.microsoft.com/office/drawing/2014/main" id="{B46E03CE-EBE4-4473-BB0D-1B8FC8D667BF}"/>
                </a:ext>
              </a:extLst>
            </p:cNvPr>
            <p:cNvSpPr>
              <a:spLocks noChangeArrowheads="1"/>
            </p:cNvSpPr>
            <p:nvPr/>
          </p:nvSpPr>
          <p:spPr bwMode="auto">
            <a:xfrm>
              <a:off x="1031369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39" name="Freeform 282">
              <a:extLst>
                <a:ext uri="{FF2B5EF4-FFF2-40B4-BE49-F238E27FC236}">
                  <a16:creationId xmlns:a16="http://schemas.microsoft.com/office/drawing/2014/main" id="{3603A967-C779-47E5-B3B2-15D126B238BF}"/>
                </a:ext>
              </a:extLst>
            </p:cNvPr>
            <p:cNvSpPr>
              <a:spLocks noChangeArrowheads="1"/>
            </p:cNvSpPr>
            <p:nvPr/>
          </p:nvSpPr>
          <p:spPr bwMode="auto">
            <a:xfrm>
              <a:off x="10382082"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0" name="Freeform 283">
              <a:extLst>
                <a:ext uri="{FF2B5EF4-FFF2-40B4-BE49-F238E27FC236}">
                  <a16:creationId xmlns:a16="http://schemas.microsoft.com/office/drawing/2014/main" id="{D2A391BA-282F-42EB-98C9-ACE1AE6FC66E}"/>
                </a:ext>
              </a:extLst>
            </p:cNvPr>
            <p:cNvSpPr>
              <a:spLocks noChangeArrowheads="1"/>
            </p:cNvSpPr>
            <p:nvPr/>
          </p:nvSpPr>
          <p:spPr bwMode="auto">
            <a:xfrm>
              <a:off x="10445914"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1" name="Freeform 284">
              <a:extLst>
                <a:ext uri="{FF2B5EF4-FFF2-40B4-BE49-F238E27FC236}">
                  <a16:creationId xmlns:a16="http://schemas.microsoft.com/office/drawing/2014/main" id="{AB34E029-7A23-4911-93B6-8384D5560DEA}"/>
                </a:ext>
              </a:extLst>
            </p:cNvPr>
            <p:cNvSpPr>
              <a:spLocks noChangeArrowheads="1"/>
            </p:cNvSpPr>
            <p:nvPr/>
          </p:nvSpPr>
          <p:spPr bwMode="auto">
            <a:xfrm>
              <a:off x="1050974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2" name="Freeform 285">
              <a:extLst>
                <a:ext uri="{FF2B5EF4-FFF2-40B4-BE49-F238E27FC236}">
                  <a16:creationId xmlns:a16="http://schemas.microsoft.com/office/drawing/2014/main" id="{7792811A-9547-4413-89A2-E11E88D79860}"/>
                </a:ext>
              </a:extLst>
            </p:cNvPr>
            <p:cNvSpPr>
              <a:spLocks noChangeArrowheads="1"/>
            </p:cNvSpPr>
            <p:nvPr/>
          </p:nvSpPr>
          <p:spPr bwMode="auto">
            <a:xfrm>
              <a:off x="8508149"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3" name="Freeform 286">
              <a:extLst>
                <a:ext uri="{FF2B5EF4-FFF2-40B4-BE49-F238E27FC236}">
                  <a16:creationId xmlns:a16="http://schemas.microsoft.com/office/drawing/2014/main" id="{BDDFE126-4026-44E1-85DD-60F95DB1C883}"/>
                </a:ext>
              </a:extLst>
            </p:cNvPr>
            <p:cNvSpPr>
              <a:spLocks noChangeArrowheads="1"/>
            </p:cNvSpPr>
            <p:nvPr/>
          </p:nvSpPr>
          <p:spPr bwMode="auto">
            <a:xfrm>
              <a:off x="8571981"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4" name="Freeform 287">
              <a:extLst>
                <a:ext uri="{FF2B5EF4-FFF2-40B4-BE49-F238E27FC236}">
                  <a16:creationId xmlns:a16="http://schemas.microsoft.com/office/drawing/2014/main" id="{BF93BB9E-D53B-42DE-A1BD-C91232795F48}"/>
                </a:ext>
              </a:extLst>
            </p:cNvPr>
            <p:cNvSpPr>
              <a:spLocks noChangeArrowheads="1"/>
            </p:cNvSpPr>
            <p:nvPr/>
          </p:nvSpPr>
          <p:spPr bwMode="auto">
            <a:xfrm>
              <a:off x="8635813"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5" name="Freeform 288">
              <a:extLst>
                <a:ext uri="{FF2B5EF4-FFF2-40B4-BE49-F238E27FC236}">
                  <a16:creationId xmlns:a16="http://schemas.microsoft.com/office/drawing/2014/main" id="{1E64C718-74EF-4B07-BC96-6D6F5A1DC9E0}"/>
                </a:ext>
              </a:extLst>
            </p:cNvPr>
            <p:cNvSpPr>
              <a:spLocks noChangeArrowheads="1"/>
            </p:cNvSpPr>
            <p:nvPr/>
          </p:nvSpPr>
          <p:spPr bwMode="auto">
            <a:xfrm>
              <a:off x="8699646"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6" name="Freeform 289">
              <a:extLst>
                <a:ext uri="{FF2B5EF4-FFF2-40B4-BE49-F238E27FC236}">
                  <a16:creationId xmlns:a16="http://schemas.microsoft.com/office/drawing/2014/main" id="{0680E9D7-BB7C-4CA3-8B10-1DD142DD8562}"/>
                </a:ext>
              </a:extLst>
            </p:cNvPr>
            <p:cNvSpPr>
              <a:spLocks noChangeArrowheads="1"/>
            </p:cNvSpPr>
            <p:nvPr/>
          </p:nvSpPr>
          <p:spPr bwMode="auto">
            <a:xfrm>
              <a:off x="8768037"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7" name="Freeform 290">
              <a:extLst>
                <a:ext uri="{FF2B5EF4-FFF2-40B4-BE49-F238E27FC236}">
                  <a16:creationId xmlns:a16="http://schemas.microsoft.com/office/drawing/2014/main" id="{16617577-D970-41B7-AE78-415AC89FF059}"/>
                </a:ext>
              </a:extLst>
            </p:cNvPr>
            <p:cNvSpPr>
              <a:spLocks noChangeArrowheads="1"/>
            </p:cNvSpPr>
            <p:nvPr/>
          </p:nvSpPr>
          <p:spPr bwMode="auto">
            <a:xfrm>
              <a:off x="8831870"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8" name="Freeform 291">
              <a:extLst>
                <a:ext uri="{FF2B5EF4-FFF2-40B4-BE49-F238E27FC236}">
                  <a16:creationId xmlns:a16="http://schemas.microsoft.com/office/drawing/2014/main" id="{C7B0587F-B4B8-45C1-BFC0-309C5C7F13BA}"/>
                </a:ext>
              </a:extLst>
            </p:cNvPr>
            <p:cNvSpPr>
              <a:spLocks noChangeArrowheads="1"/>
            </p:cNvSpPr>
            <p:nvPr/>
          </p:nvSpPr>
          <p:spPr bwMode="auto">
            <a:xfrm>
              <a:off x="8895702"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49" name="Freeform 292">
              <a:extLst>
                <a:ext uri="{FF2B5EF4-FFF2-40B4-BE49-F238E27FC236}">
                  <a16:creationId xmlns:a16="http://schemas.microsoft.com/office/drawing/2014/main" id="{9E13D80F-E58E-4DCC-9908-A77DFB5746C1}"/>
                </a:ext>
              </a:extLst>
            </p:cNvPr>
            <p:cNvSpPr>
              <a:spLocks noChangeArrowheads="1"/>
            </p:cNvSpPr>
            <p:nvPr/>
          </p:nvSpPr>
          <p:spPr bwMode="auto">
            <a:xfrm>
              <a:off x="8959534"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0" name="Freeform 293">
              <a:extLst>
                <a:ext uri="{FF2B5EF4-FFF2-40B4-BE49-F238E27FC236}">
                  <a16:creationId xmlns:a16="http://schemas.microsoft.com/office/drawing/2014/main" id="{DF61C4F7-D408-4D19-A364-BEA9F6C7443A}"/>
                </a:ext>
              </a:extLst>
            </p:cNvPr>
            <p:cNvSpPr>
              <a:spLocks noChangeArrowheads="1"/>
            </p:cNvSpPr>
            <p:nvPr/>
          </p:nvSpPr>
          <p:spPr bwMode="auto">
            <a:xfrm>
              <a:off x="9027926" y="8903708"/>
              <a:ext cx="22797" cy="77527"/>
            </a:xfrm>
            <a:custGeom>
              <a:avLst/>
              <a:gdLst>
                <a:gd name="T0" fmla="*/ 24 w 25"/>
                <a:gd name="T1" fmla="*/ 77 h 78"/>
                <a:gd name="T2" fmla="*/ 0 w 25"/>
                <a:gd name="T3" fmla="*/ 77 h 78"/>
                <a:gd name="T4" fmla="*/ 0 w 25"/>
                <a:gd name="T5" fmla="*/ 0 h 78"/>
                <a:gd name="T6" fmla="*/ 24 w 25"/>
                <a:gd name="T7" fmla="*/ 0 h 78"/>
                <a:gd name="T8" fmla="*/ 24 w 25"/>
                <a:gd name="T9" fmla="*/ 77 h 78"/>
              </a:gdLst>
              <a:ahLst/>
              <a:cxnLst>
                <a:cxn ang="0">
                  <a:pos x="T0" y="T1"/>
                </a:cxn>
                <a:cxn ang="0">
                  <a:pos x="T2" y="T3"/>
                </a:cxn>
                <a:cxn ang="0">
                  <a:pos x="T4" y="T5"/>
                </a:cxn>
                <a:cxn ang="0">
                  <a:pos x="T6" y="T7"/>
                </a:cxn>
                <a:cxn ang="0">
                  <a:pos x="T8" y="T9"/>
                </a:cxn>
              </a:cxnLst>
              <a:rect l="0" t="0" r="r" b="b"/>
              <a:pathLst>
                <a:path w="25" h="78">
                  <a:moveTo>
                    <a:pt x="24" y="77"/>
                  </a:moveTo>
                  <a:lnTo>
                    <a:pt x="0" y="77"/>
                  </a:lnTo>
                  <a:lnTo>
                    <a:pt x="0" y="0"/>
                  </a:lnTo>
                  <a:lnTo>
                    <a:pt x="24" y="0"/>
                  </a:lnTo>
                  <a:lnTo>
                    <a:pt x="24"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1" name="Freeform 294">
              <a:extLst>
                <a:ext uri="{FF2B5EF4-FFF2-40B4-BE49-F238E27FC236}">
                  <a16:creationId xmlns:a16="http://schemas.microsoft.com/office/drawing/2014/main" id="{F348F799-6957-4BE5-96F1-6DCAD9589BE7}"/>
                </a:ext>
              </a:extLst>
            </p:cNvPr>
            <p:cNvSpPr>
              <a:spLocks noChangeArrowheads="1"/>
            </p:cNvSpPr>
            <p:nvPr/>
          </p:nvSpPr>
          <p:spPr bwMode="auto">
            <a:xfrm>
              <a:off x="9087199"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2" name="Freeform 295">
              <a:extLst>
                <a:ext uri="{FF2B5EF4-FFF2-40B4-BE49-F238E27FC236}">
                  <a16:creationId xmlns:a16="http://schemas.microsoft.com/office/drawing/2014/main" id="{BB6384C4-888A-4927-94AA-0FC4F1DCBCF2}"/>
                </a:ext>
              </a:extLst>
            </p:cNvPr>
            <p:cNvSpPr>
              <a:spLocks noChangeArrowheads="1"/>
            </p:cNvSpPr>
            <p:nvPr/>
          </p:nvSpPr>
          <p:spPr bwMode="auto">
            <a:xfrm>
              <a:off x="9151031"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3" name="Freeform 296">
              <a:extLst>
                <a:ext uri="{FF2B5EF4-FFF2-40B4-BE49-F238E27FC236}">
                  <a16:creationId xmlns:a16="http://schemas.microsoft.com/office/drawing/2014/main" id="{E988ADF5-D92F-4C9D-B8DC-B2F03328ECB5}"/>
                </a:ext>
              </a:extLst>
            </p:cNvPr>
            <p:cNvSpPr>
              <a:spLocks noChangeArrowheads="1"/>
            </p:cNvSpPr>
            <p:nvPr/>
          </p:nvSpPr>
          <p:spPr bwMode="auto">
            <a:xfrm>
              <a:off x="9214863"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4" name="Freeform 297">
              <a:extLst>
                <a:ext uri="{FF2B5EF4-FFF2-40B4-BE49-F238E27FC236}">
                  <a16:creationId xmlns:a16="http://schemas.microsoft.com/office/drawing/2014/main" id="{D64DCB81-B482-4980-B9ED-A24899A54E49}"/>
                </a:ext>
              </a:extLst>
            </p:cNvPr>
            <p:cNvSpPr>
              <a:spLocks noChangeArrowheads="1"/>
            </p:cNvSpPr>
            <p:nvPr/>
          </p:nvSpPr>
          <p:spPr bwMode="auto">
            <a:xfrm>
              <a:off x="9283255"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5" name="Freeform 298">
              <a:extLst>
                <a:ext uri="{FF2B5EF4-FFF2-40B4-BE49-F238E27FC236}">
                  <a16:creationId xmlns:a16="http://schemas.microsoft.com/office/drawing/2014/main" id="{A0094C94-2D15-4176-B73F-D7DAD2AA8A72}"/>
                </a:ext>
              </a:extLst>
            </p:cNvPr>
            <p:cNvSpPr>
              <a:spLocks noChangeArrowheads="1"/>
            </p:cNvSpPr>
            <p:nvPr/>
          </p:nvSpPr>
          <p:spPr bwMode="auto">
            <a:xfrm>
              <a:off x="9351647"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6" name="Freeform 299">
              <a:extLst>
                <a:ext uri="{FF2B5EF4-FFF2-40B4-BE49-F238E27FC236}">
                  <a16:creationId xmlns:a16="http://schemas.microsoft.com/office/drawing/2014/main" id="{E43974CA-774A-4ECA-B9B9-610DF348FB10}"/>
                </a:ext>
              </a:extLst>
            </p:cNvPr>
            <p:cNvSpPr>
              <a:spLocks noChangeArrowheads="1"/>
            </p:cNvSpPr>
            <p:nvPr/>
          </p:nvSpPr>
          <p:spPr bwMode="auto">
            <a:xfrm>
              <a:off x="9410919"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7" name="Freeform 300">
              <a:extLst>
                <a:ext uri="{FF2B5EF4-FFF2-40B4-BE49-F238E27FC236}">
                  <a16:creationId xmlns:a16="http://schemas.microsoft.com/office/drawing/2014/main" id="{2F34138A-DCDE-4E4A-8660-D15919E4D937}"/>
                </a:ext>
              </a:extLst>
            </p:cNvPr>
            <p:cNvSpPr>
              <a:spLocks noChangeArrowheads="1"/>
            </p:cNvSpPr>
            <p:nvPr/>
          </p:nvSpPr>
          <p:spPr bwMode="auto">
            <a:xfrm>
              <a:off x="9474752"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58" name="Freeform 301">
              <a:extLst>
                <a:ext uri="{FF2B5EF4-FFF2-40B4-BE49-F238E27FC236}">
                  <a16:creationId xmlns:a16="http://schemas.microsoft.com/office/drawing/2014/main" id="{D4FE4D49-8627-4F8E-8B6F-CAC3F623A1B4}"/>
                </a:ext>
              </a:extLst>
            </p:cNvPr>
            <p:cNvSpPr>
              <a:spLocks noChangeArrowheads="1"/>
            </p:cNvSpPr>
            <p:nvPr/>
          </p:nvSpPr>
          <p:spPr bwMode="auto">
            <a:xfrm>
              <a:off x="9543143" y="8903708"/>
              <a:ext cx="22797" cy="77527"/>
            </a:xfrm>
            <a:custGeom>
              <a:avLst/>
              <a:gdLst>
                <a:gd name="T0" fmla="*/ 24 w 25"/>
                <a:gd name="T1" fmla="*/ 77 h 78"/>
                <a:gd name="T2" fmla="*/ 0 w 25"/>
                <a:gd name="T3" fmla="*/ 77 h 78"/>
                <a:gd name="T4" fmla="*/ 0 w 25"/>
                <a:gd name="T5" fmla="*/ 0 h 78"/>
                <a:gd name="T6" fmla="*/ 24 w 25"/>
                <a:gd name="T7" fmla="*/ 0 h 78"/>
                <a:gd name="T8" fmla="*/ 24 w 25"/>
                <a:gd name="T9" fmla="*/ 77 h 78"/>
              </a:gdLst>
              <a:ahLst/>
              <a:cxnLst>
                <a:cxn ang="0">
                  <a:pos x="T0" y="T1"/>
                </a:cxn>
                <a:cxn ang="0">
                  <a:pos x="T2" y="T3"/>
                </a:cxn>
                <a:cxn ang="0">
                  <a:pos x="T4" y="T5"/>
                </a:cxn>
                <a:cxn ang="0">
                  <a:pos x="T6" y="T7"/>
                </a:cxn>
                <a:cxn ang="0">
                  <a:pos x="T8" y="T9"/>
                </a:cxn>
              </a:cxnLst>
              <a:rect l="0" t="0" r="r" b="b"/>
              <a:pathLst>
                <a:path w="25" h="78">
                  <a:moveTo>
                    <a:pt x="24" y="77"/>
                  </a:moveTo>
                  <a:lnTo>
                    <a:pt x="0" y="77"/>
                  </a:lnTo>
                  <a:lnTo>
                    <a:pt x="0" y="0"/>
                  </a:lnTo>
                  <a:lnTo>
                    <a:pt x="24" y="0"/>
                  </a:lnTo>
                  <a:lnTo>
                    <a:pt x="24"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61" name="Freeform 302">
              <a:extLst>
                <a:ext uri="{FF2B5EF4-FFF2-40B4-BE49-F238E27FC236}">
                  <a16:creationId xmlns:a16="http://schemas.microsoft.com/office/drawing/2014/main" id="{70120A5C-CF1B-4F57-8466-665065EACECC}"/>
                </a:ext>
              </a:extLst>
            </p:cNvPr>
            <p:cNvSpPr>
              <a:spLocks noChangeArrowheads="1"/>
            </p:cNvSpPr>
            <p:nvPr/>
          </p:nvSpPr>
          <p:spPr bwMode="auto">
            <a:xfrm>
              <a:off x="9606976"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62" name="Freeform 303">
              <a:extLst>
                <a:ext uri="{FF2B5EF4-FFF2-40B4-BE49-F238E27FC236}">
                  <a16:creationId xmlns:a16="http://schemas.microsoft.com/office/drawing/2014/main" id="{AA9EF224-A4BF-4D72-91E3-8D33DDED3BAE}"/>
                </a:ext>
              </a:extLst>
            </p:cNvPr>
            <p:cNvSpPr>
              <a:spLocks noChangeArrowheads="1"/>
            </p:cNvSpPr>
            <p:nvPr/>
          </p:nvSpPr>
          <p:spPr bwMode="auto">
            <a:xfrm>
              <a:off x="9670808"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66" name="Freeform 304">
              <a:extLst>
                <a:ext uri="{FF2B5EF4-FFF2-40B4-BE49-F238E27FC236}">
                  <a16:creationId xmlns:a16="http://schemas.microsoft.com/office/drawing/2014/main" id="{30871A5C-E963-42A1-A9DD-EAC133E6AB6E}"/>
                </a:ext>
              </a:extLst>
            </p:cNvPr>
            <p:cNvSpPr>
              <a:spLocks noChangeArrowheads="1"/>
            </p:cNvSpPr>
            <p:nvPr/>
          </p:nvSpPr>
          <p:spPr bwMode="auto">
            <a:xfrm>
              <a:off x="9734640" y="8903708"/>
              <a:ext cx="27357" cy="77527"/>
            </a:xfrm>
            <a:custGeom>
              <a:avLst/>
              <a:gdLst>
                <a:gd name="T0" fmla="*/ 28 w 29"/>
                <a:gd name="T1" fmla="*/ 77 h 78"/>
                <a:gd name="T2" fmla="*/ 0 w 29"/>
                <a:gd name="T3" fmla="*/ 77 h 78"/>
                <a:gd name="T4" fmla="*/ 0 w 29"/>
                <a:gd name="T5" fmla="*/ 0 h 78"/>
                <a:gd name="T6" fmla="*/ 28 w 29"/>
                <a:gd name="T7" fmla="*/ 0 h 78"/>
                <a:gd name="T8" fmla="*/ 28 w 29"/>
                <a:gd name="T9" fmla="*/ 77 h 78"/>
              </a:gdLst>
              <a:ahLst/>
              <a:cxnLst>
                <a:cxn ang="0">
                  <a:pos x="T0" y="T1"/>
                </a:cxn>
                <a:cxn ang="0">
                  <a:pos x="T2" y="T3"/>
                </a:cxn>
                <a:cxn ang="0">
                  <a:pos x="T4" y="T5"/>
                </a:cxn>
                <a:cxn ang="0">
                  <a:pos x="T6" y="T7"/>
                </a:cxn>
                <a:cxn ang="0">
                  <a:pos x="T8" y="T9"/>
                </a:cxn>
              </a:cxnLst>
              <a:rect l="0" t="0" r="r" b="b"/>
              <a:pathLst>
                <a:path w="29" h="78">
                  <a:moveTo>
                    <a:pt x="28" y="77"/>
                  </a:moveTo>
                  <a:lnTo>
                    <a:pt x="0" y="77"/>
                  </a:lnTo>
                  <a:lnTo>
                    <a:pt x="0" y="0"/>
                  </a:lnTo>
                  <a:lnTo>
                    <a:pt x="28" y="0"/>
                  </a:lnTo>
                  <a:lnTo>
                    <a:pt x="28"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71" name="Freeform 305">
              <a:extLst>
                <a:ext uri="{FF2B5EF4-FFF2-40B4-BE49-F238E27FC236}">
                  <a16:creationId xmlns:a16="http://schemas.microsoft.com/office/drawing/2014/main" id="{1774C4D3-757D-4D23-8E6E-8A175EE232F9}"/>
                </a:ext>
              </a:extLst>
            </p:cNvPr>
            <p:cNvSpPr>
              <a:spLocks noChangeArrowheads="1"/>
            </p:cNvSpPr>
            <p:nvPr/>
          </p:nvSpPr>
          <p:spPr bwMode="auto">
            <a:xfrm>
              <a:off x="9803032" y="8903708"/>
              <a:ext cx="22797" cy="77527"/>
            </a:xfrm>
            <a:custGeom>
              <a:avLst/>
              <a:gdLst>
                <a:gd name="T0" fmla="*/ 25 w 26"/>
                <a:gd name="T1" fmla="*/ 77 h 78"/>
                <a:gd name="T2" fmla="*/ 0 w 26"/>
                <a:gd name="T3" fmla="*/ 77 h 78"/>
                <a:gd name="T4" fmla="*/ 0 w 26"/>
                <a:gd name="T5" fmla="*/ 0 h 78"/>
                <a:gd name="T6" fmla="*/ 25 w 26"/>
                <a:gd name="T7" fmla="*/ 0 h 78"/>
                <a:gd name="T8" fmla="*/ 25 w 26"/>
                <a:gd name="T9" fmla="*/ 77 h 78"/>
              </a:gdLst>
              <a:ahLst/>
              <a:cxnLst>
                <a:cxn ang="0">
                  <a:pos x="T0" y="T1"/>
                </a:cxn>
                <a:cxn ang="0">
                  <a:pos x="T2" y="T3"/>
                </a:cxn>
                <a:cxn ang="0">
                  <a:pos x="T4" y="T5"/>
                </a:cxn>
                <a:cxn ang="0">
                  <a:pos x="T6" y="T7"/>
                </a:cxn>
                <a:cxn ang="0">
                  <a:pos x="T8" y="T9"/>
                </a:cxn>
              </a:cxnLst>
              <a:rect l="0" t="0" r="r" b="b"/>
              <a:pathLst>
                <a:path w="26" h="78">
                  <a:moveTo>
                    <a:pt x="25" y="77"/>
                  </a:moveTo>
                  <a:lnTo>
                    <a:pt x="0" y="77"/>
                  </a:lnTo>
                  <a:lnTo>
                    <a:pt x="0" y="0"/>
                  </a:lnTo>
                  <a:lnTo>
                    <a:pt x="25" y="0"/>
                  </a:lnTo>
                  <a:lnTo>
                    <a:pt x="25"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72" name="Freeform 306">
              <a:extLst>
                <a:ext uri="{FF2B5EF4-FFF2-40B4-BE49-F238E27FC236}">
                  <a16:creationId xmlns:a16="http://schemas.microsoft.com/office/drawing/2014/main" id="{5F6B6320-4148-4EC8-B40C-7C6F67B591CF}"/>
                </a:ext>
              </a:extLst>
            </p:cNvPr>
            <p:cNvSpPr>
              <a:spLocks noChangeArrowheads="1"/>
            </p:cNvSpPr>
            <p:nvPr/>
          </p:nvSpPr>
          <p:spPr bwMode="auto">
            <a:xfrm>
              <a:off x="9866864" y="8903708"/>
              <a:ext cx="27357" cy="77527"/>
            </a:xfrm>
            <a:custGeom>
              <a:avLst/>
              <a:gdLst>
                <a:gd name="T0" fmla="*/ 29 w 30"/>
                <a:gd name="T1" fmla="*/ 77 h 78"/>
                <a:gd name="T2" fmla="*/ 0 w 30"/>
                <a:gd name="T3" fmla="*/ 77 h 78"/>
                <a:gd name="T4" fmla="*/ 0 w 30"/>
                <a:gd name="T5" fmla="*/ 0 h 78"/>
                <a:gd name="T6" fmla="*/ 29 w 30"/>
                <a:gd name="T7" fmla="*/ 0 h 78"/>
                <a:gd name="T8" fmla="*/ 29 w 30"/>
                <a:gd name="T9" fmla="*/ 77 h 78"/>
              </a:gdLst>
              <a:ahLst/>
              <a:cxnLst>
                <a:cxn ang="0">
                  <a:pos x="T0" y="T1"/>
                </a:cxn>
                <a:cxn ang="0">
                  <a:pos x="T2" y="T3"/>
                </a:cxn>
                <a:cxn ang="0">
                  <a:pos x="T4" y="T5"/>
                </a:cxn>
                <a:cxn ang="0">
                  <a:pos x="T6" y="T7"/>
                </a:cxn>
                <a:cxn ang="0">
                  <a:pos x="T8" y="T9"/>
                </a:cxn>
              </a:cxnLst>
              <a:rect l="0" t="0" r="r" b="b"/>
              <a:pathLst>
                <a:path w="30" h="78">
                  <a:moveTo>
                    <a:pt x="29" y="77"/>
                  </a:moveTo>
                  <a:lnTo>
                    <a:pt x="0" y="77"/>
                  </a:lnTo>
                  <a:lnTo>
                    <a:pt x="0" y="0"/>
                  </a:lnTo>
                  <a:lnTo>
                    <a:pt x="29" y="0"/>
                  </a:lnTo>
                  <a:lnTo>
                    <a:pt x="29"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73" name="Freeform 307">
              <a:extLst>
                <a:ext uri="{FF2B5EF4-FFF2-40B4-BE49-F238E27FC236}">
                  <a16:creationId xmlns:a16="http://schemas.microsoft.com/office/drawing/2014/main" id="{0B0DF20C-70A5-4E35-B7D7-5173BD810B2D}"/>
                </a:ext>
              </a:extLst>
            </p:cNvPr>
            <p:cNvSpPr>
              <a:spLocks noChangeArrowheads="1"/>
            </p:cNvSpPr>
            <p:nvPr/>
          </p:nvSpPr>
          <p:spPr bwMode="auto">
            <a:xfrm>
              <a:off x="757802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74" name="Freeform 308">
              <a:extLst>
                <a:ext uri="{FF2B5EF4-FFF2-40B4-BE49-F238E27FC236}">
                  <a16:creationId xmlns:a16="http://schemas.microsoft.com/office/drawing/2014/main" id="{32BC0BBA-7FAD-40CC-9EAF-ABB164FE2774}"/>
                </a:ext>
              </a:extLst>
            </p:cNvPr>
            <p:cNvSpPr>
              <a:spLocks noChangeArrowheads="1"/>
            </p:cNvSpPr>
            <p:nvPr/>
          </p:nvSpPr>
          <p:spPr bwMode="auto">
            <a:xfrm>
              <a:off x="7646413" y="8684808"/>
              <a:ext cx="22797" cy="77527"/>
            </a:xfrm>
            <a:custGeom>
              <a:avLst/>
              <a:gdLst>
                <a:gd name="T0" fmla="*/ 24 w 25"/>
                <a:gd name="T1" fmla="*/ 79 h 80"/>
                <a:gd name="T2" fmla="*/ 0 w 25"/>
                <a:gd name="T3" fmla="*/ 79 h 80"/>
                <a:gd name="T4" fmla="*/ 0 w 25"/>
                <a:gd name="T5" fmla="*/ 0 h 80"/>
                <a:gd name="T6" fmla="*/ 24 w 25"/>
                <a:gd name="T7" fmla="*/ 0 h 80"/>
                <a:gd name="T8" fmla="*/ 24 w 25"/>
                <a:gd name="T9" fmla="*/ 79 h 80"/>
              </a:gdLst>
              <a:ahLst/>
              <a:cxnLst>
                <a:cxn ang="0">
                  <a:pos x="T0" y="T1"/>
                </a:cxn>
                <a:cxn ang="0">
                  <a:pos x="T2" y="T3"/>
                </a:cxn>
                <a:cxn ang="0">
                  <a:pos x="T4" y="T5"/>
                </a:cxn>
                <a:cxn ang="0">
                  <a:pos x="T6" y="T7"/>
                </a:cxn>
                <a:cxn ang="0">
                  <a:pos x="T8" y="T9"/>
                </a:cxn>
              </a:cxnLst>
              <a:rect l="0" t="0" r="r" b="b"/>
              <a:pathLst>
                <a:path w="25" h="80">
                  <a:moveTo>
                    <a:pt x="24" y="79"/>
                  </a:moveTo>
                  <a:lnTo>
                    <a:pt x="0" y="79"/>
                  </a:lnTo>
                  <a:lnTo>
                    <a:pt x="0" y="0"/>
                  </a:lnTo>
                  <a:lnTo>
                    <a:pt x="24" y="0"/>
                  </a:lnTo>
                  <a:lnTo>
                    <a:pt x="24"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76" name="Freeform 309">
              <a:extLst>
                <a:ext uri="{FF2B5EF4-FFF2-40B4-BE49-F238E27FC236}">
                  <a16:creationId xmlns:a16="http://schemas.microsoft.com/office/drawing/2014/main" id="{84B42E4E-C6D1-4375-BFFD-068F8D71BB42}"/>
                </a:ext>
              </a:extLst>
            </p:cNvPr>
            <p:cNvSpPr>
              <a:spLocks noChangeArrowheads="1"/>
            </p:cNvSpPr>
            <p:nvPr/>
          </p:nvSpPr>
          <p:spPr bwMode="auto">
            <a:xfrm>
              <a:off x="771024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77" name="Freeform 310">
              <a:extLst>
                <a:ext uri="{FF2B5EF4-FFF2-40B4-BE49-F238E27FC236}">
                  <a16:creationId xmlns:a16="http://schemas.microsoft.com/office/drawing/2014/main" id="{ADD92F55-C7C4-4A4D-8E2A-313578D23209}"/>
                </a:ext>
              </a:extLst>
            </p:cNvPr>
            <p:cNvSpPr>
              <a:spLocks noChangeArrowheads="1"/>
            </p:cNvSpPr>
            <p:nvPr/>
          </p:nvSpPr>
          <p:spPr bwMode="auto">
            <a:xfrm>
              <a:off x="7774078" y="8684808"/>
              <a:ext cx="27357" cy="77527"/>
            </a:xfrm>
            <a:custGeom>
              <a:avLst/>
              <a:gdLst>
                <a:gd name="T0" fmla="*/ 30 w 31"/>
                <a:gd name="T1" fmla="*/ 79 h 80"/>
                <a:gd name="T2" fmla="*/ 0 w 31"/>
                <a:gd name="T3" fmla="*/ 79 h 80"/>
                <a:gd name="T4" fmla="*/ 0 w 31"/>
                <a:gd name="T5" fmla="*/ 0 h 80"/>
                <a:gd name="T6" fmla="*/ 30 w 31"/>
                <a:gd name="T7" fmla="*/ 0 h 80"/>
                <a:gd name="T8" fmla="*/ 30 w 31"/>
                <a:gd name="T9" fmla="*/ 79 h 80"/>
              </a:gdLst>
              <a:ahLst/>
              <a:cxnLst>
                <a:cxn ang="0">
                  <a:pos x="T0" y="T1"/>
                </a:cxn>
                <a:cxn ang="0">
                  <a:pos x="T2" y="T3"/>
                </a:cxn>
                <a:cxn ang="0">
                  <a:pos x="T4" y="T5"/>
                </a:cxn>
                <a:cxn ang="0">
                  <a:pos x="T6" y="T7"/>
                </a:cxn>
                <a:cxn ang="0">
                  <a:pos x="T8" y="T9"/>
                </a:cxn>
              </a:cxnLst>
              <a:rect l="0" t="0" r="r" b="b"/>
              <a:pathLst>
                <a:path w="31" h="80">
                  <a:moveTo>
                    <a:pt x="30" y="79"/>
                  </a:moveTo>
                  <a:lnTo>
                    <a:pt x="0" y="79"/>
                  </a:lnTo>
                  <a:lnTo>
                    <a:pt x="0" y="0"/>
                  </a:lnTo>
                  <a:lnTo>
                    <a:pt x="30" y="0"/>
                  </a:lnTo>
                  <a:lnTo>
                    <a:pt x="30"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79" name="Freeform 311">
              <a:extLst>
                <a:ext uri="{FF2B5EF4-FFF2-40B4-BE49-F238E27FC236}">
                  <a16:creationId xmlns:a16="http://schemas.microsoft.com/office/drawing/2014/main" id="{69EADC73-BC27-48F1-BE6D-04DE768FF831}"/>
                </a:ext>
              </a:extLst>
            </p:cNvPr>
            <p:cNvSpPr>
              <a:spLocks noChangeArrowheads="1"/>
            </p:cNvSpPr>
            <p:nvPr/>
          </p:nvSpPr>
          <p:spPr bwMode="auto">
            <a:xfrm>
              <a:off x="7837910"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0" name="Freeform 312">
              <a:extLst>
                <a:ext uri="{FF2B5EF4-FFF2-40B4-BE49-F238E27FC236}">
                  <a16:creationId xmlns:a16="http://schemas.microsoft.com/office/drawing/2014/main" id="{627FCFE9-266C-49D9-B949-5ABF35371A3B}"/>
                </a:ext>
              </a:extLst>
            </p:cNvPr>
            <p:cNvSpPr>
              <a:spLocks noChangeArrowheads="1"/>
            </p:cNvSpPr>
            <p:nvPr/>
          </p:nvSpPr>
          <p:spPr bwMode="auto">
            <a:xfrm>
              <a:off x="7906302"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1" name="Freeform 313">
              <a:extLst>
                <a:ext uri="{FF2B5EF4-FFF2-40B4-BE49-F238E27FC236}">
                  <a16:creationId xmlns:a16="http://schemas.microsoft.com/office/drawing/2014/main" id="{B0CC3E53-6AE0-4ACA-818D-A6271AB2530C}"/>
                </a:ext>
              </a:extLst>
            </p:cNvPr>
            <p:cNvSpPr>
              <a:spLocks noChangeArrowheads="1"/>
            </p:cNvSpPr>
            <p:nvPr/>
          </p:nvSpPr>
          <p:spPr bwMode="auto">
            <a:xfrm>
              <a:off x="7970134"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2" name="Freeform 314">
              <a:extLst>
                <a:ext uri="{FF2B5EF4-FFF2-40B4-BE49-F238E27FC236}">
                  <a16:creationId xmlns:a16="http://schemas.microsoft.com/office/drawing/2014/main" id="{05775032-FB21-4100-8119-9E23688A42EF}"/>
                </a:ext>
              </a:extLst>
            </p:cNvPr>
            <p:cNvSpPr>
              <a:spLocks noChangeArrowheads="1"/>
            </p:cNvSpPr>
            <p:nvPr/>
          </p:nvSpPr>
          <p:spPr bwMode="auto">
            <a:xfrm>
              <a:off x="8033966"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3" name="Freeform 315">
              <a:extLst>
                <a:ext uri="{FF2B5EF4-FFF2-40B4-BE49-F238E27FC236}">
                  <a16:creationId xmlns:a16="http://schemas.microsoft.com/office/drawing/2014/main" id="{1FE515A4-8805-4C33-A6E3-03BCB6D93C0D}"/>
                </a:ext>
              </a:extLst>
            </p:cNvPr>
            <p:cNvSpPr>
              <a:spLocks noChangeArrowheads="1"/>
            </p:cNvSpPr>
            <p:nvPr/>
          </p:nvSpPr>
          <p:spPr bwMode="auto">
            <a:xfrm>
              <a:off x="8097799"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4" name="Freeform 316">
              <a:extLst>
                <a:ext uri="{FF2B5EF4-FFF2-40B4-BE49-F238E27FC236}">
                  <a16:creationId xmlns:a16="http://schemas.microsoft.com/office/drawing/2014/main" id="{281680B6-993D-424E-9B92-CABE7CC9C14F}"/>
                </a:ext>
              </a:extLst>
            </p:cNvPr>
            <p:cNvSpPr>
              <a:spLocks noChangeArrowheads="1"/>
            </p:cNvSpPr>
            <p:nvPr/>
          </p:nvSpPr>
          <p:spPr bwMode="auto">
            <a:xfrm>
              <a:off x="8166190"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5" name="Freeform 317">
              <a:extLst>
                <a:ext uri="{FF2B5EF4-FFF2-40B4-BE49-F238E27FC236}">
                  <a16:creationId xmlns:a16="http://schemas.microsoft.com/office/drawing/2014/main" id="{7D53CCD4-5D37-45ED-93AE-E658DF240BDF}"/>
                </a:ext>
              </a:extLst>
            </p:cNvPr>
            <p:cNvSpPr>
              <a:spLocks noChangeArrowheads="1"/>
            </p:cNvSpPr>
            <p:nvPr/>
          </p:nvSpPr>
          <p:spPr bwMode="auto">
            <a:xfrm>
              <a:off x="8230023"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6" name="Freeform 318">
              <a:extLst>
                <a:ext uri="{FF2B5EF4-FFF2-40B4-BE49-F238E27FC236}">
                  <a16:creationId xmlns:a16="http://schemas.microsoft.com/office/drawing/2014/main" id="{4942BD55-56A7-4287-BA12-9B33C82F63A7}"/>
                </a:ext>
              </a:extLst>
            </p:cNvPr>
            <p:cNvSpPr>
              <a:spLocks noChangeArrowheads="1"/>
            </p:cNvSpPr>
            <p:nvPr/>
          </p:nvSpPr>
          <p:spPr bwMode="auto">
            <a:xfrm>
              <a:off x="8293855" y="8684808"/>
              <a:ext cx="27357" cy="77527"/>
            </a:xfrm>
            <a:custGeom>
              <a:avLst/>
              <a:gdLst>
                <a:gd name="T0" fmla="*/ 28 w 29"/>
                <a:gd name="T1" fmla="*/ 79 h 80"/>
                <a:gd name="T2" fmla="*/ 0 w 29"/>
                <a:gd name="T3" fmla="*/ 79 h 80"/>
                <a:gd name="T4" fmla="*/ 0 w 29"/>
                <a:gd name="T5" fmla="*/ 0 h 80"/>
                <a:gd name="T6" fmla="*/ 28 w 29"/>
                <a:gd name="T7" fmla="*/ 0 h 80"/>
                <a:gd name="T8" fmla="*/ 28 w 29"/>
                <a:gd name="T9" fmla="*/ 79 h 80"/>
              </a:gdLst>
              <a:ahLst/>
              <a:cxnLst>
                <a:cxn ang="0">
                  <a:pos x="T0" y="T1"/>
                </a:cxn>
                <a:cxn ang="0">
                  <a:pos x="T2" y="T3"/>
                </a:cxn>
                <a:cxn ang="0">
                  <a:pos x="T4" y="T5"/>
                </a:cxn>
                <a:cxn ang="0">
                  <a:pos x="T6" y="T7"/>
                </a:cxn>
                <a:cxn ang="0">
                  <a:pos x="T8" y="T9"/>
                </a:cxn>
              </a:cxnLst>
              <a:rect l="0" t="0" r="r" b="b"/>
              <a:pathLst>
                <a:path w="29" h="80">
                  <a:moveTo>
                    <a:pt x="28" y="79"/>
                  </a:moveTo>
                  <a:lnTo>
                    <a:pt x="0" y="79"/>
                  </a:lnTo>
                  <a:lnTo>
                    <a:pt x="0" y="0"/>
                  </a:lnTo>
                  <a:lnTo>
                    <a:pt x="28" y="0"/>
                  </a:lnTo>
                  <a:lnTo>
                    <a:pt x="28"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7" name="Freeform 319">
              <a:extLst>
                <a:ext uri="{FF2B5EF4-FFF2-40B4-BE49-F238E27FC236}">
                  <a16:creationId xmlns:a16="http://schemas.microsoft.com/office/drawing/2014/main" id="{8C6E506D-0F65-4D7D-B03F-24D809255121}"/>
                </a:ext>
              </a:extLst>
            </p:cNvPr>
            <p:cNvSpPr>
              <a:spLocks noChangeArrowheads="1"/>
            </p:cNvSpPr>
            <p:nvPr/>
          </p:nvSpPr>
          <p:spPr bwMode="auto">
            <a:xfrm>
              <a:off x="8357687"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8" name="Freeform 320">
              <a:extLst>
                <a:ext uri="{FF2B5EF4-FFF2-40B4-BE49-F238E27FC236}">
                  <a16:creationId xmlns:a16="http://schemas.microsoft.com/office/drawing/2014/main" id="{02319080-93FA-4A01-B315-1173D7F247FE}"/>
                </a:ext>
              </a:extLst>
            </p:cNvPr>
            <p:cNvSpPr>
              <a:spLocks noChangeArrowheads="1"/>
            </p:cNvSpPr>
            <p:nvPr/>
          </p:nvSpPr>
          <p:spPr bwMode="auto">
            <a:xfrm>
              <a:off x="8426079"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89" name="Freeform 321">
              <a:extLst>
                <a:ext uri="{FF2B5EF4-FFF2-40B4-BE49-F238E27FC236}">
                  <a16:creationId xmlns:a16="http://schemas.microsoft.com/office/drawing/2014/main" id="{008D6982-0317-4BC9-B7AC-0C3B4320CADA}"/>
                </a:ext>
              </a:extLst>
            </p:cNvPr>
            <p:cNvSpPr>
              <a:spLocks noChangeArrowheads="1"/>
            </p:cNvSpPr>
            <p:nvPr/>
          </p:nvSpPr>
          <p:spPr bwMode="auto">
            <a:xfrm>
              <a:off x="8489911"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0" name="Freeform 322">
              <a:extLst>
                <a:ext uri="{FF2B5EF4-FFF2-40B4-BE49-F238E27FC236}">
                  <a16:creationId xmlns:a16="http://schemas.microsoft.com/office/drawing/2014/main" id="{1815B41E-42C6-4664-B234-526EA5D0662D}"/>
                </a:ext>
              </a:extLst>
            </p:cNvPr>
            <p:cNvSpPr>
              <a:spLocks noChangeArrowheads="1"/>
            </p:cNvSpPr>
            <p:nvPr/>
          </p:nvSpPr>
          <p:spPr bwMode="auto">
            <a:xfrm>
              <a:off x="8553743"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1" name="Freeform 323">
              <a:extLst>
                <a:ext uri="{FF2B5EF4-FFF2-40B4-BE49-F238E27FC236}">
                  <a16:creationId xmlns:a16="http://schemas.microsoft.com/office/drawing/2014/main" id="{7A372F65-14BF-4CFC-821D-CFD6C8F826F4}"/>
                </a:ext>
              </a:extLst>
            </p:cNvPr>
            <p:cNvSpPr>
              <a:spLocks noChangeArrowheads="1"/>
            </p:cNvSpPr>
            <p:nvPr/>
          </p:nvSpPr>
          <p:spPr bwMode="auto">
            <a:xfrm>
              <a:off x="8622135"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2" name="Freeform 324">
              <a:extLst>
                <a:ext uri="{FF2B5EF4-FFF2-40B4-BE49-F238E27FC236}">
                  <a16:creationId xmlns:a16="http://schemas.microsoft.com/office/drawing/2014/main" id="{876F5200-B883-4B5E-96EB-B0BB9F9BE6FC}"/>
                </a:ext>
              </a:extLst>
            </p:cNvPr>
            <p:cNvSpPr>
              <a:spLocks noChangeArrowheads="1"/>
            </p:cNvSpPr>
            <p:nvPr/>
          </p:nvSpPr>
          <p:spPr bwMode="auto">
            <a:xfrm>
              <a:off x="8685967"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3" name="Freeform 325">
              <a:extLst>
                <a:ext uri="{FF2B5EF4-FFF2-40B4-BE49-F238E27FC236}">
                  <a16:creationId xmlns:a16="http://schemas.microsoft.com/office/drawing/2014/main" id="{45D1D9AB-475B-414B-8203-313C073BCDA3}"/>
                </a:ext>
              </a:extLst>
            </p:cNvPr>
            <p:cNvSpPr>
              <a:spLocks noChangeArrowheads="1"/>
            </p:cNvSpPr>
            <p:nvPr/>
          </p:nvSpPr>
          <p:spPr bwMode="auto">
            <a:xfrm>
              <a:off x="8749800"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4" name="Freeform 326">
              <a:extLst>
                <a:ext uri="{FF2B5EF4-FFF2-40B4-BE49-F238E27FC236}">
                  <a16:creationId xmlns:a16="http://schemas.microsoft.com/office/drawing/2014/main" id="{7D1166B8-10DF-4B40-97B5-893CC2DC36B6}"/>
                </a:ext>
              </a:extLst>
            </p:cNvPr>
            <p:cNvSpPr>
              <a:spLocks noChangeArrowheads="1"/>
            </p:cNvSpPr>
            <p:nvPr/>
          </p:nvSpPr>
          <p:spPr bwMode="auto">
            <a:xfrm>
              <a:off x="8813632"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5" name="Freeform 327">
              <a:extLst>
                <a:ext uri="{FF2B5EF4-FFF2-40B4-BE49-F238E27FC236}">
                  <a16:creationId xmlns:a16="http://schemas.microsoft.com/office/drawing/2014/main" id="{C3F4346A-6D9A-43A9-A0AE-C7FDA13DD102}"/>
                </a:ext>
              </a:extLst>
            </p:cNvPr>
            <p:cNvSpPr>
              <a:spLocks noChangeArrowheads="1"/>
            </p:cNvSpPr>
            <p:nvPr/>
          </p:nvSpPr>
          <p:spPr bwMode="auto">
            <a:xfrm>
              <a:off x="8882024" y="8684808"/>
              <a:ext cx="22797" cy="77527"/>
            </a:xfrm>
            <a:custGeom>
              <a:avLst/>
              <a:gdLst>
                <a:gd name="T0" fmla="*/ 25 w 26"/>
                <a:gd name="T1" fmla="*/ 79 h 80"/>
                <a:gd name="T2" fmla="*/ 0 w 26"/>
                <a:gd name="T3" fmla="*/ 79 h 80"/>
                <a:gd name="T4" fmla="*/ 0 w 26"/>
                <a:gd name="T5" fmla="*/ 0 h 80"/>
                <a:gd name="T6" fmla="*/ 25 w 26"/>
                <a:gd name="T7" fmla="*/ 0 h 80"/>
                <a:gd name="T8" fmla="*/ 25 w 26"/>
                <a:gd name="T9" fmla="*/ 79 h 80"/>
              </a:gdLst>
              <a:ahLst/>
              <a:cxnLst>
                <a:cxn ang="0">
                  <a:pos x="T0" y="T1"/>
                </a:cxn>
                <a:cxn ang="0">
                  <a:pos x="T2" y="T3"/>
                </a:cxn>
                <a:cxn ang="0">
                  <a:pos x="T4" y="T5"/>
                </a:cxn>
                <a:cxn ang="0">
                  <a:pos x="T6" y="T7"/>
                </a:cxn>
                <a:cxn ang="0">
                  <a:pos x="T8" y="T9"/>
                </a:cxn>
              </a:cxnLst>
              <a:rect l="0" t="0" r="r" b="b"/>
              <a:pathLst>
                <a:path w="26" h="80">
                  <a:moveTo>
                    <a:pt x="25" y="79"/>
                  </a:moveTo>
                  <a:lnTo>
                    <a:pt x="0" y="79"/>
                  </a:lnTo>
                  <a:lnTo>
                    <a:pt x="0" y="0"/>
                  </a:lnTo>
                  <a:lnTo>
                    <a:pt x="25" y="0"/>
                  </a:lnTo>
                  <a:lnTo>
                    <a:pt x="25"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6" name="Freeform 328">
              <a:extLst>
                <a:ext uri="{FF2B5EF4-FFF2-40B4-BE49-F238E27FC236}">
                  <a16:creationId xmlns:a16="http://schemas.microsoft.com/office/drawing/2014/main" id="{8F86DECC-96F3-4A20-A2A7-F7A96651D16D}"/>
                </a:ext>
              </a:extLst>
            </p:cNvPr>
            <p:cNvSpPr>
              <a:spLocks noChangeArrowheads="1"/>
            </p:cNvSpPr>
            <p:nvPr/>
          </p:nvSpPr>
          <p:spPr bwMode="auto">
            <a:xfrm>
              <a:off x="8945856" y="8684808"/>
              <a:ext cx="27357" cy="77527"/>
            </a:xfrm>
            <a:custGeom>
              <a:avLst/>
              <a:gdLst>
                <a:gd name="T0" fmla="*/ 29 w 30"/>
                <a:gd name="T1" fmla="*/ 79 h 80"/>
                <a:gd name="T2" fmla="*/ 0 w 30"/>
                <a:gd name="T3" fmla="*/ 79 h 80"/>
                <a:gd name="T4" fmla="*/ 0 w 30"/>
                <a:gd name="T5" fmla="*/ 0 h 80"/>
                <a:gd name="T6" fmla="*/ 29 w 30"/>
                <a:gd name="T7" fmla="*/ 0 h 80"/>
                <a:gd name="T8" fmla="*/ 29 w 30"/>
                <a:gd name="T9" fmla="*/ 79 h 80"/>
              </a:gdLst>
              <a:ahLst/>
              <a:cxnLst>
                <a:cxn ang="0">
                  <a:pos x="T0" y="T1"/>
                </a:cxn>
                <a:cxn ang="0">
                  <a:pos x="T2" y="T3"/>
                </a:cxn>
                <a:cxn ang="0">
                  <a:pos x="T4" y="T5"/>
                </a:cxn>
                <a:cxn ang="0">
                  <a:pos x="T6" y="T7"/>
                </a:cxn>
                <a:cxn ang="0">
                  <a:pos x="T8" y="T9"/>
                </a:cxn>
              </a:cxnLst>
              <a:rect l="0" t="0" r="r" b="b"/>
              <a:pathLst>
                <a:path w="30" h="80">
                  <a:moveTo>
                    <a:pt x="29" y="79"/>
                  </a:moveTo>
                  <a:lnTo>
                    <a:pt x="0" y="79"/>
                  </a:lnTo>
                  <a:lnTo>
                    <a:pt x="0" y="0"/>
                  </a:lnTo>
                  <a:lnTo>
                    <a:pt x="29" y="0"/>
                  </a:lnTo>
                  <a:lnTo>
                    <a:pt x="29" y="7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7" name="Freeform 329">
              <a:extLst>
                <a:ext uri="{FF2B5EF4-FFF2-40B4-BE49-F238E27FC236}">
                  <a16:creationId xmlns:a16="http://schemas.microsoft.com/office/drawing/2014/main" id="{62BB77BA-5D2B-4D87-BF4A-BFCFF844C46A}"/>
                </a:ext>
              </a:extLst>
            </p:cNvPr>
            <p:cNvSpPr>
              <a:spLocks noChangeArrowheads="1"/>
            </p:cNvSpPr>
            <p:nvPr/>
          </p:nvSpPr>
          <p:spPr bwMode="auto">
            <a:xfrm>
              <a:off x="8480792" y="9305025"/>
              <a:ext cx="1436226" cy="141373"/>
            </a:xfrm>
            <a:custGeom>
              <a:avLst/>
              <a:gdLst>
                <a:gd name="T0" fmla="*/ 0 w 1394"/>
                <a:gd name="T1" fmla="*/ 140 h 141"/>
                <a:gd name="T2" fmla="*/ 1393 w 1394"/>
                <a:gd name="T3" fmla="*/ 140 h 141"/>
                <a:gd name="T4" fmla="*/ 1393 w 1394"/>
                <a:gd name="T5" fmla="*/ 0 h 141"/>
                <a:gd name="T6" fmla="*/ 0 w 1394"/>
                <a:gd name="T7" fmla="*/ 0 h 141"/>
                <a:gd name="T8" fmla="*/ 0 w 1394"/>
                <a:gd name="T9" fmla="*/ 140 h 141"/>
              </a:gdLst>
              <a:ahLst/>
              <a:cxnLst>
                <a:cxn ang="0">
                  <a:pos x="T0" y="T1"/>
                </a:cxn>
                <a:cxn ang="0">
                  <a:pos x="T2" y="T3"/>
                </a:cxn>
                <a:cxn ang="0">
                  <a:pos x="T4" y="T5"/>
                </a:cxn>
                <a:cxn ang="0">
                  <a:pos x="T6" y="T7"/>
                </a:cxn>
                <a:cxn ang="0">
                  <a:pos x="T8" y="T9"/>
                </a:cxn>
              </a:cxnLst>
              <a:rect l="0" t="0" r="r" b="b"/>
              <a:pathLst>
                <a:path w="1394" h="141">
                  <a:moveTo>
                    <a:pt x="0" y="140"/>
                  </a:moveTo>
                  <a:lnTo>
                    <a:pt x="1393" y="140"/>
                  </a:lnTo>
                  <a:lnTo>
                    <a:pt x="1393" y="0"/>
                  </a:lnTo>
                  <a:lnTo>
                    <a:pt x="0" y="0"/>
                  </a:lnTo>
                  <a:lnTo>
                    <a:pt x="0" y="14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8" name="Freeform 330">
              <a:extLst>
                <a:ext uri="{FF2B5EF4-FFF2-40B4-BE49-F238E27FC236}">
                  <a16:creationId xmlns:a16="http://schemas.microsoft.com/office/drawing/2014/main" id="{6882C60E-64EF-4D18-975C-BE7FDCE6D16E}"/>
                </a:ext>
              </a:extLst>
            </p:cNvPr>
            <p:cNvSpPr>
              <a:spLocks noChangeArrowheads="1"/>
            </p:cNvSpPr>
            <p:nvPr/>
          </p:nvSpPr>
          <p:spPr bwMode="auto">
            <a:xfrm>
              <a:off x="9123674" y="9090685"/>
              <a:ext cx="1440785" cy="141373"/>
            </a:xfrm>
            <a:custGeom>
              <a:avLst/>
              <a:gdLst>
                <a:gd name="T0" fmla="*/ 0 w 1396"/>
                <a:gd name="T1" fmla="*/ 140 h 141"/>
                <a:gd name="T2" fmla="*/ 1395 w 1396"/>
                <a:gd name="T3" fmla="*/ 140 h 141"/>
                <a:gd name="T4" fmla="*/ 1395 w 1396"/>
                <a:gd name="T5" fmla="*/ 0 h 141"/>
                <a:gd name="T6" fmla="*/ 0 w 1396"/>
                <a:gd name="T7" fmla="*/ 0 h 141"/>
                <a:gd name="T8" fmla="*/ 0 w 1396"/>
                <a:gd name="T9" fmla="*/ 140 h 141"/>
              </a:gdLst>
              <a:ahLst/>
              <a:cxnLst>
                <a:cxn ang="0">
                  <a:pos x="T0" y="T1"/>
                </a:cxn>
                <a:cxn ang="0">
                  <a:pos x="T2" y="T3"/>
                </a:cxn>
                <a:cxn ang="0">
                  <a:pos x="T4" y="T5"/>
                </a:cxn>
                <a:cxn ang="0">
                  <a:pos x="T6" y="T7"/>
                </a:cxn>
                <a:cxn ang="0">
                  <a:pos x="T8" y="T9"/>
                </a:cxn>
              </a:cxnLst>
              <a:rect l="0" t="0" r="r" b="b"/>
              <a:pathLst>
                <a:path w="1396" h="141">
                  <a:moveTo>
                    <a:pt x="0" y="140"/>
                  </a:moveTo>
                  <a:lnTo>
                    <a:pt x="1395" y="140"/>
                  </a:lnTo>
                  <a:lnTo>
                    <a:pt x="1395" y="0"/>
                  </a:lnTo>
                  <a:lnTo>
                    <a:pt x="0" y="0"/>
                  </a:lnTo>
                  <a:lnTo>
                    <a:pt x="0" y="14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299" name="Freeform 331">
              <a:extLst>
                <a:ext uri="{FF2B5EF4-FFF2-40B4-BE49-F238E27FC236}">
                  <a16:creationId xmlns:a16="http://schemas.microsoft.com/office/drawing/2014/main" id="{09515DD4-7603-4C51-AD58-0324F05A12B1}"/>
                </a:ext>
              </a:extLst>
            </p:cNvPr>
            <p:cNvSpPr>
              <a:spLocks noChangeArrowheads="1"/>
            </p:cNvSpPr>
            <p:nvPr/>
          </p:nvSpPr>
          <p:spPr bwMode="auto">
            <a:xfrm>
              <a:off x="915103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0" name="Freeform 332">
              <a:extLst>
                <a:ext uri="{FF2B5EF4-FFF2-40B4-BE49-F238E27FC236}">
                  <a16:creationId xmlns:a16="http://schemas.microsoft.com/office/drawing/2014/main" id="{EA3A2E0F-0B7E-4442-90FC-46F3A68ADCBA}"/>
                </a:ext>
              </a:extLst>
            </p:cNvPr>
            <p:cNvSpPr>
              <a:spLocks noChangeArrowheads="1"/>
            </p:cNvSpPr>
            <p:nvPr/>
          </p:nvSpPr>
          <p:spPr bwMode="auto">
            <a:xfrm>
              <a:off x="9214863"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1" name="Freeform 333">
              <a:extLst>
                <a:ext uri="{FF2B5EF4-FFF2-40B4-BE49-F238E27FC236}">
                  <a16:creationId xmlns:a16="http://schemas.microsoft.com/office/drawing/2014/main" id="{2C9674A1-299F-4BD8-8F25-7AAE13083E91}"/>
                </a:ext>
              </a:extLst>
            </p:cNvPr>
            <p:cNvSpPr>
              <a:spLocks noChangeArrowheads="1"/>
            </p:cNvSpPr>
            <p:nvPr/>
          </p:nvSpPr>
          <p:spPr bwMode="auto">
            <a:xfrm>
              <a:off x="9274136" y="9118048"/>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2" name="Freeform 334">
              <a:extLst>
                <a:ext uri="{FF2B5EF4-FFF2-40B4-BE49-F238E27FC236}">
                  <a16:creationId xmlns:a16="http://schemas.microsoft.com/office/drawing/2014/main" id="{12DE9959-5BF2-4502-ABCB-AE127D123FA8}"/>
                </a:ext>
              </a:extLst>
            </p:cNvPr>
            <p:cNvSpPr>
              <a:spLocks noChangeArrowheads="1"/>
            </p:cNvSpPr>
            <p:nvPr/>
          </p:nvSpPr>
          <p:spPr bwMode="auto">
            <a:xfrm>
              <a:off x="9342528"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3" name="Freeform 335">
              <a:extLst>
                <a:ext uri="{FF2B5EF4-FFF2-40B4-BE49-F238E27FC236}">
                  <a16:creationId xmlns:a16="http://schemas.microsoft.com/office/drawing/2014/main" id="{6BD24AF7-E29B-4C27-BB85-BAF3EEBB0044}"/>
                </a:ext>
              </a:extLst>
            </p:cNvPr>
            <p:cNvSpPr>
              <a:spLocks noChangeArrowheads="1"/>
            </p:cNvSpPr>
            <p:nvPr/>
          </p:nvSpPr>
          <p:spPr bwMode="auto">
            <a:xfrm>
              <a:off x="9406360"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4" name="Freeform 336">
              <a:extLst>
                <a:ext uri="{FF2B5EF4-FFF2-40B4-BE49-F238E27FC236}">
                  <a16:creationId xmlns:a16="http://schemas.microsoft.com/office/drawing/2014/main" id="{524307B6-EF80-48C0-A9E9-B7E20F864E11}"/>
                </a:ext>
              </a:extLst>
            </p:cNvPr>
            <p:cNvSpPr>
              <a:spLocks noChangeArrowheads="1"/>
            </p:cNvSpPr>
            <p:nvPr/>
          </p:nvSpPr>
          <p:spPr bwMode="auto">
            <a:xfrm>
              <a:off x="9474752"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5" name="Freeform 337">
              <a:extLst>
                <a:ext uri="{FF2B5EF4-FFF2-40B4-BE49-F238E27FC236}">
                  <a16:creationId xmlns:a16="http://schemas.microsoft.com/office/drawing/2014/main" id="{8BDD54C2-089C-4943-B5EF-DFE1BF66EDAC}"/>
                </a:ext>
              </a:extLst>
            </p:cNvPr>
            <p:cNvSpPr>
              <a:spLocks noChangeArrowheads="1"/>
            </p:cNvSpPr>
            <p:nvPr/>
          </p:nvSpPr>
          <p:spPr bwMode="auto">
            <a:xfrm>
              <a:off x="9534024"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6" name="Freeform 338">
              <a:extLst>
                <a:ext uri="{FF2B5EF4-FFF2-40B4-BE49-F238E27FC236}">
                  <a16:creationId xmlns:a16="http://schemas.microsoft.com/office/drawing/2014/main" id="{5D94FA3A-0F0A-48E5-8A0E-527F3A0E7879}"/>
                </a:ext>
              </a:extLst>
            </p:cNvPr>
            <p:cNvSpPr>
              <a:spLocks noChangeArrowheads="1"/>
            </p:cNvSpPr>
            <p:nvPr/>
          </p:nvSpPr>
          <p:spPr bwMode="auto">
            <a:xfrm>
              <a:off x="9606976" y="9118048"/>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7" name="Freeform 339">
              <a:extLst>
                <a:ext uri="{FF2B5EF4-FFF2-40B4-BE49-F238E27FC236}">
                  <a16:creationId xmlns:a16="http://schemas.microsoft.com/office/drawing/2014/main" id="{495BF8B9-3AB8-4D5A-B9A0-7E88089879FC}"/>
                </a:ext>
              </a:extLst>
            </p:cNvPr>
            <p:cNvSpPr>
              <a:spLocks noChangeArrowheads="1"/>
            </p:cNvSpPr>
            <p:nvPr/>
          </p:nvSpPr>
          <p:spPr bwMode="auto">
            <a:xfrm>
              <a:off x="9666248"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8" name="Freeform 340">
              <a:extLst>
                <a:ext uri="{FF2B5EF4-FFF2-40B4-BE49-F238E27FC236}">
                  <a16:creationId xmlns:a16="http://schemas.microsoft.com/office/drawing/2014/main" id="{0C2ED0DD-7DF4-4FA4-B2BE-AF1537305470}"/>
                </a:ext>
              </a:extLst>
            </p:cNvPr>
            <p:cNvSpPr>
              <a:spLocks noChangeArrowheads="1"/>
            </p:cNvSpPr>
            <p:nvPr/>
          </p:nvSpPr>
          <p:spPr bwMode="auto">
            <a:xfrm>
              <a:off x="973008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09" name="Freeform 341">
              <a:extLst>
                <a:ext uri="{FF2B5EF4-FFF2-40B4-BE49-F238E27FC236}">
                  <a16:creationId xmlns:a16="http://schemas.microsoft.com/office/drawing/2014/main" id="{0C172B6D-B0FD-4C77-ACD4-00B3697FFD54}"/>
                </a:ext>
              </a:extLst>
            </p:cNvPr>
            <p:cNvSpPr>
              <a:spLocks noChangeArrowheads="1"/>
            </p:cNvSpPr>
            <p:nvPr/>
          </p:nvSpPr>
          <p:spPr bwMode="auto">
            <a:xfrm>
              <a:off x="9793913"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0" name="Freeform 342">
              <a:extLst>
                <a:ext uri="{FF2B5EF4-FFF2-40B4-BE49-F238E27FC236}">
                  <a16:creationId xmlns:a16="http://schemas.microsoft.com/office/drawing/2014/main" id="{622B4F4C-1ECD-4313-B1EC-3600AFA0A096}"/>
                </a:ext>
              </a:extLst>
            </p:cNvPr>
            <p:cNvSpPr>
              <a:spLocks noChangeArrowheads="1"/>
            </p:cNvSpPr>
            <p:nvPr/>
          </p:nvSpPr>
          <p:spPr bwMode="auto">
            <a:xfrm>
              <a:off x="9862305"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1" name="Freeform 343">
              <a:extLst>
                <a:ext uri="{FF2B5EF4-FFF2-40B4-BE49-F238E27FC236}">
                  <a16:creationId xmlns:a16="http://schemas.microsoft.com/office/drawing/2014/main" id="{C795ABD5-D018-493D-9348-99A46967754E}"/>
                </a:ext>
              </a:extLst>
            </p:cNvPr>
            <p:cNvSpPr>
              <a:spLocks noChangeArrowheads="1"/>
            </p:cNvSpPr>
            <p:nvPr/>
          </p:nvSpPr>
          <p:spPr bwMode="auto">
            <a:xfrm>
              <a:off x="9926137"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2" name="Freeform 344">
              <a:extLst>
                <a:ext uri="{FF2B5EF4-FFF2-40B4-BE49-F238E27FC236}">
                  <a16:creationId xmlns:a16="http://schemas.microsoft.com/office/drawing/2014/main" id="{0397ADFA-5A83-4306-A0A6-880E6D2B8F30}"/>
                </a:ext>
              </a:extLst>
            </p:cNvPr>
            <p:cNvSpPr>
              <a:spLocks noChangeArrowheads="1"/>
            </p:cNvSpPr>
            <p:nvPr/>
          </p:nvSpPr>
          <p:spPr bwMode="auto">
            <a:xfrm>
              <a:off x="9989969"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3" name="Freeform 345">
              <a:extLst>
                <a:ext uri="{FF2B5EF4-FFF2-40B4-BE49-F238E27FC236}">
                  <a16:creationId xmlns:a16="http://schemas.microsoft.com/office/drawing/2014/main" id="{71499C10-AF52-4482-8315-E1BA96CE3B42}"/>
                </a:ext>
              </a:extLst>
            </p:cNvPr>
            <p:cNvSpPr>
              <a:spLocks noChangeArrowheads="1"/>
            </p:cNvSpPr>
            <p:nvPr/>
          </p:nvSpPr>
          <p:spPr bwMode="auto">
            <a:xfrm>
              <a:off x="10053801"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4" name="Freeform 346">
              <a:extLst>
                <a:ext uri="{FF2B5EF4-FFF2-40B4-BE49-F238E27FC236}">
                  <a16:creationId xmlns:a16="http://schemas.microsoft.com/office/drawing/2014/main" id="{2E4C96B7-6250-4023-9FAA-BCC30928D87D}"/>
                </a:ext>
              </a:extLst>
            </p:cNvPr>
            <p:cNvSpPr>
              <a:spLocks noChangeArrowheads="1"/>
            </p:cNvSpPr>
            <p:nvPr/>
          </p:nvSpPr>
          <p:spPr bwMode="auto">
            <a:xfrm>
              <a:off x="10122193" y="9118048"/>
              <a:ext cx="22797" cy="82088"/>
            </a:xfrm>
            <a:custGeom>
              <a:avLst/>
              <a:gdLst>
                <a:gd name="T0" fmla="*/ 25 w 26"/>
                <a:gd name="T1" fmla="*/ 82 h 83"/>
                <a:gd name="T2" fmla="*/ 0 w 26"/>
                <a:gd name="T3" fmla="*/ 82 h 83"/>
                <a:gd name="T4" fmla="*/ 0 w 26"/>
                <a:gd name="T5" fmla="*/ 0 h 83"/>
                <a:gd name="T6" fmla="*/ 25 w 26"/>
                <a:gd name="T7" fmla="*/ 0 h 83"/>
                <a:gd name="T8" fmla="*/ 25 w 26"/>
                <a:gd name="T9" fmla="*/ 82 h 83"/>
              </a:gdLst>
              <a:ahLst/>
              <a:cxnLst>
                <a:cxn ang="0">
                  <a:pos x="T0" y="T1"/>
                </a:cxn>
                <a:cxn ang="0">
                  <a:pos x="T2" y="T3"/>
                </a:cxn>
                <a:cxn ang="0">
                  <a:pos x="T4" y="T5"/>
                </a:cxn>
                <a:cxn ang="0">
                  <a:pos x="T6" y="T7"/>
                </a:cxn>
                <a:cxn ang="0">
                  <a:pos x="T8" y="T9"/>
                </a:cxn>
              </a:cxnLst>
              <a:rect l="0" t="0" r="r" b="b"/>
              <a:pathLst>
                <a:path w="26" h="83">
                  <a:moveTo>
                    <a:pt x="25" y="82"/>
                  </a:moveTo>
                  <a:lnTo>
                    <a:pt x="0" y="82"/>
                  </a:lnTo>
                  <a:lnTo>
                    <a:pt x="0" y="0"/>
                  </a:lnTo>
                  <a:lnTo>
                    <a:pt x="25" y="0"/>
                  </a:lnTo>
                  <a:lnTo>
                    <a:pt x="25"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5" name="Freeform 347">
              <a:extLst>
                <a:ext uri="{FF2B5EF4-FFF2-40B4-BE49-F238E27FC236}">
                  <a16:creationId xmlns:a16="http://schemas.microsoft.com/office/drawing/2014/main" id="{CC09EEAF-960D-4FD6-9AF0-726D04303761}"/>
                </a:ext>
              </a:extLst>
            </p:cNvPr>
            <p:cNvSpPr>
              <a:spLocks noChangeArrowheads="1"/>
            </p:cNvSpPr>
            <p:nvPr/>
          </p:nvSpPr>
          <p:spPr bwMode="auto">
            <a:xfrm>
              <a:off x="10186025" y="9118048"/>
              <a:ext cx="27357" cy="82088"/>
            </a:xfrm>
            <a:custGeom>
              <a:avLst/>
              <a:gdLst>
                <a:gd name="T0" fmla="*/ 28 w 29"/>
                <a:gd name="T1" fmla="*/ 82 h 83"/>
                <a:gd name="T2" fmla="*/ 0 w 29"/>
                <a:gd name="T3" fmla="*/ 82 h 83"/>
                <a:gd name="T4" fmla="*/ 0 w 29"/>
                <a:gd name="T5" fmla="*/ 0 h 83"/>
                <a:gd name="T6" fmla="*/ 28 w 29"/>
                <a:gd name="T7" fmla="*/ 0 h 83"/>
                <a:gd name="T8" fmla="*/ 28 w 29"/>
                <a:gd name="T9" fmla="*/ 82 h 83"/>
              </a:gdLst>
              <a:ahLst/>
              <a:cxnLst>
                <a:cxn ang="0">
                  <a:pos x="T0" y="T1"/>
                </a:cxn>
                <a:cxn ang="0">
                  <a:pos x="T2" y="T3"/>
                </a:cxn>
                <a:cxn ang="0">
                  <a:pos x="T4" y="T5"/>
                </a:cxn>
                <a:cxn ang="0">
                  <a:pos x="T6" y="T7"/>
                </a:cxn>
                <a:cxn ang="0">
                  <a:pos x="T8" y="T9"/>
                </a:cxn>
              </a:cxnLst>
              <a:rect l="0" t="0" r="r" b="b"/>
              <a:pathLst>
                <a:path w="29" h="83">
                  <a:moveTo>
                    <a:pt x="28" y="82"/>
                  </a:moveTo>
                  <a:lnTo>
                    <a:pt x="0" y="82"/>
                  </a:lnTo>
                  <a:lnTo>
                    <a:pt x="0" y="0"/>
                  </a:lnTo>
                  <a:lnTo>
                    <a:pt x="28" y="0"/>
                  </a:lnTo>
                  <a:lnTo>
                    <a:pt x="28"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6" name="Freeform 348">
              <a:extLst>
                <a:ext uri="{FF2B5EF4-FFF2-40B4-BE49-F238E27FC236}">
                  <a16:creationId xmlns:a16="http://schemas.microsoft.com/office/drawing/2014/main" id="{A1028DB0-E882-492A-AB0D-8D59D7A2B2AE}"/>
                </a:ext>
              </a:extLst>
            </p:cNvPr>
            <p:cNvSpPr>
              <a:spLocks noChangeArrowheads="1"/>
            </p:cNvSpPr>
            <p:nvPr/>
          </p:nvSpPr>
          <p:spPr bwMode="auto">
            <a:xfrm>
              <a:off x="10249858"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7" name="Freeform 349">
              <a:extLst>
                <a:ext uri="{FF2B5EF4-FFF2-40B4-BE49-F238E27FC236}">
                  <a16:creationId xmlns:a16="http://schemas.microsoft.com/office/drawing/2014/main" id="{A26AB21D-4FC4-44C4-A3D4-803FE7CB68C6}"/>
                </a:ext>
              </a:extLst>
            </p:cNvPr>
            <p:cNvSpPr>
              <a:spLocks noChangeArrowheads="1"/>
            </p:cNvSpPr>
            <p:nvPr/>
          </p:nvSpPr>
          <p:spPr bwMode="auto">
            <a:xfrm>
              <a:off x="10313690"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8" name="Freeform 350">
              <a:extLst>
                <a:ext uri="{FF2B5EF4-FFF2-40B4-BE49-F238E27FC236}">
                  <a16:creationId xmlns:a16="http://schemas.microsoft.com/office/drawing/2014/main" id="{47942A61-C3E7-4977-AB04-6108DE14FCC8}"/>
                </a:ext>
              </a:extLst>
            </p:cNvPr>
            <p:cNvSpPr>
              <a:spLocks noChangeArrowheads="1"/>
            </p:cNvSpPr>
            <p:nvPr/>
          </p:nvSpPr>
          <p:spPr bwMode="auto">
            <a:xfrm>
              <a:off x="10382082" y="9118048"/>
              <a:ext cx="22797" cy="82088"/>
            </a:xfrm>
            <a:custGeom>
              <a:avLst/>
              <a:gdLst>
                <a:gd name="T0" fmla="*/ 24 w 25"/>
                <a:gd name="T1" fmla="*/ 82 h 83"/>
                <a:gd name="T2" fmla="*/ 0 w 25"/>
                <a:gd name="T3" fmla="*/ 82 h 83"/>
                <a:gd name="T4" fmla="*/ 0 w 25"/>
                <a:gd name="T5" fmla="*/ 0 h 83"/>
                <a:gd name="T6" fmla="*/ 24 w 25"/>
                <a:gd name="T7" fmla="*/ 0 h 83"/>
                <a:gd name="T8" fmla="*/ 24 w 25"/>
                <a:gd name="T9" fmla="*/ 82 h 83"/>
              </a:gdLst>
              <a:ahLst/>
              <a:cxnLst>
                <a:cxn ang="0">
                  <a:pos x="T0" y="T1"/>
                </a:cxn>
                <a:cxn ang="0">
                  <a:pos x="T2" y="T3"/>
                </a:cxn>
                <a:cxn ang="0">
                  <a:pos x="T4" y="T5"/>
                </a:cxn>
                <a:cxn ang="0">
                  <a:pos x="T6" y="T7"/>
                </a:cxn>
                <a:cxn ang="0">
                  <a:pos x="T8" y="T9"/>
                </a:cxn>
              </a:cxnLst>
              <a:rect l="0" t="0" r="r" b="b"/>
              <a:pathLst>
                <a:path w="25" h="83">
                  <a:moveTo>
                    <a:pt x="24" y="82"/>
                  </a:moveTo>
                  <a:lnTo>
                    <a:pt x="0" y="82"/>
                  </a:lnTo>
                  <a:lnTo>
                    <a:pt x="0" y="0"/>
                  </a:lnTo>
                  <a:lnTo>
                    <a:pt x="24" y="0"/>
                  </a:lnTo>
                  <a:lnTo>
                    <a:pt x="24"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19" name="Freeform 351">
              <a:extLst>
                <a:ext uri="{FF2B5EF4-FFF2-40B4-BE49-F238E27FC236}">
                  <a16:creationId xmlns:a16="http://schemas.microsoft.com/office/drawing/2014/main" id="{B4B1744F-9836-46D8-AE10-217E15E7F2D5}"/>
                </a:ext>
              </a:extLst>
            </p:cNvPr>
            <p:cNvSpPr>
              <a:spLocks noChangeArrowheads="1"/>
            </p:cNvSpPr>
            <p:nvPr/>
          </p:nvSpPr>
          <p:spPr bwMode="auto">
            <a:xfrm>
              <a:off x="10445914" y="9118048"/>
              <a:ext cx="27357" cy="82088"/>
            </a:xfrm>
            <a:custGeom>
              <a:avLst/>
              <a:gdLst>
                <a:gd name="T0" fmla="*/ 30 w 31"/>
                <a:gd name="T1" fmla="*/ 82 h 83"/>
                <a:gd name="T2" fmla="*/ 0 w 31"/>
                <a:gd name="T3" fmla="*/ 82 h 83"/>
                <a:gd name="T4" fmla="*/ 0 w 31"/>
                <a:gd name="T5" fmla="*/ 0 h 83"/>
                <a:gd name="T6" fmla="*/ 30 w 31"/>
                <a:gd name="T7" fmla="*/ 0 h 83"/>
                <a:gd name="T8" fmla="*/ 30 w 31"/>
                <a:gd name="T9" fmla="*/ 82 h 83"/>
              </a:gdLst>
              <a:ahLst/>
              <a:cxnLst>
                <a:cxn ang="0">
                  <a:pos x="T0" y="T1"/>
                </a:cxn>
                <a:cxn ang="0">
                  <a:pos x="T2" y="T3"/>
                </a:cxn>
                <a:cxn ang="0">
                  <a:pos x="T4" y="T5"/>
                </a:cxn>
                <a:cxn ang="0">
                  <a:pos x="T6" y="T7"/>
                </a:cxn>
                <a:cxn ang="0">
                  <a:pos x="T8" y="T9"/>
                </a:cxn>
              </a:cxnLst>
              <a:rect l="0" t="0" r="r" b="b"/>
              <a:pathLst>
                <a:path w="31" h="83">
                  <a:moveTo>
                    <a:pt x="30" y="82"/>
                  </a:moveTo>
                  <a:lnTo>
                    <a:pt x="0" y="82"/>
                  </a:lnTo>
                  <a:lnTo>
                    <a:pt x="0" y="0"/>
                  </a:lnTo>
                  <a:lnTo>
                    <a:pt x="30" y="0"/>
                  </a:lnTo>
                  <a:lnTo>
                    <a:pt x="30"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0" name="Freeform 352">
              <a:extLst>
                <a:ext uri="{FF2B5EF4-FFF2-40B4-BE49-F238E27FC236}">
                  <a16:creationId xmlns:a16="http://schemas.microsoft.com/office/drawing/2014/main" id="{FC29C04A-AF1D-4348-80B8-11440D20C6E6}"/>
                </a:ext>
              </a:extLst>
            </p:cNvPr>
            <p:cNvSpPr>
              <a:spLocks noChangeArrowheads="1"/>
            </p:cNvSpPr>
            <p:nvPr/>
          </p:nvSpPr>
          <p:spPr bwMode="auto">
            <a:xfrm>
              <a:off x="10509746" y="9118048"/>
              <a:ext cx="27357" cy="82088"/>
            </a:xfrm>
            <a:custGeom>
              <a:avLst/>
              <a:gdLst>
                <a:gd name="T0" fmla="*/ 29 w 30"/>
                <a:gd name="T1" fmla="*/ 82 h 83"/>
                <a:gd name="T2" fmla="*/ 0 w 30"/>
                <a:gd name="T3" fmla="*/ 82 h 83"/>
                <a:gd name="T4" fmla="*/ 0 w 30"/>
                <a:gd name="T5" fmla="*/ 0 h 83"/>
                <a:gd name="T6" fmla="*/ 29 w 30"/>
                <a:gd name="T7" fmla="*/ 0 h 83"/>
                <a:gd name="T8" fmla="*/ 29 w 30"/>
                <a:gd name="T9" fmla="*/ 82 h 83"/>
              </a:gdLst>
              <a:ahLst/>
              <a:cxnLst>
                <a:cxn ang="0">
                  <a:pos x="T0" y="T1"/>
                </a:cxn>
                <a:cxn ang="0">
                  <a:pos x="T2" y="T3"/>
                </a:cxn>
                <a:cxn ang="0">
                  <a:pos x="T4" y="T5"/>
                </a:cxn>
                <a:cxn ang="0">
                  <a:pos x="T6" y="T7"/>
                </a:cxn>
                <a:cxn ang="0">
                  <a:pos x="T8" y="T9"/>
                </a:cxn>
              </a:cxnLst>
              <a:rect l="0" t="0" r="r" b="b"/>
              <a:pathLst>
                <a:path w="30" h="83">
                  <a:moveTo>
                    <a:pt x="29" y="82"/>
                  </a:moveTo>
                  <a:lnTo>
                    <a:pt x="0" y="82"/>
                  </a:lnTo>
                  <a:lnTo>
                    <a:pt x="0" y="0"/>
                  </a:lnTo>
                  <a:lnTo>
                    <a:pt x="29" y="0"/>
                  </a:lnTo>
                  <a:lnTo>
                    <a:pt x="29" y="8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1" name="Freeform 353">
              <a:extLst>
                <a:ext uri="{FF2B5EF4-FFF2-40B4-BE49-F238E27FC236}">
                  <a16:creationId xmlns:a16="http://schemas.microsoft.com/office/drawing/2014/main" id="{BA7A379C-9927-4F97-85C6-591B46AEFC92}"/>
                </a:ext>
              </a:extLst>
            </p:cNvPr>
            <p:cNvSpPr>
              <a:spLocks noChangeArrowheads="1"/>
            </p:cNvSpPr>
            <p:nvPr/>
          </p:nvSpPr>
          <p:spPr bwMode="auto">
            <a:xfrm>
              <a:off x="8508149"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2" name="Freeform 354">
              <a:extLst>
                <a:ext uri="{FF2B5EF4-FFF2-40B4-BE49-F238E27FC236}">
                  <a16:creationId xmlns:a16="http://schemas.microsoft.com/office/drawing/2014/main" id="{BBDC6D98-8127-4BEA-A081-997C5DE529CE}"/>
                </a:ext>
              </a:extLst>
            </p:cNvPr>
            <p:cNvSpPr>
              <a:spLocks noChangeArrowheads="1"/>
            </p:cNvSpPr>
            <p:nvPr/>
          </p:nvSpPr>
          <p:spPr bwMode="auto">
            <a:xfrm>
              <a:off x="8571981"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3" name="Freeform 355">
              <a:extLst>
                <a:ext uri="{FF2B5EF4-FFF2-40B4-BE49-F238E27FC236}">
                  <a16:creationId xmlns:a16="http://schemas.microsoft.com/office/drawing/2014/main" id="{2DFF93A4-270A-4D5F-ACE0-7684B5438DAC}"/>
                </a:ext>
              </a:extLst>
            </p:cNvPr>
            <p:cNvSpPr>
              <a:spLocks noChangeArrowheads="1"/>
            </p:cNvSpPr>
            <p:nvPr/>
          </p:nvSpPr>
          <p:spPr bwMode="auto">
            <a:xfrm>
              <a:off x="8635813"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4" name="Freeform 356">
              <a:extLst>
                <a:ext uri="{FF2B5EF4-FFF2-40B4-BE49-F238E27FC236}">
                  <a16:creationId xmlns:a16="http://schemas.microsoft.com/office/drawing/2014/main" id="{180BD17F-C7FC-43D6-A269-66D8AED3E67E}"/>
                </a:ext>
              </a:extLst>
            </p:cNvPr>
            <p:cNvSpPr>
              <a:spLocks noChangeArrowheads="1"/>
            </p:cNvSpPr>
            <p:nvPr/>
          </p:nvSpPr>
          <p:spPr bwMode="auto">
            <a:xfrm>
              <a:off x="8699646"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5" name="Freeform 357">
              <a:extLst>
                <a:ext uri="{FF2B5EF4-FFF2-40B4-BE49-F238E27FC236}">
                  <a16:creationId xmlns:a16="http://schemas.microsoft.com/office/drawing/2014/main" id="{62858F40-E54F-4614-A1EA-950958C9CE50}"/>
                </a:ext>
              </a:extLst>
            </p:cNvPr>
            <p:cNvSpPr>
              <a:spLocks noChangeArrowheads="1"/>
            </p:cNvSpPr>
            <p:nvPr/>
          </p:nvSpPr>
          <p:spPr bwMode="auto">
            <a:xfrm>
              <a:off x="8768037"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6" name="Freeform 358">
              <a:extLst>
                <a:ext uri="{FF2B5EF4-FFF2-40B4-BE49-F238E27FC236}">
                  <a16:creationId xmlns:a16="http://schemas.microsoft.com/office/drawing/2014/main" id="{970798BA-7FD3-4702-8148-54A69B71829C}"/>
                </a:ext>
              </a:extLst>
            </p:cNvPr>
            <p:cNvSpPr>
              <a:spLocks noChangeArrowheads="1"/>
            </p:cNvSpPr>
            <p:nvPr/>
          </p:nvSpPr>
          <p:spPr bwMode="auto">
            <a:xfrm>
              <a:off x="8831870"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7" name="Freeform 359">
              <a:extLst>
                <a:ext uri="{FF2B5EF4-FFF2-40B4-BE49-F238E27FC236}">
                  <a16:creationId xmlns:a16="http://schemas.microsoft.com/office/drawing/2014/main" id="{191CFF8D-1240-4D20-8045-91CFAE661FD7}"/>
                </a:ext>
              </a:extLst>
            </p:cNvPr>
            <p:cNvSpPr>
              <a:spLocks noChangeArrowheads="1"/>
            </p:cNvSpPr>
            <p:nvPr/>
          </p:nvSpPr>
          <p:spPr bwMode="auto">
            <a:xfrm>
              <a:off x="8895702"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8" name="Freeform 360">
              <a:extLst>
                <a:ext uri="{FF2B5EF4-FFF2-40B4-BE49-F238E27FC236}">
                  <a16:creationId xmlns:a16="http://schemas.microsoft.com/office/drawing/2014/main" id="{1EA4189D-ACAE-494F-BAE5-25830C5A8B3E}"/>
                </a:ext>
              </a:extLst>
            </p:cNvPr>
            <p:cNvSpPr>
              <a:spLocks noChangeArrowheads="1"/>
            </p:cNvSpPr>
            <p:nvPr/>
          </p:nvSpPr>
          <p:spPr bwMode="auto">
            <a:xfrm>
              <a:off x="8959534"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29" name="Freeform 361">
              <a:extLst>
                <a:ext uri="{FF2B5EF4-FFF2-40B4-BE49-F238E27FC236}">
                  <a16:creationId xmlns:a16="http://schemas.microsoft.com/office/drawing/2014/main" id="{65E6A54F-E5F9-412E-8B81-E979E4771E47}"/>
                </a:ext>
              </a:extLst>
            </p:cNvPr>
            <p:cNvSpPr>
              <a:spLocks noChangeArrowheads="1"/>
            </p:cNvSpPr>
            <p:nvPr/>
          </p:nvSpPr>
          <p:spPr bwMode="auto">
            <a:xfrm>
              <a:off x="9027926" y="9341509"/>
              <a:ext cx="22797" cy="82088"/>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0" name="Freeform 362">
              <a:extLst>
                <a:ext uri="{FF2B5EF4-FFF2-40B4-BE49-F238E27FC236}">
                  <a16:creationId xmlns:a16="http://schemas.microsoft.com/office/drawing/2014/main" id="{A06D0CA3-D119-4DEF-A8AE-4E5F3F618B34}"/>
                </a:ext>
              </a:extLst>
            </p:cNvPr>
            <p:cNvSpPr>
              <a:spLocks noChangeArrowheads="1"/>
            </p:cNvSpPr>
            <p:nvPr/>
          </p:nvSpPr>
          <p:spPr bwMode="auto">
            <a:xfrm>
              <a:off x="9087199"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1" name="Freeform 363">
              <a:extLst>
                <a:ext uri="{FF2B5EF4-FFF2-40B4-BE49-F238E27FC236}">
                  <a16:creationId xmlns:a16="http://schemas.microsoft.com/office/drawing/2014/main" id="{8535500F-72E0-49E4-BCA0-DDF930C33365}"/>
                </a:ext>
              </a:extLst>
            </p:cNvPr>
            <p:cNvSpPr>
              <a:spLocks noChangeArrowheads="1"/>
            </p:cNvSpPr>
            <p:nvPr/>
          </p:nvSpPr>
          <p:spPr bwMode="auto">
            <a:xfrm>
              <a:off x="9151031"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2" name="Freeform 364">
              <a:extLst>
                <a:ext uri="{FF2B5EF4-FFF2-40B4-BE49-F238E27FC236}">
                  <a16:creationId xmlns:a16="http://schemas.microsoft.com/office/drawing/2014/main" id="{1747A4B8-5A37-4676-96B2-F792AD909FF2}"/>
                </a:ext>
              </a:extLst>
            </p:cNvPr>
            <p:cNvSpPr>
              <a:spLocks noChangeArrowheads="1"/>
            </p:cNvSpPr>
            <p:nvPr/>
          </p:nvSpPr>
          <p:spPr bwMode="auto">
            <a:xfrm>
              <a:off x="9214863"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3" name="Freeform 365">
              <a:extLst>
                <a:ext uri="{FF2B5EF4-FFF2-40B4-BE49-F238E27FC236}">
                  <a16:creationId xmlns:a16="http://schemas.microsoft.com/office/drawing/2014/main" id="{3DD5DCC3-58D8-4598-8015-F98D2FFC9FF8}"/>
                </a:ext>
              </a:extLst>
            </p:cNvPr>
            <p:cNvSpPr>
              <a:spLocks noChangeArrowheads="1"/>
            </p:cNvSpPr>
            <p:nvPr/>
          </p:nvSpPr>
          <p:spPr bwMode="auto">
            <a:xfrm>
              <a:off x="9283255"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4" name="Freeform 366">
              <a:extLst>
                <a:ext uri="{FF2B5EF4-FFF2-40B4-BE49-F238E27FC236}">
                  <a16:creationId xmlns:a16="http://schemas.microsoft.com/office/drawing/2014/main" id="{FA599DB6-AFBF-4BE3-83B9-385B44A39100}"/>
                </a:ext>
              </a:extLst>
            </p:cNvPr>
            <p:cNvSpPr>
              <a:spLocks noChangeArrowheads="1"/>
            </p:cNvSpPr>
            <p:nvPr/>
          </p:nvSpPr>
          <p:spPr bwMode="auto">
            <a:xfrm>
              <a:off x="9351647"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5" name="Freeform 367">
              <a:extLst>
                <a:ext uri="{FF2B5EF4-FFF2-40B4-BE49-F238E27FC236}">
                  <a16:creationId xmlns:a16="http://schemas.microsoft.com/office/drawing/2014/main" id="{CF3CC133-3A70-49D6-A649-17A9A2E7BEC3}"/>
                </a:ext>
              </a:extLst>
            </p:cNvPr>
            <p:cNvSpPr>
              <a:spLocks noChangeArrowheads="1"/>
            </p:cNvSpPr>
            <p:nvPr/>
          </p:nvSpPr>
          <p:spPr bwMode="auto">
            <a:xfrm>
              <a:off x="9410919"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6" name="Freeform 368">
              <a:extLst>
                <a:ext uri="{FF2B5EF4-FFF2-40B4-BE49-F238E27FC236}">
                  <a16:creationId xmlns:a16="http://schemas.microsoft.com/office/drawing/2014/main" id="{AF31A4B0-29CE-4488-8266-A160AD29C398}"/>
                </a:ext>
              </a:extLst>
            </p:cNvPr>
            <p:cNvSpPr>
              <a:spLocks noChangeArrowheads="1"/>
            </p:cNvSpPr>
            <p:nvPr/>
          </p:nvSpPr>
          <p:spPr bwMode="auto">
            <a:xfrm>
              <a:off x="9474752"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7" name="Freeform 369">
              <a:extLst>
                <a:ext uri="{FF2B5EF4-FFF2-40B4-BE49-F238E27FC236}">
                  <a16:creationId xmlns:a16="http://schemas.microsoft.com/office/drawing/2014/main" id="{258F4291-9A0C-4D07-9BBB-3D9F8FF329EF}"/>
                </a:ext>
              </a:extLst>
            </p:cNvPr>
            <p:cNvSpPr>
              <a:spLocks noChangeArrowheads="1"/>
            </p:cNvSpPr>
            <p:nvPr/>
          </p:nvSpPr>
          <p:spPr bwMode="auto">
            <a:xfrm>
              <a:off x="9543143" y="9341509"/>
              <a:ext cx="22797" cy="82088"/>
            </a:xfrm>
            <a:custGeom>
              <a:avLst/>
              <a:gdLst>
                <a:gd name="T0" fmla="*/ 24 w 25"/>
                <a:gd name="T1" fmla="*/ 78 h 79"/>
                <a:gd name="T2" fmla="*/ 0 w 25"/>
                <a:gd name="T3" fmla="*/ 78 h 79"/>
                <a:gd name="T4" fmla="*/ 0 w 25"/>
                <a:gd name="T5" fmla="*/ 0 h 79"/>
                <a:gd name="T6" fmla="*/ 24 w 25"/>
                <a:gd name="T7" fmla="*/ 0 h 79"/>
                <a:gd name="T8" fmla="*/ 24 w 25"/>
                <a:gd name="T9" fmla="*/ 78 h 79"/>
              </a:gdLst>
              <a:ahLst/>
              <a:cxnLst>
                <a:cxn ang="0">
                  <a:pos x="T0" y="T1"/>
                </a:cxn>
                <a:cxn ang="0">
                  <a:pos x="T2" y="T3"/>
                </a:cxn>
                <a:cxn ang="0">
                  <a:pos x="T4" y="T5"/>
                </a:cxn>
                <a:cxn ang="0">
                  <a:pos x="T6" y="T7"/>
                </a:cxn>
                <a:cxn ang="0">
                  <a:pos x="T8" y="T9"/>
                </a:cxn>
              </a:cxnLst>
              <a:rect l="0" t="0" r="r" b="b"/>
              <a:pathLst>
                <a:path w="25" h="79">
                  <a:moveTo>
                    <a:pt x="24" y="78"/>
                  </a:moveTo>
                  <a:lnTo>
                    <a:pt x="0" y="78"/>
                  </a:lnTo>
                  <a:lnTo>
                    <a:pt x="0" y="0"/>
                  </a:lnTo>
                  <a:lnTo>
                    <a:pt x="24" y="0"/>
                  </a:lnTo>
                  <a:lnTo>
                    <a:pt x="24"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8" name="Freeform 370">
              <a:extLst>
                <a:ext uri="{FF2B5EF4-FFF2-40B4-BE49-F238E27FC236}">
                  <a16:creationId xmlns:a16="http://schemas.microsoft.com/office/drawing/2014/main" id="{A6D896BB-C701-498C-B6F4-BA22B46F9A78}"/>
                </a:ext>
              </a:extLst>
            </p:cNvPr>
            <p:cNvSpPr>
              <a:spLocks noChangeArrowheads="1"/>
            </p:cNvSpPr>
            <p:nvPr/>
          </p:nvSpPr>
          <p:spPr bwMode="auto">
            <a:xfrm>
              <a:off x="9606976"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39" name="Freeform 371">
              <a:extLst>
                <a:ext uri="{FF2B5EF4-FFF2-40B4-BE49-F238E27FC236}">
                  <a16:creationId xmlns:a16="http://schemas.microsoft.com/office/drawing/2014/main" id="{6D7AC623-3D2A-4587-92D4-E6955985F444}"/>
                </a:ext>
              </a:extLst>
            </p:cNvPr>
            <p:cNvSpPr>
              <a:spLocks noChangeArrowheads="1"/>
            </p:cNvSpPr>
            <p:nvPr/>
          </p:nvSpPr>
          <p:spPr bwMode="auto">
            <a:xfrm>
              <a:off x="9670808"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0" name="Freeform 372">
              <a:extLst>
                <a:ext uri="{FF2B5EF4-FFF2-40B4-BE49-F238E27FC236}">
                  <a16:creationId xmlns:a16="http://schemas.microsoft.com/office/drawing/2014/main" id="{72D0983E-2875-4123-8A44-FB043B209355}"/>
                </a:ext>
              </a:extLst>
            </p:cNvPr>
            <p:cNvSpPr>
              <a:spLocks noChangeArrowheads="1"/>
            </p:cNvSpPr>
            <p:nvPr/>
          </p:nvSpPr>
          <p:spPr bwMode="auto">
            <a:xfrm>
              <a:off x="9734640" y="9341509"/>
              <a:ext cx="27357" cy="82088"/>
            </a:xfrm>
            <a:custGeom>
              <a:avLst/>
              <a:gdLst>
                <a:gd name="T0" fmla="*/ 28 w 29"/>
                <a:gd name="T1" fmla="*/ 78 h 79"/>
                <a:gd name="T2" fmla="*/ 0 w 29"/>
                <a:gd name="T3" fmla="*/ 78 h 79"/>
                <a:gd name="T4" fmla="*/ 0 w 29"/>
                <a:gd name="T5" fmla="*/ 0 h 79"/>
                <a:gd name="T6" fmla="*/ 28 w 29"/>
                <a:gd name="T7" fmla="*/ 0 h 79"/>
                <a:gd name="T8" fmla="*/ 28 w 29"/>
                <a:gd name="T9" fmla="*/ 78 h 79"/>
              </a:gdLst>
              <a:ahLst/>
              <a:cxnLst>
                <a:cxn ang="0">
                  <a:pos x="T0" y="T1"/>
                </a:cxn>
                <a:cxn ang="0">
                  <a:pos x="T2" y="T3"/>
                </a:cxn>
                <a:cxn ang="0">
                  <a:pos x="T4" y="T5"/>
                </a:cxn>
                <a:cxn ang="0">
                  <a:pos x="T6" y="T7"/>
                </a:cxn>
                <a:cxn ang="0">
                  <a:pos x="T8" y="T9"/>
                </a:cxn>
              </a:cxnLst>
              <a:rect l="0" t="0" r="r" b="b"/>
              <a:pathLst>
                <a:path w="29" h="79">
                  <a:moveTo>
                    <a:pt x="28" y="78"/>
                  </a:moveTo>
                  <a:lnTo>
                    <a:pt x="0" y="78"/>
                  </a:lnTo>
                  <a:lnTo>
                    <a:pt x="0" y="0"/>
                  </a:lnTo>
                  <a:lnTo>
                    <a:pt x="28" y="0"/>
                  </a:lnTo>
                  <a:lnTo>
                    <a:pt x="28"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1" name="Freeform 373">
              <a:extLst>
                <a:ext uri="{FF2B5EF4-FFF2-40B4-BE49-F238E27FC236}">
                  <a16:creationId xmlns:a16="http://schemas.microsoft.com/office/drawing/2014/main" id="{D75EA439-19AC-4A41-91E8-03742D6A69A1}"/>
                </a:ext>
              </a:extLst>
            </p:cNvPr>
            <p:cNvSpPr>
              <a:spLocks noChangeArrowheads="1"/>
            </p:cNvSpPr>
            <p:nvPr/>
          </p:nvSpPr>
          <p:spPr bwMode="auto">
            <a:xfrm>
              <a:off x="9803032" y="9341509"/>
              <a:ext cx="22797" cy="82088"/>
            </a:xfrm>
            <a:custGeom>
              <a:avLst/>
              <a:gdLst>
                <a:gd name="T0" fmla="*/ 25 w 26"/>
                <a:gd name="T1" fmla="*/ 78 h 79"/>
                <a:gd name="T2" fmla="*/ 0 w 26"/>
                <a:gd name="T3" fmla="*/ 78 h 79"/>
                <a:gd name="T4" fmla="*/ 0 w 26"/>
                <a:gd name="T5" fmla="*/ 0 h 79"/>
                <a:gd name="T6" fmla="*/ 25 w 26"/>
                <a:gd name="T7" fmla="*/ 0 h 79"/>
                <a:gd name="T8" fmla="*/ 25 w 26"/>
                <a:gd name="T9" fmla="*/ 78 h 79"/>
              </a:gdLst>
              <a:ahLst/>
              <a:cxnLst>
                <a:cxn ang="0">
                  <a:pos x="T0" y="T1"/>
                </a:cxn>
                <a:cxn ang="0">
                  <a:pos x="T2" y="T3"/>
                </a:cxn>
                <a:cxn ang="0">
                  <a:pos x="T4" y="T5"/>
                </a:cxn>
                <a:cxn ang="0">
                  <a:pos x="T6" y="T7"/>
                </a:cxn>
                <a:cxn ang="0">
                  <a:pos x="T8" y="T9"/>
                </a:cxn>
              </a:cxnLst>
              <a:rect l="0" t="0" r="r" b="b"/>
              <a:pathLst>
                <a:path w="26" h="79">
                  <a:moveTo>
                    <a:pt x="25" y="78"/>
                  </a:moveTo>
                  <a:lnTo>
                    <a:pt x="0" y="78"/>
                  </a:lnTo>
                  <a:lnTo>
                    <a:pt x="0" y="0"/>
                  </a:lnTo>
                  <a:lnTo>
                    <a:pt x="25" y="0"/>
                  </a:lnTo>
                  <a:lnTo>
                    <a:pt x="25"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2" name="Freeform 374">
              <a:extLst>
                <a:ext uri="{FF2B5EF4-FFF2-40B4-BE49-F238E27FC236}">
                  <a16:creationId xmlns:a16="http://schemas.microsoft.com/office/drawing/2014/main" id="{CFBD86B1-6564-45C2-A375-70C2EFAE109E}"/>
                </a:ext>
              </a:extLst>
            </p:cNvPr>
            <p:cNvSpPr>
              <a:spLocks noChangeArrowheads="1"/>
            </p:cNvSpPr>
            <p:nvPr/>
          </p:nvSpPr>
          <p:spPr bwMode="auto">
            <a:xfrm>
              <a:off x="9866864" y="9341509"/>
              <a:ext cx="27357" cy="82088"/>
            </a:xfrm>
            <a:custGeom>
              <a:avLst/>
              <a:gdLst>
                <a:gd name="T0" fmla="*/ 29 w 30"/>
                <a:gd name="T1" fmla="*/ 78 h 79"/>
                <a:gd name="T2" fmla="*/ 0 w 30"/>
                <a:gd name="T3" fmla="*/ 78 h 79"/>
                <a:gd name="T4" fmla="*/ 0 w 30"/>
                <a:gd name="T5" fmla="*/ 0 h 79"/>
                <a:gd name="T6" fmla="*/ 29 w 30"/>
                <a:gd name="T7" fmla="*/ 0 h 79"/>
                <a:gd name="T8" fmla="*/ 29 w 30"/>
                <a:gd name="T9" fmla="*/ 78 h 79"/>
              </a:gdLst>
              <a:ahLst/>
              <a:cxnLst>
                <a:cxn ang="0">
                  <a:pos x="T0" y="T1"/>
                </a:cxn>
                <a:cxn ang="0">
                  <a:pos x="T2" y="T3"/>
                </a:cxn>
                <a:cxn ang="0">
                  <a:pos x="T4" y="T5"/>
                </a:cxn>
                <a:cxn ang="0">
                  <a:pos x="T6" y="T7"/>
                </a:cxn>
                <a:cxn ang="0">
                  <a:pos x="T8" y="T9"/>
                </a:cxn>
              </a:cxnLst>
              <a:rect l="0" t="0" r="r" b="b"/>
              <a:pathLst>
                <a:path w="30" h="79">
                  <a:moveTo>
                    <a:pt x="29" y="78"/>
                  </a:moveTo>
                  <a:lnTo>
                    <a:pt x="0" y="78"/>
                  </a:lnTo>
                  <a:lnTo>
                    <a:pt x="0" y="0"/>
                  </a:lnTo>
                  <a:lnTo>
                    <a:pt x="29" y="0"/>
                  </a:lnTo>
                  <a:lnTo>
                    <a:pt x="29"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3" name="Freeform 375">
              <a:extLst>
                <a:ext uri="{FF2B5EF4-FFF2-40B4-BE49-F238E27FC236}">
                  <a16:creationId xmlns:a16="http://schemas.microsoft.com/office/drawing/2014/main" id="{97F3CE96-5DA2-4D37-9F92-71F407B30DB9}"/>
                </a:ext>
              </a:extLst>
            </p:cNvPr>
            <p:cNvSpPr>
              <a:spLocks noChangeArrowheads="1"/>
            </p:cNvSpPr>
            <p:nvPr/>
          </p:nvSpPr>
          <p:spPr bwMode="auto">
            <a:xfrm>
              <a:off x="8553743"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4" name="Freeform 376">
              <a:extLst>
                <a:ext uri="{FF2B5EF4-FFF2-40B4-BE49-F238E27FC236}">
                  <a16:creationId xmlns:a16="http://schemas.microsoft.com/office/drawing/2014/main" id="{B53B9A2E-DAF9-4E53-A87B-1617BAE9F259}"/>
                </a:ext>
              </a:extLst>
            </p:cNvPr>
            <p:cNvSpPr>
              <a:spLocks noChangeArrowheads="1"/>
            </p:cNvSpPr>
            <p:nvPr/>
          </p:nvSpPr>
          <p:spPr bwMode="auto">
            <a:xfrm>
              <a:off x="8622135"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5" name="Freeform 377">
              <a:extLst>
                <a:ext uri="{FF2B5EF4-FFF2-40B4-BE49-F238E27FC236}">
                  <a16:creationId xmlns:a16="http://schemas.microsoft.com/office/drawing/2014/main" id="{FD813B9B-D79C-4466-84BA-914F962CF1D3}"/>
                </a:ext>
              </a:extLst>
            </p:cNvPr>
            <p:cNvSpPr>
              <a:spLocks noChangeArrowheads="1"/>
            </p:cNvSpPr>
            <p:nvPr/>
          </p:nvSpPr>
          <p:spPr bwMode="auto">
            <a:xfrm>
              <a:off x="8489911"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6" name="Freeform 378">
              <a:extLst>
                <a:ext uri="{FF2B5EF4-FFF2-40B4-BE49-F238E27FC236}">
                  <a16:creationId xmlns:a16="http://schemas.microsoft.com/office/drawing/2014/main" id="{231B97B5-06E4-4234-805D-083853DFDBC3}"/>
                </a:ext>
              </a:extLst>
            </p:cNvPr>
            <p:cNvSpPr>
              <a:spLocks noChangeArrowheads="1"/>
            </p:cNvSpPr>
            <p:nvPr/>
          </p:nvSpPr>
          <p:spPr bwMode="auto">
            <a:xfrm>
              <a:off x="8426079"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7" name="Freeform 379">
              <a:extLst>
                <a:ext uri="{FF2B5EF4-FFF2-40B4-BE49-F238E27FC236}">
                  <a16:creationId xmlns:a16="http://schemas.microsoft.com/office/drawing/2014/main" id="{EBF94F38-C07E-485F-A993-0C9F2D8DE21C}"/>
                </a:ext>
              </a:extLst>
            </p:cNvPr>
            <p:cNvSpPr>
              <a:spLocks noChangeArrowheads="1"/>
            </p:cNvSpPr>
            <p:nvPr/>
          </p:nvSpPr>
          <p:spPr bwMode="auto">
            <a:xfrm>
              <a:off x="8685967"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8" name="Freeform 380">
              <a:extLst>
                <a:ext uri="{FF2B5EF4-FFF2-40B4-BE49-F238E27FC236}">
                  <a16:creationId xmlns:a16="http://schemas.microsoft.com/office/drawing/2014/main" id="{105E06B0-F92C-4D78-A1C9-8877A7E3B159}"/>
                </a:ext>
              </a:extLst>
            </p:cNvPr>
            <p:cNvSpPr>
              <a:spLocks noChangeArrowheads="1"/>
            </p:cNvSpPr>
            <p:nvPr/>
          </p:nvSpPr>
          <p:spPr bwMode="auto">
            <a:xfrm>
              <a:off x="8882024"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49" name="Freeform 381">
              <a:extLst>
                <a:ext uri="{FF2B5EF4-FFF2-40B4-BE49-F238E27FC236}">
                  <a16:creationId xmlns:a16="http://schemas.microsoft.com/office/drawing/2014/main" id="{1A223C21-AED0-4568-ABBD-649135B8F991}"/>
                </a:ext>
              </a:extLst>
            </p:cNvPr>
            <p:cNvSpPr>
              <a:spLocks noChangeArrowheads="1"/>
            </p:cNvSpPr>
            <p:nvPr/>
          </p:nvSpPr>
          <p:spPr bwMode="auto">
            <a:xfrm>
              <a:off x="8749800"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0" name="Freeform 382">
              <a:extLst>
                <a:ext uri="{FF2B5EF4-FFF2-40B4-BE49-F238E27FC236}">
                  <a16:creationId xmlns:a16="http://schemas.microsoft.com/office/drawing/2014/main" id="{BA6FB37B-7F7B-4CC4-8979-3D680164FE22}"/>
                </a:ext>
              </a:extLst>
            </p:cNvPr>
            <p:cNvSpPr>
              <a:spLocks noChangeArrowheads="1"/>
            </p:cNvSpPr>
            <p:nvPr/>
          </p:nvSpPr>
          <p:spPr bwMode="auto">
            <a:xfrm>
              <a:off x="8813632"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1" name="Freeform 383">
              <a:extLst>
                <a:ext uri="{FF2B5EF4-FFF2-40B4-BE49-F238E27FC236}">
                  <a16:creationId xmlns:a16="http://schemas.microsoft.com/office/drawing/2014/main" id="{7D597D28-4889-4778-9D4F-C1D2225EF4BD}"/>
                </a:ext>
              </a:extLst>
            </p:cNvPr>
            <p:cNvSpPr>
              <a:spLocks noChangeArrowheads="1"/>
            </p:cNvSpPr>
            <p:nvPr/>
          </p:nvSpPr>
          <p:spPr bwMode="auto">
            <a:xfrm>
              <a:off x="8945856"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2" name="Freeform 384">
              <a:extLst>
                <a:ext uri="{FF2B5EF4-FFF2-40B4-BE49-F238E27FC236}">
                  <a16:creationId xmlns:a16="http://schemas.microsoft.com/office/drawing/2014/main" id="{95C7EAF5-33DA-4767-BC7F-E4634815A7A7}"/>
                </a:ext>
              </a:extLst>
            </p:cNvPr>
            <p:cNvSpPr>
              <a:spLocks noChangeArrowheads="1"/>
            </p:cNvSpPr>
            <p:nvPr/>
          </p:nvSpPr>
          <p:spPr bwMode="auto">
            <a:xfrm>
              <a:off x="7970134"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3" name="Freeform 385">
              <a:extLst>
                <a:ext uri="{FF2B5EF4-FFF2-40B4-BE49-F238E27FC236}">
                  <a16:creationId xmlns:a16="http://schemas.microsoft.com/office/drawing/2014/main" id="{F4042037-8DED-4418-B92D-BCB6DA54BBB5}"/>
                </a:ext>
              </a:extLst>
            </p:cNvPr>
            <p:cNvSpPr>
              <a:spLocks noChangeArrowheads="1"/>
            </p:cNvSpPr>
            <p:nvPr/>
          </p:nvSpPr>
          <p:spPr bwMode="auto">
            <a:xfrm>
              <a:off x="7906302" y="9118048"/>
              <a:ext cx="22797" cy="77527"/>
            </a:xfrm>
            <a:custGeom>
              <a:avLst/>
              <a:gdLst>
                <a:gd name="T0" fmla="*/ 25 w 26"/>
                <a:gd name="T1" fmla="*/ 78 h 79"/>
                <a:gd name="T2" fmla="*/ 25 w 26"/>
                <a:gd name="T3" fmla="*/ 78 h 79"/>
                <a:gd name="T4" fmla="*/ 25 w 26"/>
                <a:gd name="T5" fmla="*/ 0 h 79"/>
                <a:gd name="T6" fmla="*/ 0 w 26"/>
                <a:gd name="T7" fmla="*/ 0 h 79"/>
                <a:gd name="T8" fmla="*/ 0 w 26"/>
                <a:gd name="T9" fmla="*/ 57 h 79"/>
                <a:gd name="T10" fmla="*/ 25 w 26"/>
                <a:gd name="T11" fmla="*/ 78 h 79"/>
              </a:gdLst>
              <a:ahLst/>
              <a:cxnLst>
                <a:cxn ang="0">
                  <a:pos x="T0" y="T1"/>
                </a:cxn>
                <a:cxn ang="0">
                  <a:pos x="T2" y="T3"/>
                </a:cxn>
                <a:cxn ang="0">
                  <a:pos x="T4" y="T5"/>
                </a:cxn>
                <a:cxn ang="0">
                  <a:pos x="T6" y="T7"/>
                </a:cxn>
                <a:cxn ang="0">
                  <a:pos x="T8" y="T9"/>
                </a:cxn>
                <a:cxn ang="0">
                  <a:pos x="T10" y="T11"/>
                </a:cxn>
              </a:cxnLst>
              <a:rect l="0" t="0" r="r" b="b"/>
              <a:pathLst>
                <a:path w="26" h="79">
                  <a:moveTo>
                    <a:pt x="25" y="78"/>
                  </a:moveTo>
                  <a:lnTo>
                    <a:pt x="25" y="78"/>
                  </a:lnTo>
                  <a:cubicBezTo>
                    <a:pt x="25" y="0"/>
                    <a:pt x="25" y="0"/>
                    <a:pt x="25" y="0"/>
                  </a:cubicBezTo>
                  <a:cubicBezTo>
                    <a:pt x="0" y="0"/>
                    <a:pt x="0" y="0"/>
                    <a:pt x="0" y="0"/>
                  </a:cubicBezTo>
                  <a:cubicBezTo>
                    <a:pt x="0" y="57"/>
                    <a:pt x="0" y="57"/>
                    <a:pt x="0" y="57"/>
                  </a:cubicBezTo>
                  <a:cubicBezTo>
                    <a:pt x="8" y="66"/>
                    <a:pt x="16" y="70"/>
                    <a:pt x="25" y="7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4" name="Freeform 386">
              <a:extLst>
                <a:ext uri="{FF2B5EF4-FFF2-40B4-BE49-F238E27FC236}">
                  <a16:creationId xmlns:a16="http://schemas.microsoft.com/office/drawing/2014/main" id="{3D86FA10-D385-4865-9A82-4062A8E4E0D3}"/>
                </a:ext>
              </a:extLst>
            </p:cNvPr>
            <p:cNvSpPr>
              <a:spLocks noChangeArrowheads="1"/>
            </p:cNvSpPr>
            <p:nvPr/>
          </p:nvSpPr>
          <p:spPr bwMode="auto">
            <a:xfrm>
              <a:off x="8033966" y="9118048"/>
              <a:ext cx="27357" cy="82088"/>
            </a:xfrm>
            <a:custGeom>
              <a:avLst/>
              <a:gdLst>
                <a:gd name="T0" fmla="*/ 28 w 29"/>
                <a:gd name="T1" fmla="*/ 0 h 83"/>
                <a:gd name="T2" fmla="*/ 0 w 29"/>
                <a:gd name="T3" fmla="*/ 0 h 83"/>
                <a:gd name="T4" fmla="*/ 0 w 29"/>
                <a:gd name="T5" fmla="*/ 82 h 83"/>
                <a:gd name="T6" fmla="*/ 28 w 29"/>
                <a:gd name="T7" fmla="*/ 82 h 83"/>
                <a:gd name="T8" fmla="*/ 28 w 29"/>
                <a:gd name="T9" fmla="*/ 0 h 83"/>
              </a:gdLst>
              <a:ahLst/>
              <a:cxnLst>
                <a:cxn ang="0">
                  <a:pos x="T0" y="T1"/>
                </a:cxn>
                <a:cxn ang="0">
                  <a:pos x="T2" y="T3"/>
                </a:cxn>
                <a:cxn ang="0">
                  <a:pos x="T4" y="T5"/>
                </a:cxn>
                <a:cxn ang="0">
                  <a:pos x="T6" y="T7"/>
                </a:cxn>
                <a:cxn ang="0">
                  <a:pos x="T8" y="T9"/>
                </a:cxn>
              </a:cxnLst>
              <a:rect l="0" t="0" r="r" b="b"/>
              <a:pathLst>
                <a:path w="29" h="83">
                  <a:moveTo>
                    <a:pt x="28" y="0"/>
                  </a:moveTo>
                  <a:lnTo>
                    <a:pt x="0" y="0"/>
                  </a:lnTo>
                  <a:lnTo>
                    <a:pt x="0" y="82"/>
                  </a:lnTo>
                  <a:lnTo>
                    <a:pt x="28" y="82"/>
                  </a:lnTo>
                  <a:lnTo>
                    <a:pt x="28"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5" name="Freeform 387">
              <a:extLst>
                <a:ext uri="{FF2B5EF4-FFF2-40B4-BE49-F238E27FC236}">
                  <a16:creationId xmlns:a16="http://schemas.microsoft.com/office/drawing/2014/main" id="{422F1A39-F178-4764-A20C-F6D355FC4002}"/>
                </a:ext>
              </a:extLst>
            </p:cNvPr>
            <p:cNvSpPr>
              <a:spLocks noChangeArrowheads="1"/>
            </p:cNvSpPr>
            <p:nvPr/>
          </p:nvSpPr>
          <p:spPr bwMode="auto">
            <a:xfrm>
              <a:off x="8357687"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6" name="Freeform 388">
              <a:extLst>
                <a:ext uri="{FF2B5EF4-FFF2-40B4-BE49-F238E27FC236}">
                  <a16:creationId xmlns:a16="http://schemas.microsoft.com/office/drawing/2014/main" id="{AF7C6868-CACE-471F-B8BF-5E922089AAC2}"/>
                </a:ext>
              </a:extLst>
            </p:cNvPr>
            <p:cNvSpPr>
              <a:spLocks noChangeArrowheads="1"/>
            </p:cNvSpPr>
            <p:nvPr/>
          </p:nvSpPr>
          <p:spPr bwMode="auto">
            <a:xfrm>
              <a:off x="7837910" y="9118048"/>
              <a:ext cx="27357" cy="31923"/>
            </a:xfrm>
            <a:custGeom>
              <a:avLst/>
              <a:gdLst>
                <a:gd name="T0" fmla="*/ 28 w 29"/>
                <a:gd name="T1" fmla="*/ 33 h 34"/>
                <a:gd name="T2" fmla="*/ 28 w 29"/>
                <a:gd name="T3" fmla="*/ 33 h 34"/>
                <a:gd name="T4" fmla="*/ 28 w 29"/>
                <a:gd name="T5" fmla="*/ 0 h 34"/>
                <a:gd name="T6" fmla="*/ 0 w 29"/>
                <a:gd name="T7" fmla="*/ 0 h 34"/>
                <a:gd name="T8" fmla="*/ 0 w 29"/>
                <a:gd name="T9" fmla="*/ 16 h 34"/>
                <a:gd name="T10" fmla="*/ 28 w 29"/>
                <a:gd name="T11" fmla="*/ 33 h 34"/>
              </a:gdLst>
              <a:ahLst/>
              <a:cxnLst>
                <a:cxn ang="0">
                  <a:pos x="T0" y="T1"/>
                </a:cxn>
                <a:cxn ang="0">
                  <a:pos x="T2" y="T3"/>
                </a:cxn>
                <a:cxn ang="0">
                  <a:pos x="T4" y="T5"/>
                </a:cxn>
                <a:cxn ang="0">
                  <a:pos x="T6" y="T7"/>
                </a:cxn>
                <a:cxn ang="0">
                  <a:pos x="T8" y="T9"/>
                </a:cxn>
                <a:cxn ang="0">
                  <a:pos x="T10" y="T11"/>
                </a:cxn>
              </a:cxnLst>
              <a:rect l="0" t="0" r="r" b="b"/>
              <a:pathLst>
                <a:path w="29" h="34">
                  <a:moveTo>
                    <a:pt x="28" y="33"/>
                  </a:moveTo>
                  <a:lnTo>
                    <a:pt x="28" y="33"/>
                  </a:lnTo>
                  <a:cubicBezTo>
                    <a:pt x="28" y="0"/>
                    <a:pt x="28" y="0"/>
                    <a:pt x="28" y="0"/>
                  </a:cubicBezTo>
                  <a:cubicBezTo>
                    <a:pt x="0" y="0"/>
                    <a:pt x="0" y="0"/>
                    <a:pt x="0" y="0"/>
                  </a:cubicBezTo>
                  <a:cubicBezTo>
                    <a:pt x="0" y="16"/>
                    <a:pt x="0" y="16"/>
                    <a:pt x="0" y="16"/>
                  </a:cubicBezTo>
                  <a:cubicBezTo>
                    <a:pt x="12" y="21"/>
                    <a:pt x="20" y="29"/>
                    <a:pt x="28" y="3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7" name="Freeform 389">
              <a:extLst>
                <a:ext uri="{FF2B5EF4-FFF2-40B4-BE49-F238E27FC236}">
                  <a16:creationId xmlns:a16="http://schemas.microsoft.com/office/drawing/2014/main" id="{A8A06E71-FCE5-4B65-A1CD-CB834503D18F}"/>
                </a:ext>
              </a:extLst>
            </p:cNvPr>
            <p:cNvSpPr>
              <a:spLocks noChangeArrowheads="1"/>
            </p:cNvSpPr>
            <p:nvPr/>
          </p:nvSpPr>
          <p:spPr bwMode="auto">
            <a:xfrm>
              <a:off x="8097799"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8" name="Freeform 390">
              <a:extLst>
                <a:ext uri="{FF2B5EF4-FFF2-40B4-BE49-F238E27FC236}">
                  <a16:creationId xmlns:a16="http://schemas.microsoft.com/office/drawing/2014/main" id="{423CF9BA-B6D1-4AD4-8F75-A97A397EA18F}"/>
                </a:ext>
              </a:extLst>
            </p:cNvPr>
            <p:cNvSpPr>
              <a:spLocks noChangeArrowheads="1"/>
            </p:cNvSpPr>
            <p:nvPr/>
          </p:nvSpPr>
          <p:spPr bwMode="auto">
            <a:xfrm>
              <a:off x="8230023" y="9118048"/>
              <a:ext cx="27357" cy="82088"/>
            </a:xfrm>
            <a:custGeom>
              <a:avLst/>
              <a:gdLst>
                <a:gd name="T0" fmla="*/ 29 w 30"/>
                <a:gd name="T1" fmla="*/ 0 h 83"/>
                <a:gd name="T2" fmla="*/ 0 w 30"/>
                <a:gd name="T3" fmla="*/ 0 h 83"/>
                <a:gd name="T4" fmla="*/ 0 w 30"/>
                <a:gd name="T5" fmla="*/ 82 h 83"/>
                <a:gd name="T6" fmla="*/ 29 w 30"/>
                <a:gd name="T7" fmla="*/ 82 h 83"/>
                <a:gd name="T8" fmla="*/ 29 w 30"/>
                <a:gd name="T9" fmla="*/ 0 h 83"/>
              </a:gdLst>
              <a:ahLst/>
              <a:cxnLst>
                <a:cxn ang="0">
                  <a:pos x="T0" y="T1"/>
                </a:cxn>
                <a:cxn ang="0">
                  <a:pos x="T2" y="T3"/>
                </a:cxn>
                <a:cxn ang="0">
                  <a:pos x="T4" y="T5"/>
                </a:cxn>
                <a:cxn ang="0">
                  <a:pos x="T6" y="T7"/>
                </a:cxn>
                <a:cxn ang="0">
                  <a:pos x="T8" y="T9"/>
                </a:cxn>
              </a:cxnLst>
              <a:rect l="0" t="0" r="r" b="b"/>
              <a:pathLst>
                <a:path w="30" h="83">
                  <a:moveTo>
                    <a:pt x="29" y="0"/>
                  </a:moveTo>
                  <a:lnTo>
                    <a:pt x="0" y="0"/>
                  </a:lnTo>
                  <a:lnTo>
                    <a:pt x="0" y="82"/>
                  </a:lnTo>
                  <a:lnTo>
                    <a:pt x="29" y="82"/>
                  </a:lnTo>
                  <a:lnTo>
                    <a:pt x="2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59" name="Freeform 391">
              <a:extLst>
                <a:ext uri="{FF2B5EF4-FFF2-40B4-BE49-F238E27FC236}">
                  <a16:creationId xmlns:a16="http://schemas.microsoft.com/office/drawing/2014/main" id="{AE2C99EF-2DEF-4518-897F-5C9F808338BF}"/>
                </a:ext>
              </a:extLst>
            </p:cNvPr>
            <p:cNvSpPr>
              <a:spLocks noChangeArrowheads="1"/>
            </p:cNvSpPr>
            <p:nvPr/>
          </p:nvSpPr>
          <p:spPr bwMode="auto">
            <a:xfrm>
              <a:off x="8293855" y="9118048"/>
              <a:ext cx="27357" cy="82088"/>
            </a:xfrm>
            <a:custGeom>
              <a:avLst/>
              <a:gdLst>
                <a:gd name="T0" fmla="*/ 28 w 29"/>
                <a:gd name="T1" fmla="*/ 0 h 83"/>
                <a:gd name="T2" fmla="*/ 0 w 29"/>
                <a:gd name="T3" fmla="*/ 0 h 83"/>
                <a:gd name="T4" fmla="*/ 0 w 29"/>
                <a:gd name="T5" fmla="*/ 82 h 83"/>
                <a:gd name="T6" fmla="*/ 28 w 29"/>
                <a:gd name="T7" fmla="*/ 82 h 83"/>
                <a:gd name="T8" fmla="*/ 28 w 29"/>
                <a:gd name="T9" fmla="*/ 0 h 83"/>
              </a:gdLst>
              <a:ahLst/>
              <a:cxnLst>
                <a:cxn ang="0">
                  <a:pos x="T0" y="T1"/>
                </a:cxn>
                <a:cxn ang="0">
                  <a:pos x="T2" y="T3"/>
                </a:cxn>
                <a:cxn ang="0">
                  <a:pos x="T4" y="T5"/>
                </a:cxn>
                <a:cxn ang="0">
                  <a:pos x="T6" y="T7"/>
                </a:cxn>
                <a:cxn ang="0">
                  <a:pos x="T8" y="T9"/>
                </a:cxn>
              </a:cxnLst>
              <a:rect l="0" t="0" r="r" b="b"/>
              <a:pathLst>
                <a:path w="29" h="83">
                  <a:moveTo>
                    <a:pt x="28" y="0"/>
                  </a:moveTo>
                  <a:lnTo>
                    <a:pt x="0" y="0"/>
                  </a:lnTo>
                  <a:lnTo>
                    <a:pt x="0" y="82"/>
                  </a:lnTo>
                  <a:lnTo>
                    <a:pt x="28" y="82"/>
                  </a:lnTo>
                  <a:lnTo>
                    <a:pt x="28"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sp>
          <p:nvSpPr>
            <p:cNvPr id="360" name="Freeform 392">
              <a:extLst>
                <a:ext uri="{FF2B5EF4-FFF2-40B4-BE49-F238E27FC236}">
                  <a16:creationId xmlns:a16="http://schemas.microsoft.com/office/drawing/2014/main" id="{B1274366-EF8C-49C3-A863-99229D67D6D6}"/>
                </a:ext>
              </a:extLst>
            </p:cNvPr>
            <p:cNvSpPr>
              <a:spLocks noChangeArrowheads="1"/>
            </p:cNvSpPr>
            <p:nvPr/>
          </p:nvSpPr>
          <p:spPr bwMode="auto">
            <a:xfrm>
              <a:off x="8166190" y="9118048"/>
              <a:ext cx="22797" cy="82088"/>
            </a:xfrm>
            <a:custGeom>
              <a:avLst/>
              <a:gdLst>
                <a:gd name="T0" fmla="*/ 25 w 26"/>
                <a:gd name="T1" fmla="*/ 0 h 83"/>
                <a:gd name="T2" fmla="*/ 0 w 26"/>
                <a:gd name="T3" fmla="*/ 0 h 83"/>
                <a:gd name="T4" fmla="*/ 0 w 26"/>
                <a:gd name="T5" fmla="*/ 82 h 83"/>
                <a:gd name="T6" fmla="*/ 25 w 26"/>
                <a:gd name="T7" fmla="*/ 82 h 83"/>
                <a:gd name="T8" fmla="*/ 25 w 26"/>
                <a:gd name="T9" fmla="*/ 0 h 83"/>
              </a:gdLst>
              <a:ahLst/>
              <a:cxnLst>
                <a:cxn ang="0">
                  <a:pos x="T0" y="T1"/>
                </a:cxn>
                <a:cxn ang="0">
                  <a:pos x="T2" y="T3"/>
                </a:cxn>
                <a:cxn ang="0">
                  <a:pos x="T4" y="T5"/>
                </a:cxn>
                <a:cxn ang="0">
                  <a:pos x="T6" y="T7"/>
                </a:cxn>
                <a:cxn ang="0">
                  <a:pos x="T8" y="T9"/>
                </a:cxn>
              </a:cxnLst>
              <a:rect l="0" t="0" r="r" b="b"/>
              <a:pathLst>
                <a:path w="26" h="83">
                  <a:moveTo>
                    <a:pt x="25" y="0"/>
                  </a:moveTo>
                  <a:lnTo>
                    <a:pt x="0" y="0"/>
                  </a:lnTo>
                  <a:lnTo>
                    <a:pt x="0" y="82"/>
                  </a:lnTo>
                  <a:lnTo>
                    <a:pt x="25" y="82"/>
                  </a:lnTo>
                  <a:lnTo>
                    <a:pt x="25"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sz="900">
                <a:latin typeface="Calibri Light"/>
              </a:endParaRPr>
            </a:p>
          </p:txBody>
        </p:sp>
      </p:grpSp>
      <p:sp>
        <p:nvSpPr>
          <p:cNvPr id="9" name="Title 8">
            <a:extLst>
              <a:ext uri="{FF2B5EF4-FFF2-40B4-BE49-F238E27FC236}">
                <a16:creationId xmlns:a16="http://schemas.microsoft.com/office/drawing/2014/main" id="{B8BCBC52-4C3E-4DB6-902F-8271503A0E7F}"/>
              </a:ext>
            </a:extLst>
          </p:cNvPr>
          <p:cNvSpPr>
            <a:spLocks noGrp="1"/>
          </p:cNvSpPr>
          <p:nvPr>
            <p:ph type="title"/>
          </p:nvPr>
        </p:nvSpPr>
        <p:spPr/>
        <p:txBody>
          <a:bodyPr/>
          <a:lstStyle/>
          <a:p>
            <a:r>
              <a:rPr lang="en-US" dirty="0">
                <a:solidFill>
                  <a:schemeClr val="tx1">
                    <a:lumMod val="75000"/>
                    <a:lumOff val="25000"/>
                  </a:schemeClr>
                </a:solidFill>
                <a:latin typeface="Montserrat Black" panose="00000A00000000000000" pitchFamily="50" charset="0"/>
              </a:rPr>
              <a:t>VISITORS</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BA59B3D2-976C-404A-BF10-CDF41816A4B2}"/>
              </a:ext>
            </a:extLst>
          </p:cNvPr>
          <p:cNvGrpSpPr>
            <a:grpSpLocks noChangeAspect="1"/>
          </p:cNvGrpSpPr>
          <p:nvPr/>
        </p:nvGrpSpPr>
        <p:grpSpPr bwMode="auto">
          <a:xfrm>
            <a:off x="4187825" y="1062355"/>
            <a:ext cx="3640138" cy="4725988"/>
            <a:chOff x="1414" y="518"/>
            <a:chExt cx="2293" cy="2977"/>
          </a:xfrm>
        </p:grpSpPr>
        <p:sp>
          <p:nvSpPr>
            <p:cNvPr id="12" name="Freeform 5">
              <a:extLst>
                <a:ext uri="{FF2B5EF4-FFF2-40B4-BE49-F238E27FC236}">
                  <a16:creationId xmlns:a16="http://schemas.microsoft.com/office/drawing/2014/main" id="{8194647E-53FB-4A94-ADD6-BFDE17BEF60C}"/>
                </a:ext>
              </a:extLst>
            </p:cNvPr>
            <p:cNvSpPr>
              <a:spLocks/>
            </p:cNvSpPr>
            <p:nvPr/>
          </p:nvSpPr>
          <p:spPr bwMode="auto">
            <a:xfrm>
              <a:off x="1414" y="2502"/>
              <a:ext cx="1147" cy="993"/>
            </a:xfrm>
            <a:custGeom>
              <a:avLst/>
              <a:gdLst>
                <a:gd name="T0" fmla="*/ 573 w 1147"/>
                <a:gd name="T1" fmla="*/ 0 h 993"/>
                <a:gd name="T2" fmla="*/ 0 w 1147"/>
                <a:gd name="T3" fmla="*/ 993 h 993"/>
                <a:gd name="T4" fmla="*/ 1147 w 1147"/>
                <a:gd name="T5" fmla="*/ 993 h 993"/>
                <a:gd name="T6" fmla="*/ 573 w 1147"/>
                <a:gd name="T7" fmla="*/ 0 h 993"/>
              </a:gdLst>
              <a:ahLst/>
              <a:cxnLst>
                <a:cxn ang="0">
                  <a:pos x="T0" y="T1"/>
                </a:cxn>
                <a:cxn ang="0">
                  <a:pos x="T2" y="T3"/>
                </a:cxn>
                <a:cxn ang="0">
                  <a:pos x="T4" y="T5"/>
                </a:cxn>
                <a:cxn ang="0">
                  <a:pos x="T6" y="T7"/>
                </a:cxn>
              </a:cxnLst>
              <a:rect l="0" t="0" r="r" b="b"/>
              <a:pathLst>
                <a:path w="1147" h="993">
                  <a:moveTo>
                    <a:pt x="573" y="0"/>
                  </a:moveTo>
                  <a:lnTo>
                    <a:pt x="0" y="993"/>
                  </a:lnTo>
                  <a:lnTo>
                    <a:pt x="1147" y="993"/>
                  </a:lnTo>
                  <a:lnTo>
                    <a:pt x="573" y="0"/>
                  </a:ln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F1D00459-1FED-4D9F-848B-09E1A8AA8189}"/>
                </a:ext>
              </a:extLst>
            </p:cNvPr>
            <p:cNvSpPr>
              <a:spLocks/>
            </p:cNvSpPr>
            <p:nvPr/>
          </p:nvSpPr>
          <p:spPr bwMode="auto">
            <a:xfrm>
              <a:off x="1414" y="2502"/>
              <a:ext cx="1147" cy="993"/>
            </a:xfrm>
            <a:custGeom>
              <a:avLst/>
              <a:gdLst>
                <a:gd name="T0" fmla="*/ 573 w 1147"/>
                <a:gd name="T1" fmla="*/ 0 h 993"/>
                <a:gd name="T2" fmla="*/ 0 w 1147"/>
                <a:gd name="T3" fmla="*/ 993 h 993"/>
                <a:gd name="T4" fmla="*/ 1147 w 1147"/>
                <a:gd name="T5" fmla="*/ 993 h 993"/>
                <a:gd name="T6" fmla="*/ 573 w 1147"/>
                <a:gd name="T7" fmla="*/ 0 h 993"/>
              </a:gdLst>
              <a:ahLst/>
              <a:cxnLst>
                <a:cxn ang="0">
                  <a:pos x="T0" y="T1"/>
                </a:cxn>
                <a:cxn ang="0">
                  <a:pos x="T2" y="T3"/>
                </a:cxn>
                <a:cxn ang="0">
                  <a:pos x="T4" y="T5"/>
                </a:cxn>
                <a:cxn ang="0">
                  <a:pos x="T6" y="T7"/>
                </a:cxn>
              </a:cxnLst>
              <a:rect l="0" t="0" r="r" b="b"/>
              <a:pathLst>
                <a:path w="1147" h="993">
                  <a:moveTo>
                    <a:pt x="573" y="0"/>
                  </a:moveTo>
                  <a:lnTo>
                    <a:pt x="0" y="993"/>
                  </a:lnTo>
                  <a:lnTo>
                    <a:pt x="1147" y="993"/>
                  </a:lnTo>
                  <a:lnTo>
                    <a:pt x="5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0BD4CF8-C1B8-402A-9A35-42497428AF4C}"/>
                </a:ext>
              </a:extLst>
            </p:cNvPr>
            <p:cNvSpPr>
              <a:spLocks/>
            </p:cNvSpPr>
            <p:nvPr/>
          </p:nvSpPr>
          <p:spPr bwMode="auto">
            <a:xfrm>
              <a:off x="2561" y="518"/>
              <a:ext cx="1146" cy="991"/>
            </a:xfrm>
            <a:custGeom>
              <a:avLst/>
              <a:gdLst>
                <a:gd name="T0" fmla="*/ 572 w 1146"/>
                <a:gd name="T1" fmla="*/ 0 h 991"/>
                <a:gd name="T2" fmla="*/ 0 w 1146"/>
                <a:gd name="T3" fmla="*/ 991 h 991"/>
                <a:gd name="T4" fmla="*/ 1146 w 1146"/>
                <a:gd name="T5" fmla="*/ 991 h 991"/>
                <a:gd name="T6" fmla="*/ 572 w 1146"/>
                <a:gd name="T7" fmla="*/ 0 h 991"/>
              </a:gdLst>
              <a:ahLst/>
              <a:cxnLst>
                <a:cxn ang="0">
                  <a:pos x="T0" y="T1"/>
                </a:cxn>
                <a:cxn ang="0">
                  <a:pos x="T2" y="T3"/>
                </a:cxn>
                <a:cxn ang="0">
                  <a:pos x="T4" y="T5"/>
                </a:cxn>
                <a:cxn ang="0">
                  <a:pos x="T6" y="T7"/>
                </a:cxn>
              </a:cxnLst>
              <a:rect l="0" t="0" r="r" b="b"/>
              <a:pathLst>
                <a:path w="1146" h="991">
                  <a:moveTo>
                    <a:pt x="572" y="0"/>
                  </a:moveTo>
                  <a:lnTo>
                    <a:pt x="0" y="991"/>
                  </a:lnTo>
                  <a:lnTo>
                    <a:pt x="1146" y="991"/>
                  </a:lnTo>
                  <a:lnTo>
                    <a:pt x="572" y="0"/>
                  </a:lnTo>
                  <a:close/>
                </a:path>
              </a:pathLst>
            </a:custGeom>
            <a:solidFill>
              <a:srgbClr val="F9A7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57F578F3-70BC-459E-B458-0D2D3DC2C4F6}"/>
                </a:ext>
              </a:extLst>
            </p:cNvPr>
            <p:cNvSpPr>
              <a:spLocks/>
            </p:cNvSpPr>
            <p:nvPr/>
          </p:nvSpPr>
          <p:spPr bwMode="auto">
            <a:xfrm>
              <a:off x="2561" y="518"/>
              <a:ext cx="1146" cy="991"/>
            </a:xfrm>
            <a:custGeom>
              <a:avLst/>
              <a:gdLst>
                <a:gd name="T0" fmla="*/ 572 w 1146"/>
                <a:gd name="T1" fmla="*/ 0 h 991"/>
                <a:gd name="T2" fmla="*/ 0 w 1146"/>
                <a:gd name="T3" fmla="*/ 991 h 991"/>
                <a:gd name="T4" fmla="*/ 1146 w 1146"/>
                <a:gd name="T5" fmla="*/ 991 h 991"/>
                <a:gd name="T6" fmla="*/ 572 w 1146"/>
                <a:gd name="T7" fmla="*/ 0 h 991"/>
              </a:gdLst>
              <a:ahLst/>
              <a:cxnLst>
                <a:cxn ang="0">
                  <a:pos x="T0" y="T1"/>
                </a:cxn>
                <a:cxn ang="0">
                  <a:pos x="T2" y="T3"/>
                </a:cxn>
                <a:cxn ang="0">
                  <a:pos x="T4" y="T5"/>
                </a:cxn>
                <a:cxn ang="0">
                  <a:pos x="T6" y="T7"/>
                </a:cxn>
              </a:cxnLst>
              <a:rect l="0" t="0" r="r" b="b"/>
              <a:pathLst>
                <a:path w="1146" h="991">
                  <a:moveTo>
                    <a:pt x="572" y="0"/>
                  </a:moveTo>
                  <a:lnTo>
                    <a:pt x="0" y="991"/>
                  </a:lnTo>
                  <a:lnTo>
                    <a:pt x="1146" y="991"/>
                  </a:lnTo>
                  <a:lnTo>
                    <a:pt x="5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6195AB8E-93CB-40B0-B417-826968EC336B}"/>
                </a:ext>
              </a:extLst>
            </p:cNvPr>
            <p:cNvSpPr>
              <a:spLocks/>
            </p:cNvSpPr>
            <p:nvPr/>
          </p:nvSpPr>
          <p:spPr bwMode="auto">
            <a:xfrm>
              <a:off x="1987" y="1509"/>
              <a:ext cx="1146" cy="993"/>
            </a:xfrm>
            <a:custGeom>
              <a:avLst/>
              <a:gdLst>
                <a:gd name="T0" fmla="*/ 574 w 1146"/>
                <a:gd name="T1" fmla="*/ 0 h 993"/>
                <a:gd name="T2" fmla="*/ 0 w 1146"/>
                <a:gd name="T3" fmla="*/ 993 h 993"/>
                <a:gd name="T4" fmla="*/ 1146 w 1146"/>
                <a:gd name="T5" fmla="*/ 993 h 993"/>
                <a:gd name="T6" fmla="*/ 574 w 1146"/>
                <a:gd name="T7" fmla="*/ 0 h 993"/>
              </a:gdLst>
              <a:ahLst/>
              <a:cxnLst>
                <a:cxn ang="0">
                  <a:pos x="T0" y="T1"/>
                </a:cxn>
                <a:cxn ang="0">
                  <a:pos x="T2" y="T3"/>
                </a:cxn>
                <a:cxn ang="0">
                  <a:pos x="T4" y="T5"/>
                </a:cxn>
                <a:cxn ang="0">
                  <a:pos x="T6" y="T7"/>
                </a:cxn>
              </a:cxnLst>
              <a:rect l="0" t="0" r="r" b="b"/>
              <a:pathLst>
                <a:path w="1146" h="993">
                  <a:moveTo>
                    <a:pt x="574" y="0"/>
                  </a:moveTo>
                  <a:lnTo>
                    <a:pt x="0" y="993"/>
                  </a:lnTo>
                  <a:lnTo>
                    <a:pt x="1146" y="993"/>
                  </a:lnTo>
                  <a:lnTo>
                    <a:pt x="574" y="0"/>
                  </a:lnTo>
                  <a:close/>
                </a:path>
              </a:pathLst>
            </a:custGeom>
            <a:solidFill>
              <a:srgbClr val="E71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7248B048-0E56-43CB-AB2B-6E54680A6CEE}"/>
                </a:ext>
              </a:extLst>
            </p:cNvPr>
            <p:cNvSpPr>
              <a:spLocks/>
            </p:cNvSpPr>
            <p:nvPr/>
          </p:nvSpPr>
          <p:spPr bwMode="auto">
            <a:xfrm>
              <a:off x="1987" y="1509"/>
              <a:ext cx="1146" cy="993"/>
            </a:xfrm>
            <a:custGeom>
              <a:avLst/>
              <a:gdLst>
                <a:gd name="T0" fmla="*/ 574 w 1146"/>
                <a:gd name="T1" fmla="*/ 0 h 993"/>
                <a:gd name="T2" fmla="*/ 0 w 1146"/>
                <a:gd name="T3" fmla="*/ 993 h 993"/>
                <a:gd name="T4" fmla="*/ 1146 w 1146"/>
                <a:gd name="T5" fmla="*/ 993 h 993"/>
                <a:gd name="T6" fmla="*/ 574 w 1146"/>
                <a:gd name="T7" fmla="*/ 0 h 993"/>
              </a:gdLst>
              <a:ahLst/>
              <a:cxnLst>
                <a:cxn ang="0">
                  <a:pos x="T0" y="T1"/>
                </a:cxn>
                <a:cxn ang="0">
                  <a:pos x="T2" y="T3"/>
                </a:cxn>
                <a:cxn ang="0">
                  <a:pos x="T4" y="T5"/>
                </a:cxn>
                <a:cxn ang="0">
                  <a:pos x="T6" y="T7"/>
                </a:cxn>
              </a:cxnLst>
              <a:rect l="0" t="0" r="r" b="b"/>
              <a:pathLst>
                <a:path w="1146" h="993">
                  <a:moveTo>
                    <a:pt x="574" y="0"/>
                  </a:moveTo>
                  <a:lnTo>
                    <a:pt x="0" y="993"/>
                  </a:lnTo>
                  <a:lnTo>
                    <a:pt x="1146" y="993"/>
                  </a:lnTo>
                  <a:lnTo>
                    <a:pt x="5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TextBox 47">
            <a:extLst>
              <a:ext uri="{FF2B5EF4-FFF2-40B4-BE49-F238E27FC236}">
                <a16:creationId xmlns:a16="http://schemas.microsoft.com/office/drawing/2014/main" id="{723AC240-5E25-401B-A495-C6DBF4E29F7B}"/>
              </a:ext>
            </a:extLst>
          </p:cNvPr>
          <p:cNvSpPr txBox="1">
            <a:spLocks noChangeArrowheads="1"/>
          </p:cNvSpPr>
          <p:nvPr/>
        </p:nvSpPr>
        <p:spPr bwMode="auto">
          <a:xfrm>
            <a:off x="8039100" y="1897381"/>
            <a:ext cx="3562350"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29" name="TextBox 47">
            <a:extLst>
              <a:ext uri="{FF2B5EF4-FFF2-40B4-BE49-F238E27FC236}">
                <a16:creationId xmlns:a16="http://schemas.microsoft.com/office/drawing/2014/main" id="{84CD878B-3F75-4AD8-ABC4-806D1DD9652E}"/>
              </a:ext>
            </a:extLst>
          </p:cNvPr>
          <p:cNvSpPr txBox="1">
            <a:spLocks noChangeArrowheads="1"/>
          </p:cNvSpPr>
          <p:nvPr/>
        </p:nvSpPr>
        <p:spPr bwMode="auto">
          <a:xfrm>
            <a:off x="7380289" y="3423762"/>
            <a:ext cx="3562350"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30" name="TextBox 47">
            <a:extLst>
              <a:ext uri="{FF2B5EF4-FFF2-40B4-BE49-F238E27FC236}">
                <a16:creationId xmlns:a16="http://schemas.microsoft.com/office/drawing/2014/main" id="{E80EF03F-ECFE-4595-BB6C-CAFC5AF59028}"/>
              </a:ext>
            </a:extLst>
          </p:cNvPr>
          <p:cNvSpPr txBox="1">
            <a:spLocks noChangeArrowheads="1"/>
          </p:cNvSpPr>
          <p:nvPr/>
        </p:nvSpPr>
        <p:spPr bwMode="auto">
          <a:xfrm>
            <a:off x="6361114" y="5000149"/>
            <a:ext cx="3562350"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31" name="TextBox 30">
            <a:extLst>
              <a:ext uri="{FF2B5EF4-FFF2-40B4-BE49-F238E27FC236}">
                <a16:creationId xmlns:a16="http://schemas.microsoft.com/office/drawing/2014/main" id="{322C178A-F9BB-4D2E-A0EE-7FF27CC35E9F}"/>
              </a:ext>
            </a:extLst>
          </p:cNvPr>
          <p:cNvSpPr txBox="1"/>
          <p:nvPr/>
        </p:nvSpPr>
        <p:spPr>
          <a:xfrm>
            <a:off x="6542089" y="1689050"/>
            <a:ext cx="1028700" cy="830997"/>
          </a:xfrm>
          <a:prstGeom prst="rect">
            <a:avLst/>
          </a:prstGeom>
          <a:noFill/>
        </p:spPr>
        <p:txBody>
          <a:bodyPr wrap="square" rtlCol="0">
            <a:spAutoFit/>
          </a:bodyPr>
          <a:lstStyle/>
          <a:p>
            <a:r>
              <a:rPr lang="en-US" sz="4800" b="1" dirty="0">
                <a:solidFill>
                  <a:schemeClr val="bg1"/>
                </a:solidFill>
              </a:rPr>
              <a:t>01</a:t>
            </a:r>
          </a:p>
        </p:txBody>
      </p:sp>
      <p:sp>
        <p:nvSpPr>
          <p:cNvPr id="32" name="TextBox 31">
            <a:extLst>
              <a:ext uri="{FF2B5EF4-FFF2-40B4-BE49-F238E27FC236}">
                <a16:creationId xmlns:a16="http://schemas.microsoft.com/office/drawing/2014/main" id="{BB480536-BE22-4B12-B45F-F7A54D639033}"/>
              </a:ext>
            </a:extLst>
          </p:cNvPr>
          <p:cNvSpPr txBox="1"/>
          <p:nvPr/>
        </p:nvSpPr>
        <p:spPr>
          <a:xfrm>
            <a:off x="5613403" y="3269408"/>
            <a:ext cx="1028700" cy="830997"/>
          </a:xfrm>
          <a:prstGeom prst="rect">
            <a:avLst/>
          </a:prstGeom>
          <a:noFill/>
        </p:spPr>
        <p:txBody>
          <a:bodyPr wrap="square" rtlCol="0">
            <a:spAutoFit/>
          </a:bodyPr>
          <a:lstStyle/>
          <a:p>
            <a:r>
              <a:rPr lang="en-US" sz="4800" b="1" dirty="0">
                <a:solidFill>
                  <a:schemeClr val="bg1"/>
                </a:solidFill>
              </a:rPr>
              <a:t>02</a:t>
            </a:r>
          </a:p>
        </p:txBody>
      </p:sp>
      <p:sp>
        <p:nvSpPr>
          <p:cNvPr id="33" name="TextBox 32">
            <a:extLst>
              <a:ext uri="{FF2B5EF4-FFF2-40B4-BE49-F238E27FC236}">
                <a16:creationId xmlns:a16="http://schemas.microsoft.com/office/drawing/2014/main" id="{86FB613E-FBAA-47FC-AAFB-5E0DEA6652EE}"/>
              </a:ext>
            </a:extLst>
          </p:cNvPr>
          <p:cNvSpPr txBox="1"/>
          <p:nvPr/>
        </p:nvSpPr>
        <p:spPr>
          <a:xfrm>
            <a:off x="4583113" y="4845796"/>
            <a:ext cx="1028700" cy="830997"/>
          </a:xfrm>
          <a:prstGeom prst="rect">
            <a:avLst/>
          </a:prstGeom>
          <a:noFill/>
        </p:spPr>
        <p:txBody>
          <a:bodyPr wrap="square" rtlCol="0">
            <a:spAutoFit/>
          </a:bodyPr>
          <a:lstStyle/>
          <a:p>
            <a:r>
              <a:rPr lang="en-US" sz="4800" b="1" dirty="0">
                <a:solidFill>
                  <a:schemeClr val="bg1"/>
                </a:solidFill>
              </a:rPr>
              <a:t>03</a:t>
            </a:r>
          </a:p>
        </p:txBody>
      </p:sp>
      <p:grpSp>
        <p:nvGrpSpPr>
          <p:cNvPr id="36" name="Group 13">
            <a:extLst>
              <a:ext uri="{FF2B5EF4-FFF2-40B4-BE49-F238E27FC236}">
                <a16:creationId xmlns:a16="http://schemas.microsoft.com/office/drawing/2014/main" id="{2D78A758-D4F0-42A5-B5A4-91AA4E1027F7}"/>
              </a:ext>
            </a:extLst>
          </p:cNvPr>
          <p:cNvGrpSpPr>
            <a:grpSpLocks noChangeAspect="1"/>
          </p:cNvGrpSpPr>
          <p:nvPr/>
        </p:nvGrpSpPr>
        <p:grpSpPr bwMode="auto">
          <a:xfrm>
            <a:off x="6562249" y="2729931"/>
            <a:ext cx="708978" cy="833621"/>
            <a:chOff x="14" y="13"/>
            <a:chExt cx="1240" cy="1458"/>
          </a:xfrm>
        </p:grpSpPr>
        <p:sp>
          <p:nvSpPr>
            <p:cNvPr id="38" name="Freeform 14">
              <a:extLst>
                <a:ext uri="{FF2B5EF4-FFF2-40B4-BE49-F238E27FC236}">
                  <a16:creationId xmlns:a16="http://schemas.microsoft.com/office/drawing/2014/main" id="{EE208699-F575-4510-91B2-E45CCFBD9300}"/>
                </a:ext>
              </a:extLst>
            </p:cNvPr>
            <p:cNvSpPr>
              <a:spLocks/>
            </p:cNvSpPr>
            <p:nvPr/>
          </p:nvSpPr>
          <p:spPr bwMode="auto">
            <a:xfrm>
              <a:off x="572" y="180"/>
              <a:ext cx="127" cy="104"/>
            </a:xfrm>
            <a:custGeom>
              <a:avLst/>
              <a:gdLst>
                <a:gd name="T0" fmla="*/ 53 w 53"/>
                <a:gd name="T1" fmla="*/ 44 h 44"/>
                <a:gd name="T2" fmla="*/ 53 w 53"/>
                <a:gd name="T3" fmla="*/ 26 h 44"/>
                <a:gd name="T4" fmla="*/ 26 w 53"/>
                <a:gd name="T5" fmla="*/ 0 h 44"/>
                <a:gd name="T6" fmla="*/ 26 w 53"/>
                <a:gd name="T7" fmla="*/ 0 h 44"/>
                <a:gd name="T8" fmla="*/ 0 w 53"/>
                <a:gd name="T9" fmla="*/ 26 h 44"/>
                <a:gd name="T10" fmla="*/ 0 w 53"/>
                <a:gd name="T11" fmla="*/ 44 h 44"/>
              </a:gdLst>
              <a:ahLst/>
              <a:cxnLst>
                <a:cxn ang="0">
                  <a:pos x="T0" y="T1"/>
                </a:cxn>
                <a:cxn ang="0">
                  <a:pos x="T2" y="T3"/>
                </a:cxn>
                <a:cxn ang="0">
                  <a:pos x="T4" y="T5"/>
                </a:cxn>
                <a:cxn ang="0">
                  <a:pos x="T6" y="T7"/>
                </a:cxn>
                <a:cxn ang="0">
                  <a:pos x="T8" y="T9"/>
                </a:cxn>
                <a:cxn ang="0">
                  <a:pos x="T10" y="T11"/>
                </a:cxn>
              </a:cxnLst>
              <a:rect l="0" t="0" r="r" b="b"/>
              <a:pathLst>
                <a:path w="53" h="44">
                  <a:moveTo>
                    <a:pt x="53" y="44"/>
                  </a:moveTo>
                  <a:cubicBezTo>
                    <a:pt x="53" y="26"/>
                    <a:pt x="53" y="26"/>
                    <a:pt x="53" y="26"/>
                  </a:cubicBezTo>
                  <a:cubicBezTo>
                    <a:pt x="53" y="12"/>
                    <a:pt x="41" y="0"/>
                    <a:pt x="26" y="0"/>
                  </a:cubicBezTo>
                  <a:cubicBezTo>
                    <a:pt x="26" y="0"/>
                    <a:pt x="26" y="0"/>
                    <a:pt x="26" y="0"/>
                  </a:cubicBezTo>
                  <a:cubicBezTo>
                    <a:pt x="12" y="0"/>
                    <a:pt x="0" y="12"/>
                    <a:pt x="0" y="26"/>
                  </a:cubicBezTo>
                  <a:cubicBezTo>
                    <a:pt x="0" y="44"/>
                    <a:pt x="0" y="44"/>
                    <a:pt x="0" y="44"/>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15">
              <a:extLst>
                <a:ext uri="{FF2B5EF4-FFF2-40B4-BE49-F238E27FC236}">
                  <a16:creationId xmlns:a16="http://schemas.microsoft.com/office/drawing/2014/main" id="{46002439-5A41-443A-A953-BCCF60E58218}"/>
                </a:ext>
              </a:extLst>
            </p:cNvPr>
            <p:cNvSpPr>
              <a:spLocks noChangeArrowheads="1"/>
            </p:cNvSpPr>
            <p:nvPr/>
          </p:nvSpPr>
          <p:spPr bwMode="auto">
            <a:xfrm>
              <a:off x="539" y="284"/>
              <a:ext cx="191" cy="172"/>
            </a:xfrm>
            <a:prstGeom prst="rect">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87C3E4CF-1589-4E55-B9BA-0EEEBFCC3412}"/>
                </a:ext>
              </a:extLst>
            </p:cNvPr>
            <p:cNvSpPr>
              <a:spLocks/>
            </p:cNvSpPr>
            <p:nvPr/>
          </p:nvSpPr>
          <p:spPr bwMode="auto">
            <a:xfrm>
              <a:off x="107" y="99"/>
              <a:ext cx="1054" cy="526"/>
            </a:xfrm>
            <a:custGeom>
              <a:avLst/>
              <a:gdLst>
                <a:gd name="T0" fmla="*/ 0 w 442"/>
                <a:gd name="T1" fmla="*/ 221 h 221"/>
                <a:gd name="T2" fmla="*/ 221 w 442"/>
                <a:gd name="T3" fmla="*/ 0 h 221"/>
                <a:gd name="T4" fmla="*/ 442 w 442"/>
                <a:gd name="T5" fmla="*/ 221 h 221"/>
              </a:gdLst>
              <a:ahLst/>
              <a:cxnLst>
                <a:cxn ang="0">
                  <a:pos x="T0" y="T1"/>
                </a:cxn>
                <a:cxn ang="0">
                  <a:pos x="T2" y="T3"/>
                </a:cxn>
                <a:cxn ang="0">
                  <a:pos x="T4" y="T5"/>
                </a:cxn>
              </a:cxnLst>
              <a:rect l="0" t="0" r="r" b="b"/>
              <a:pathLst>
                <a:path w="442" h="221">
                  <a:moveTo>
                    <a:pt x="0" y="221"/>
                  </a:moveTo>
                  <a:cubicBezTo>
                    <a:pt x="0" y="99"/>
                    <a:pt x="99" y="0"/>
                    <a:pt x="221" y="0"/>
                  </a:cubicBezTo>
                  <a:cubicBezTo>
                    <a:pt x="343" y="0"/>
                    <a:pt x="442" y="99"/>
                    <a:pt x="442" y="221"/>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C1BE0ABF-D9A2-4E12-8128-07FD48AC993A}"/>
                </a:ext>
              </a:extLst>
            </p:cNvPr>
            <p:cNvSpPr>
              <a:spLocks/>
            </p:cNvSpPr>
            <p:nvPr/>
          </p:nvSpPr>
          <p:spPr bwMode="auto">
            <a:xfrm>
              <a:off x="372" y="549"/>
              <a:ext cx="262" cy="76"/>
            </a:xfrm>
            <a:custGeom>
              <a:avLst/>
              <a:gdLst>
                <a:gd name="T0" fmla="*/ 110 w 110"/>
                <a:gd name="T1" fmla="*/ 32 h 32"/>
                <a:gd name="T2" fmla="*/ 55 w 110"/>
                <a:gd name="T3" fmla="*/ 0 h 32"/>
                <a:gd name="T4" fmla="*/ 0 w 110"/>
                <a:gd name="T5" fmla="*/ 32 h 32"/>
              </a:gdLst>
              <a:ahLst/>
              <a:cxnLst>
                <a:cxn ang="0">
                  <a:pos x="T0" y="T1"/>
                </a:cxn>
                <a:cxn ang="0">
                  <a:pos x="T2" y="T3"/>
                </a:cxn>
                <a:cxn ang="0">
                  <a:pos x="T4" y="T5"/>
                </a:cxn>
              </a:cxnLst>
              <a:rect l="0" t="0" r="r" b="b"/>
              <a:pathLst>
                <a:path w="110" h="32">
                  <a:moveTo>
                    <a:pt x="110" y="32"/>
                  </a:moveTo>
                  <a:cubicBezTo>
                    <a:pt x="110" y="32"/>
                    <a:pt x="98" y="0"/>
                    <a:pt x="55" y="0"/>
                  </a:cubicBezTo>
                  <a:cubicBezTo>
                    <a:pt x="12" y="0"/>
                    <a:pt x="0" y="32"/>
                    <a:pt x="0" y="32"/>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AE42C1A6-6A4E-4987-933E-8B1DC862D1A9}"/>
                </a:ext>
              </a:extLst>
            </p:cNvPr>
            <p:cNvSpPr>
              <a:spLocks/>
            </p:cNvSpPr>
            <p:nvPr/>
          </p:nvSpPr>
          <p:spPr bwMode="auto">
            <a:xfrm>
              <a:off x="107" y="549"/>
              <a:ext cx="265" cy="76"/>
            </a:xfrm>
            <a:custGeom>
              <a:avLst/>
              <a:gdLst>
                <a:gd name="T0" fmla="*/ 111 w 111"/>
                <a:gd name="T1" fmla="*/ 32 h 32"/>
                <a:gd name="T2" fmla="*/ 55 w 111"/>
                <a:gd name="T3" fmla="*/ 0 h 32"/>
                <a:gd name="T4" fmla="*/ 0 w 111"/>
                <a:gd name="T5" fmla="*/ 32 h 32"/>
              </a:gdLst>
              <a:ahLst/>
              <a:cxnLst>
                <a:cxn ang="0">
                  <a:pos x="T0" y="T1"/>
                </a:cxn>
                <a:cxn ang="0">
                  <a:pos x="T2" y="T3"/>
                </a:cxn>
                <a:cxn ang="0">
                  <a:pos x="T4" y="T5"/>
                </a:cxn>
              </a:cxnLst>
              <a:rect l="0" t="0" r="r" b="b"/>
              <a:pathLst>
                <a:path w="111" h="32">
                  <a:moveTo>
                    <a:pt x="111" y="32"/>
                  </a:moveTo>
                  <a:cubicBezTo>
                    <a:pt x="111" y="32"/>
                    <a:pt x="98" y="0"/>
                    <a:pt x="55" y="0"/>
                  </a:cubicBezTo>
                  <a:cubicBezTo>
                    <a:pt x="13" y="0"/>
                    <a:pt x="0" y="32"/>
                    <a:pt x="0" y="32"/>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A527B5E7-5E1E-411B-9081-AA08E959AD5E}"/>
                </a:ext>
              </a:extLst>
            </p:cNvPr>
            <p:cNvSpPr>
              <a:spLocks/>
            </p:cNvSpPr>
            <p:nvPr/>
          </p:nvSpPr>
          <p:spPr bwMode="auto">
            <a:xfrm>
              <a:off x="899" y="549"/>
              <a:ext cx="262" cy="76"/>
            </a:xfrm>
            <a:custGeom>
              <a:avLst/>
              <a:gdLst>
                <a:gd name="T0" fmla="*/ 110 w 110"/>
                <a:gd name="T1" fmla="*/ 32 h 32"/>
                <a:gd name="T2" fmla="*/ 55 w 110"/>
                <a:gd name="T3" fmla="*/ 0 h 32"/>
                <a:gd name="T4" fmla="*/ 0 w 110"/>
                <a:gd name="T5" fmla="*/ 32 h 32"/>
              </a:gdLst>
              <a:ahLst/>
              <a:cxnLst>
                <a:cxn ang="0">
                  <a:pos x="T0" y="T1"/>
                </a:cxn>
                <a:cxn ang="0">
                  <a:pos x="T2" y="T3"/>
                </a:cxn>
                <a:cxn ang="0">
                  <a:pos x="T4" y="T5"/>
                </a:cxn>
              </a:cxnLst>
              <a:rect l="0" t="0" r="r" b="b"/>
              <a:pathLst>
                <a:path w="110" h="32">
                  <a:moveTo>
                    <a:pt x="110" y="32"/>
                  </a:moveTo>
                  <a:cubicBezTo>
                    <a:pt x="110" y="32"/>
                    <a:pt x="98" y="0"/>
                    <a:pt x="55" y="0"/>
                  </a:cubicBezTo>
                  <a:cubicBezTo>
                    <a:pt x="12" y="0"/>
                    <a:pt x="0" y="32"/>
                    <a:pt x="0" y="32"/>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0">
              <a:extLst>
                <a:ext uri="{FF2B5EF4-FFF2-40B4-BE49-F238E27FC236}">
                  <a16:creationId xmlns:a16="http://schemas.microsoft.com/office/drawing/2014/main" id="{688F8E4F-836D-499D-AB22-1530E271E3BA}"/>
                </a:ext>
              </a:extLst>
            </p:cNvPr>
            <p:cNvSpPr>
              <a:spLocks/>
            </p:cNvSpPr>
            <p:nvPr/>
          </p:nvSpPr>
          <p:spPr bwMode="auto">
            <a:xfrm>
              <a:off x="634" y="549"/>
              <a:ext cx="265" cy="76"/>
            </a:xfrm>
            <a:custGeom>
              <a:avLst/>
              <a:gdLst>
                <a:gd name="T0" fmla="*/ 111 w 111"/>
                <a:gd name="T1" fmla="*/ 32 h 32"/>
                <a:gd name="T2" fmla="*/ 56 w 111"/>
                <a:gd name="T3" fmla="*/ 0 h 32"/>
                <a:gd name="T4" fmla="*/ 0 w 111"/>
                <a:gd name="T5" fmla="*/ 32 h 32"/>
              </a:gdLst>
              <a:ahLst/>
              <a:cxnLst>
                <a:cxn ang="0">
                  <a:pos x="T0" y="T1"/>
                </a:cxn>
                <a:cxn ang="0">
                  <a:pos x="T2" y="T3"/>
                </a:cxn>
                <a:cxn ang="0">
                  <a:pos x="T4" y="T5"/>
                </a:cxn>
              </a:cxnLst>
              <a:rect l="0" t="0" r="r" b="b"/>
              <a:pathLst>
                <a:path w="111" h="32">
                  <a:moveTo>
                    <a:pt x="111" y="32"/>
                  </a:moveTo>
                  <a:cubicBezTo>
                    <a:pt x="111" y="32"/>
                    <a:pt x="98" y="0"/>
                    <a:pt x="56" y="0"/>
                  </a:cubicBezTo>
                  <a:cubicBezTo>
                    <a:pt x="13" y="0"/>
                    <a:pt x="0" y="32"/>
                    <a:pt x="0" y="32"/>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1">
              <a:extLst>
                <a:ext uri="{FF2B5EF4-FFF2-40B4-BE49-F238E27FC236}">
                  <a16:creationId xmlns:a16="http://schemas.microsoft.com/office/drawing/2014/main" id="{AA98170F-76C1-44AC-9FA6-8BF2F86C3833}"/>
                </a:ext>
              </a:extLst>
            </p:cNvPr>
            <p:cNvSpPr>
              <a:spLocks noChangeShapeType="1"/>
            </p:cNvSpPr>
            <p:nvPr/>
          </p:nvSpPr>
          <p:spPr bwMode="auto">
            <a:xfrm flipV="1">
              <a:off x="634" y="13"/>
              <a:ext cx="0" cy="86"/>
            </a:xfrm>
            <a:prstGeom prst="line">
              <a:avLst/>
            </a:prstGeom>
            <a:noFill/>
            <a:ln w="6350" cap="rnd">
              <a:solidFill>
                <a:srgbClr val="34415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2">
              <a:extLst>
                <a:ext uri="{FF2B5EF4-FFF2-40B4-BE49-F238E27FC236}">
                  <a16:creationId xmlns:a16="http://schemas.microsoft.com/office/drawing/2014/main" id="{F36A7A34-8FC3-4591-ACDD-928E63A898D3}"/>
                </a:ext>
              </a:extLst>
            </p:cNvPr>
            <p:cNvSpPr>
              <a:spLocks noChangeShapeType="1"/>
            </p:cNvSpPr>
            <p:nvPr/>
          </p:nvSpPr>
          <p:spPr bwMode="auto">
            <a:xfrm>
              <a:off x="634" y="687"/>
              <a:ext cx="0" cy="202"/>
            </a:xfrm>
            <a:prstGeom prst="line">
              <a:avLst/>
            </a:prstGeom>
            <a:noFill/>
            <a:ln w="6350" cap="rnd">
              <a:solidFill>
                <a:srgbClr val="34415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3">
              <a:extLst>
                <a:ext uri="{FF2B5EF4-FFF2-40B4-BE49-F238E27FC236}">
                  <a16:creationId xmlns:a16="http://schemas.microsoft.com/office/drawing/2014/main" id="{42CC3BA3-EF9C-414C-9CAD-58BFBB2E6777}"/>
                </a:ext>
              </a:extLst>
            </p:cNvPr>
            <p:cNvSpPr>
              <a:spLocks/>
            </p:cNvSpPr>
            <p:nvPr/>
          </p:nvSpPr>
          <p:spPr bwMode="auto">
            <a:xfrm>
              <a:off x="494" y="951"/>
              <a:ext cx="441" cy="296"/>
            </a:xfrm>
            <a:custGeom>
              <a:avLst/>
              <a:gdLst>
                <a:gd name="T0" fmla="*/ 185 w 185"/>
                <a:gd name="T1" fmla="*/ 83 h 124"/>
                <a:gd name="T2" fmla="*/ 80 w 185"/>
                <a:gd name="T3" fmla="*/ 57 h 124"/>
                <a:gd name="T4" fmla="*/ 44 w 185"/>
                <a:gd name="T5" fmla="*/ 58 h 124"/>
                <a:gd name="T6" fmla="*/ 7 w 185"/>
                <a:gd name="T7" fmla="*/ 78 h 124"/>
                <a:gd name="T8" fmla="*/ 2 w 185"/>
                <a:gd name="T9" fmla="*/ 65 h 124"/>
                <a:gd name="T10" fmla="*/ 9 w 185"/>
                <a:gd name="T11" fmla="*/ 41 h 124"/>
                <a:gd name="T12" fmla="*/ 30 w 185"/>
                <a:gd name="T13" fmla="*/ 17 h 124"/>
                <a:gd name="T14" fmla="*/ 57 w 185"/>
                <a:gd name="T15" fmla="*/ 5 h 124"/>
                <a:gd name="T16" fmla="*/ 88 w 185"/>
                <a:gd name="T17" fmla="*/ 4 h 124"/>
                <a:gd name="T18" fmla="*/ 158 w 185"/>
                <a:gd name="T19" fmla="*/ 21 h 124"/>
                <a:gd name="T20" fmla="*/ 185 w 185"/>
                <a:gd name="T21"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24">
                  <a:moveTo>
                    <a:pt x="185" y="83"/>
                  </a:moveTo>
                  <a:cubicBezTo>
                    <a:pt x="125" y="124"/>
                    <a:pt x="80" y="57"/>
                    <a:pt x="80" y="57"/>
                  </a:cubicBezTo>
                  <a:cubicBezTo>
                    <a:pt x="59" y="28"/>
                    <a:pt x="44" y="58"/>
                    <a:pt x="44" y="58"/>
                  </a:cubicBezTo>
                  <a:cubicBezTo>
                    <a:pt x="33" y="85"/>
                    <a:pt x="17" y="83"/>
                    <a:pt x="7" y="78"/>
                  </a:cubicBezTo>
                  <a:cubicBezTo>
                    <a:pt x="3" y="76"/>
                    <a:pt x="0" y="70"/>
                    <a:pt x="2" y="65"/>
                  </a:cubicBezTo>
                  <a:cubicBezTo>
                    <a:pt x="9" y="41"/>
                    <a:pt x="9" y="41"/>
                    <a:pt x="9" y="41"/>
                  </a:cubicBezTo>
                  <a:cubicBezTo>
                    <a:pt x="12" y="30"/>
                    <a:pt x="20" y="21"/>
                    <a:pt x="30" y="17"/>
                  </a:cubicBezTo>
                  <a:cubicBezTo>
                    <a:pt x="57" y="5"/>
                    <a:pt x="57" y="5"/>
                    <a:pt x="57" y="5"/>
                  </a:cubicBezTo>
                  <a:cubicBezTo>
                    <a:pt x="67" y="0"/>
                    <a:pt x="76" y="1"/>
                    <a:pt x="88" y="4"/>
                  </a:cubicBezTo>
                  <a:cubicBezTo>
                    <a:pt x="158" y="21"/>
                    <a:pt x="158" y="21"/>
                    <a:pt x="158" y="21"/>
                  </a:cubicBezTo>
                  <a:lnTo>
                    <a:pt x="185" y="83"/>
                  </a:lnTo>
                  <a:close/>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E047CC55-15F2-4520-BF6F-4E195AD32020}"/>
                </a:ext>
              </a:extLst>
            </p:cNvPr>
            <p:cNvSpPr>
              <a:spLocks/>
            </p:cNvSpPr>
            <p:nvPr/>
          </p:nvSpPr>
          <p:spPr bwMode="auto">
            <a:xfrm>
              <a:off x="789" y="1149"/>
              <a:ext cx="181" cy="119"/>
            </a:xfrm>
            <a:custGeom>
              <a:avLst/>
              <a:gdLst>
                <a:gd name="T0" fmla="*/ 76 w 76"/>
                <a:gd name="T1" fmla="*/ 35 h 50"/>
                <a:gd name="T2" fmla="*/ 29 w 76"/>
                <a:gd name="T3" fmla="*/ 50 h 50"/>
                <a:gd name="T4" fmla="*/ 0 w 76"/>
                <a:gd name="T5" fmla="*/ 9 h 50"/>
                <a:gd name="T6" fmla="*/ 61 w 76"/>
                <a:gd name="T7" fmla="*/ 0 h 50"/>
                <a:gd name="T8" fmla="*/ 76 w 76"/>
                <a:gd name="T9" fmla="*/ 35 h 50"/>
              </a:gdLst>
              <a:ahLst/>
              <a:cxnLst>
                <a:cxn ang="0">
                  <a:pos x="T0" y="T1"/>
                </a:cxn>
                <a:cxn ang="0">
                  <a:pos x="T2" y="T3"/>
                </a:cxn>
                <a:cxn ang="0">
                  <a:pos x="T4" y="T5"/>
                </a:cxn>
                <a:cxn ang="0">
                  <a:pos x="T6" y="T7"/>
                </a:cxn>
                <a:cxn ang="0">
                  <a:pos x="T8" y="T9"/>
                </a:cxn>
              </a:cxnLst>
              <a:rect l="0" t="0" r="r" b="b"/>
              <a:pathLst>
                <a:path w="76" h="50">
                  <a:moveTo>
                    <a:pt x="76" y="35"/>
                  </a:moveTo>
                  <a:cubicBezTo>
                    <a:pt x="29" y="50"/>
                    <a:pt x="29" y="50"/>
                    <a:pt x="29" y="50"/>
                  </a:cubicBezTo>
                  <a:cubicBezTo>
                    <a:pt x="0" y="9"/>
                    <a:pt x="0" y="9"/>
                    <a:pt x="0" y="9"/>
                  </a:cubicBezTo>
                  <a:cubicBezTo>
                    <a:pt x="0" y="9"/>
                    <a:pt x="34" y="23"/>
                    <a:pt x="61" y="0"/>
                  </a:cubicBezTo>
                  <a:lnTo>
                    <a:pt x="76" y="35"/>
                  </a:lnTo>
                  <a:close/>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ED3DF469-A202-45FE-BCD6-BB1C3D784C11}"/>
                </a:ext>
              </a:extLst>
            </p:cNvPr>
            <p:cNvSpPr>
              <a:spLocks/>
            </p:cNvSpPr>
            <p:nvPr/>
          </p:nvSpPr>
          <p:spPr bwMode="auto">
            <a:xfrm>
              <a:off x="14" y="775"/>
              <a:ext cx="275" cy="541"/>
            </a:xfrm>
            <a:custGeom>
              <a:avLst/>
              <a:gdLst>
                <a:gd name="T0" fmla="*/ 0 w 275"/>
                <a:gd name="T1" fmla="*/ 500 h 541"/>
                <a:gd name="T2" fmla="*/ 98 w 275"/>
                <a:gd name="T3" fmla="*/ 541 h 541"/>
                <a:gd name="T4" fmla="*/ 275 w 275"/>
                <a:gd name="T5" fmla="*/ 110 h 541"/>
                <a:gd name="T6" fmla="*/ 0 w 275"/>
                <a:gd name="T7" fmla="*/ 0 h 541"/>
              </a:gdLst>
              <a:ahLst/>
              <a:cxnLst>
                <a:cxn ang="0">
                  <a:pos x="T0" y="T1"/>
                </a:cxn>
                <a:cxn ang="0">
                  <a:pos x="T2" y="T3"/>
                </a:cxn>
                <a:cxn ang="0">
                  <a:pos x="T4" y="T5"/>
                </a:cxn>
                <a:cxn ang="0">
                  <a:pos x="T6" y="T7"/>
                </a:cxn>
              </a:cxnLst>
              <a:rect l="0" t="0" r="r" b="b"/>
              <a:pathLst>
                <a:path w="275" h="541">
                  <a:moveTo>
                    <a:pt x="0" y="500"/>
                  </a:moveTo>
                  <a:lnTo>
                    <a:pt x="98" y="541"/>
                  </a:lnTo>
                  <a:lnTo>
                    <a:pt x="275" y="110"/>
                  </a:lnTo>
                  <a:lnTo>
                    <a:pt x="0" y="0"/>
                  </a:ln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1A48759D-774A-4872-A675-0528D1BA24ED}"/>
                </a:ext>
              </a:extLst>
            </p:cNvPr>
            <p:cNvSpPr>
              <a:spLocks/>
            </p:cNvSpPr>
            <p:nvPr/>
          </p:nvSpPr>
          <p:spPr bwMode="auto">
            <a:xfrm>
              <a:off x="167" y="920"/>
              <a:ext cx="234" cy="312"/>
            </a:xfrm>
            <a:custGeom>
              <a:avLst/>
              <a:gdLst>
                <a:gd name="T0" fmla="*/ 107 w 234"/>
                <a:gd name="T1" fmla="*/ 0 h 312"/>
                <a:gd name="T2" fmla="*/ 234 w 234"/>
                <a:gd name="T3" fmla="*/ 53 h 312"/>
                <a:gd name="T4" fmla="*/ 122 w 234"/>
                <a:gd name="T5" fmla="*/ 312 h 312"/>
                <a:gd name="T6" fmla="*/ 0 w 234"/>
                <a:gd name="T7" fmla="*/ 265 h 312"/>
              </a:gdLst>
              <a:ahLst/>
              <a:cxnLst>
                <a:cxn ang="0">
                  <a:pos x="T0" y="T1"/>
                </a:cxn>
                <a:cxn ang="0">
                  <a:pos x="T2" y="T3"/>
                </a:cxn>
                <a:cxn ang="0">
                  <a:pos x="T4" y="T5"/>
                </a:cxn>
                <a:cxn ang="0">
                  <a:pos x="T6" y="T7"/>
                </a:cxn>
              </a:cxnLst>
              <a:rect l="0" t="0" r="r" b="b"/>
              <a:pathLst>
                <a:path w="234" h="312">
                  <a:moveTo>
                    <a:pt x="107" y="0"/>
                  </a:moveTo>
                  <a:lnTo>
                    <a:pt x="234" y="53"/>
                  </a:lnTo>
                  <a:lnTo>
                    <a:pt x="122" y="312"/>
                  </a:lnTo>
                  <a:lnTo>
                    <a:pt x="0" y="265"/>
                  </a:ln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BDAF20F2-D9BE-4BC7-99EC-4A269E69B1F4}"/>
                </a:ext>
              </a:extLst>
            </p:cNvPr>
            <p:cNvSpPr>
              <a:spLocks/>
            </p:cNvSpPr>
            <p:nvPr/>
          </p:nvSpPr>
          <p:spPr bwMode="auto">
            <a:xfrm>
              <a:off x="982" y="801"/>
              <a:ext cx="272" cy="541"/>
            </a:xfrm>
            <a:custGeom>
              <a:avLst/>
              <a:gdLst>
                <a:gd name="T0" fmla="*/ 272 w 272"/>
                <a:gd name="T1" fmla="*/ 503 h 541"/>
                <a:gd name="T2" fmla="*/ 174 w 272"/>
                <a:gd name="T3" fmla="*/ 541 h 541"/>
                <a:gd name="T4" fmla="*/ 0 w 272"/>
                <a:gd name="T5" fmla="*/ 112 h 541"/>
                <a:gd name="T6" fmla="*/ 272 w 272"/>
                <a:gd name="T7" fmla="*/ 0 h 541"/>
              </a:gdLst>
              <a:ahLst/>
              <a:cxnLst>
                <a:cxn ang="0">
                  <a:pos x="T0" y="T1"/>
                </a:cxn>
                <a:cxn ang="0">
                  <a:pos x="T2" y="T3"/>
                </a:cxn>
                <a:cxn ang="0">
                  <a:pos x="T4" y="T5"/>
                </a:cxn>
                <a:cxn ang="0">
                  <a:pos x="T6" y="T7"/>
                </a:cxn>
              </a:cxnLst>
              <a:rect l="0" t="0" r="r" b="b"/>
              <a:pathLst>
                <a:path w="272" h="541">
                  <a:moveTo>
                    <a:pt x="272" y="503"/>
                  </a:moveTo>
                  <a:lnTo>
                    <a:pt x="174" y="541"/>
                  </a:lnTo>
                  <a:lnTo>
                    <a:pt x="0" y="112"/>
                  </a:lnTo>
                  <a:lnTo>
                    <a:pt x="272" y="0"/>
                  </a:ln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0D187BF6-583E-4ED0-A1E2-57DA50EC93DC}"/>
                </a:ext>
              </a:extLst>
            </p:cNvPr>
            <p:cNvSpPr>
              <a:spLocks/>
            </p:cNvSpPr>
            <p:nvPr/>
          </p:nvSpPr>
          <p:spPr bwMode="auto">
            <a:xfrm>
              <a:off x="870" y="947"/>
              <a:ext cx="234" cy="312"/>
            </a:xfrm>
            <a:custGeom>
              <a:avLst/>
              <a:gdLst>
                <a:gd name="T0" fmla="*/ 124 w 234"/>
                <a:gd name="T1" fmla="*/ 0 h 312"/>
                <a:gd name="T2" fmla="*/ 0 w 234"/>
                <a:gd name="T3" fmla="*/ 54 h 312"/>
                <a:gd name="T4" fmla="*/ 112 w 234"/>
                <a:gd name="T5" fmla="*/ 312 h 312"/>
                <a:gd name="T6" fmla="*/ 234 w 234"/>
                <a:gd name="T7" fmla="*/ 264 h 312"/>
              </a:gdLst>
              <a:ahLst/>
              <a:cxnLst>
                <a:cxn ang="0">
                  <a:pos x="T0" y="T1"/>
                </a:cxn>
                <a:cxn ang="0">
                  <a:pos x="T2" y="T3"/>
                </a:cxn>
                <a:cxn ang="0">
                  <a:pos x="T4" y="T5"/>
                </a:cxn>
                <a:cxn ang="0">
                  <a:pos x="T6" y="T7"/>
                </a:cxn>
              </a:cxnLst>
              <a:rect l="0" t="0" r="r" b="b"/>
              <a:pathLst>
                <a:path w="234" h="312">
                  <a:moveTo>
                    <a:pt x="124" y="0"/>
                  </a:moveTo>
                  <a:lnTo>
                    <a:pt x="0" y="54"/>
                  </a:lnTo>
                  <a:lnTo>
                    <a:pt x="112" y="312"/>
                  </a:lnTo>
                  <a:lnTo>
                    <a:pt x="234" y="264"/>
                  </a:ln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a:extLst>
                <a:ext uri="{FF2B5EF4-FFF2-40B4-BE49-F238E27FC236}">
                  <a16:creationId xmlns:a16="http://schemas.microsoft.com/office/drawing/2014/main" id="{C0AE6832-B301-43B7-AF33-5644272A9C2B}"/>
                </a:ext>
              </a:extLst>
            </p:cNvPr>
            <p:cNvSpPr>
              <a:spLocks/>
            </p:cNvSpPr>
            <p:nvPr/>
          </p:nvSpPr>
          <p:spPr bwMode="auto">
            <a:xfrm>
              <a:off x="687" y="1171"/>
              <a:ext cx="200" cy="185"/>
            </a:xfrm>
            <a:custGeom>
              <a:avLst/>
              <a:gdLst>
                <a:gd name="T0" fmla="*/ 40 w 84"/>
                <a:gd name="T1" fmla="*/ 0 h 78"/>
                <a:gd name="T2" fmla="*/ 80 w 84"/>
                <a:gd name="T3" fmla="*/ 50 h 78"/>
                <a:gd name="T4" fmla="*/ 82 w 84"/>
                <a:gd name="T5" fmla="*/ 64 h 78"/>
                <a:gd name="T6" fmla="*/ 82 w 84"/>
                <a:gd name="T7" fmla="*/ 64 h 78"/>
                <a:gd name="T8" fmla="*/ 55 w 84"/>
                <a:gd name="T9" fmla="*/ 70 h 78"/>
                <a:gd name="T10" fmla="*/ 0 w 84"/>
                <a:gd name="T11" fmla="*/ 11 h 78"/>
              </a:gdLst>
              <a:ahLst/>
              <a:cxnLst>
                <a:cxn ang="0">
                  <a:pos x="T0" y="T1"/>
                </a:cxn>
                <a:cxn ang="0">
                  <a:pos x="T2" y="T3"/>
                </a:cxn>
                <a:cxn ang="0">
                  <a:pos x="T4" y="T5"/>
                </a:cxn>
                <a:cxn ang="0">
                  <a:pos x="T6" y="T7"/>
                </a:cxn>
                <a:cxn ang="0">
                  <a:pos x="T8" y="T9"/>
                </a:cxn>
                <a:cxn ang="0">
                  <a:pos x="T10" y="T11"/>
                </a:cxn>
              </a:cxnLst>
              <a:rect l="0" t="0" r="r" b="b"/>
              <a:pathLst>
                <a:path w="84" h="78">
                  <a:moveTo>
                    <a:pt x="40" y="0"/>
                  </a:moveTo>
                  <a:cubicBezTo>
                    <a:pt x="80" y="50"/>
                    <a:pt x="80" y="50"/>
                    <a:pt x="80" y="50"/>
                  </a:cubicBezTo>
                  <a:cubicBezTo>
                    <a:pt x="83" y="54"/>
                    <a:pt x="84" y="59"/>
                    <a:pt x="82" y="64"/>
                  </a:cubicBezTo>
                  <a:cubicBezTo>
                    <a:pt x="82" y="64"/>
                    <a:pt x="82" y="64"/>
                    <a:pt x="82" y="64"/>
                  </a:cubicBezTo>
                  <a:cubicBezTo>
                    <a:pt x="78" y="75"/>
                    <a:pt x="63" y="78"/>
                    <a:pt x="55" y="70"/>
                  </a:cubicBezTo>
                  <a:cubicBezTo>
                    <a:pt x="0" y="11"/>
                    <a:pt x="0" y="11"/>
                    <a:pt x="0" y="11"/>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6A69DC35-77E8-4122-B61F-EFE9995FB938}"/>
                </a:ext>
              </a:extLst>
            </p:cNvPr>
            <p:cNvSpPr>
              <a:spLocks/>
            </p:cNvSpPr>
            <p:nvPr/>
          </p:nvSpPr>
          <p:spPr bwMode="auto">
            <a:xfrm>
              <a:off x="629" y="1263"/>
              <a:ext cx="206" cy="146"/>
            </a:xfrm>
            <a:custGeom>
              <a:avLst/>
              <a:gdLst>
                <a:gd name="T0" fmla="*/ 0 w 86"/>
                <a:gd name="T1" fmla="*/ 0 h 61"/>
                <a:gd name="T2" fmla="*/ 46 w 86"/>
                <a:gd name="T3" fmla="*/ 48 h 61"/>
                <a:gd name="T4" fmla="*/ 86 w 86"/>
                <a:gd name="T5" fmla="*/ 39 h 61"/>
                <a:gd name="T6" fmla="*/ 86 w 86"/>
                <a:gd name="T7" fmla="*/ 38 h 61"/>
              </a:gdLst>
              <a:ahLst/>
              <a:cxnLst>
                <a:cxn ang="0">
                  <a:pos x="T0" y="T1"/>
                </a:cxn>
                <a:cxn ang="0">
                  <a:pos x="T2" y="T3"/>
                </a:cxn>
                <a:cxn ang="0">
                  <a:pos x="T4" y="T5"/>
                </a:cxn>
                <a:cxn ang="0">
                  <a:pos x="T6" y="T7"/>
                </a:cxn>
              </a:cxnLst>
              <a:rect l="0" t="0" r="r" b="b"/>
              <a:pathLst>
                <a:path w="86" h="61">
                  <a:moveTo>
                    <a:pt x="0" y="0"/>
                  </a:moveTo>
                  <a:cubicBezTo>
                    <a:pt x="46" y="48"/>
                    <a:pt x="46" y="48"/>
                    <a:pt x="46" y="48"/>
                  </a:cubicBezTo>
                  <a:cubicBezTo>
                    <a:pt x="58" y="61"/>
                    <a:pt x="80" y="56"/>
                    <a:pt x="86" y="39"/>
                  </a:cubicBezTo>
                  <a:cubicBezTo>
                    <a:pt x="86" y="39"/>
                    <a:pt x="86" y="39"/>
                    <a:pt x="86" y="38"/>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a:extLst>
                <a:ext uri="{FF2B5EF4-FFF2-40B4-BE49-F238E27FC236}">
                  <a16:creationId xmlns:a16="http://schemas.microsoft.com/office/drawing/2014/main" id="{9BAF73DB-F042-41C8-9615-F852431299C4}"/>
                </a:ext>
              </a:extLst>
            </p:cNvPr>
            <p:cNvSpPr>
              <a:spLocks/>
            </p:cNvSpPr>
            <p:nvPr/>
          </p:nvSpPr>
          <p:spPr bwMode="auto">
            <a:xfrm>
              <a:off x="577" y="1316"/>
              <a:ext cx="186" cy="124"/>
            </a:xfrm>
            <a:custGeom>
              <a:avLst/>
              <a:gdLst>
                <a:gd name="T0" fmla="*/ 0 w 78"/>
                <a:gd name="T1" fmla="*/ 0 h 52"/>
                <a:gd name="T2" fmla="*/ 38 w 78"/>
                <a:gd name="T3" fmla="*/ 43 h 52"/>
                <a:gd name="T4" fmla="*/ 54 w 78"/>
                <a:gd name="T5" fmla="*/ 51 h 52"/>
                <a:gd name="T6" fmla="*/ 78 w 78"/>
                <a:gd name="T7" fmla="*/ 36 h 52"/>
              </a:gdLst>
              <a:ahLst/>
              <a:cxnLst>
                <a:cxn ang="0">
                  <a:pos x="T0" y="T1"/>
                </a:cxn>
                <a:cxn ang="0">
                  <a:pos x="T2" y="T3"/>
                </a:cxn>
                <a:cxn ang="0">
                  <a:pos x="T4" y="T5"/>
                </a:cxn>
                <a:cxn ang="0">
                  <a:pos x="T6" y="T7"/>
                </a:cxn>
              </a:cxnLst>
              <a:rect l="0" t="0" r="r" b="b"/>
              <a:pathLst>
                <a:path w="78" h="52">
                  <a:moveTo>
                    <a:pt x="0" y="0"/>
                  </a:moveTo>
                  <a:cubicBezTo>
                    <a:pt x="38" y="43"/>
                    <a:pt x="38" y="43"/>
                    <a:pt x="38" y="43"/>
                  </a:cubicBezTo>
                  <a:cubicBezTo>
                    <a:pt x="42" y="48"/>
                    <a:pt x="48" y="51"/>
                    <a:pt x="54" y="51"/>
                  </a:cubicBezTo>
                  <a:cubicBezTo>
                    <a:pt x="61" y="52"/>
                    <a:pt x="71" y="49"/>
                    <a:pt x="78" y="36"/>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a:extLst>
                <a:ext uri="{FF2B5EF4-FFF2-40B4-BE49-F238E27FC236}">
                  <a16:creationId xmlns:a16="http://schemas.microsoft.com/office/drawing/2014/main" id="{7C77BE0D-D971-447D-99FB-5662C7C3A5C1}"/>
                </a:ext>
              </a:extLst>
            </p:cNvPr>
            <p:cNvSpPr>
              <a:spLocks/>
            </p:cNvSpPr>
            <p:nvPr/>
          </p:nvSpPr>
          <p:spPr bwMode="auto">
            <a:xfrm>
              <a:off x="401" y="966"/>
              <a:ext cx="181" cy="19"/>
            </a:xfrm>
            <a:custGeom>
              <a:avLst/>
              <a:gdLst>
                <a:gd name="T0" fmla="*/ 76 w 76"/>
                <a:gd name="T1" fmla="*/ 8 h 8"/>
                <a:gd name="T2" fmla="*/ 0 w 76"/>
                <a:gd name="T3" fmla="*/ 3 h 8"/>
              </a:gdLst>
              <a:ahLst/>
              <a:cxnLst>
                <a:cxn ang="0">
                  <a:pos x="T0" y="T1"/>
                </a:cxn>
                <a:cxn ang="0">
                  <a:pos x="T2" y="T3"/>
                </a:cxn>
              </a:cxnLst>
              <a:rect l="0" t="0" r="r" b="b"/>
              <a:pathLst>
                <a:path w="76" h="8">
                  <a:moveTo>
                    <a:pt x="76" y="8"/>
                  </a:moveTo>
                  <a:cubicBezTo>
                    <a:pt x="42" y="0"/>
                    <a:pt x="0" y="3"/>
                    <a:pt x="0" y="3"/>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61349467-F979-4DA0-A6FA-A2838E2FE182}"/>
                </a:ext>
              </a:extLst>
            </p:cNvPr>
            <p:cNvSpPr>
              <a:spLocks/>
            </p:cNvSpPr>
            <p:nvPr/>
          </p:nvSpPr>
          <p:spPr bwMode="auto">
            <a:xfrm>
              <a:off x="308" y="1187"/>
              <a:ext cx="369" cy="284"/>
            </a:xfrm>
            <a:custGeom>
              <a:avLst/>
              <a:gdLst>
                <a:gd name="T0" fmla="*/ 0 w 155"/>
                <a:gd name="T1" fmla="*/ 0 h 119"/>
                <a:gd name="T2" fmla="*/ 110 w 155"/>
                <a:gd name="T3" fmla="*/ 93 h 119"/>
                <a:gd name="T4" fmla="*/ 128 w 155"/>
                <a:gd name="T5" fmla="*/ 110 h 119"/>
                <a:gd name="T6" fmla="*/ 155 w 155"/>
                <a:gd name="T7" fmla="*/ 102 h 119"/>
                <a:gd name="T8" fmla="*/ 155 w 155"/>
                <a:gd name="T9" fmla="*/ 101 h 119"/>
              </a:gdLst>
              <a:ahLst/>
              <a:cxnLst>
                <a:cxn ang="0">
                  <a:pos x="T0" y="T1"/>
                </a:cxn>
                <a:cxn ang="0">
                  <a:pos x="T2" y="T3"/>
                </a:cxn>
                <a:cxn ang="0">
                  <a:pos x="T4" y="T5"/>
                </a:cxn>
                <a:cxn ang="0">
                  <a:pos x="T6" y="T7"/>
                </a:cxn>
                <a:cxn ang="0">
                  <a:pos x="T8" y="T9"/>
                </a:cxn>
              </a:cxnLst>
              <a:rect l="0" t="0" r="r" b="b"/>
              <a:pathLst>
                <a:path w="155" h="119">
                  <a:moveTo>
                    <a:pt x="0" y="0"/>
                  </a:moveTo>
                  <a:cubicBezTo>
                    <a:pt x="0" y="0"/>
                    <a:pt x="53" y="37"/>
                    <a:pt x="110" y="93"/>
                  </a:cubicBezTo>
                  <a:cubicBezTo>
                    <a:pt x="128" y="110"/>
                    <a:pt x="128" y="110"/>
                    <a:pt x="128" y="110"/>
                  </a:cubicBezTo>
                  <a:cubicBezTo>
                    <a:pt x="137" y="119"/>
                    <a:pt x="153" y="114"/>
                    <a:pt x="155" y="102"/>
                  </a:cubicBezTo>
                  <a:cubicBezTo>
                    <a:pt x="155" y="102"/>
                    <a:pt x="155" y="101"/>
                    <a:pt x="155" y="101"/>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01DB3FC9-3F70-4355-B1D5-E8ECCD3DAC52}"/>
                </a:ext>
              </a:extLst>
            </p:cNvPr>
            <p:cNvSpPr>
              <a:spLocks/>
            </p:cNvSpPr>
            <p:nvPr/>
          </p:nvSpPr>
          <p:spPr bwMode="auto">
            <a:xfrm>
              <a:off x="374" y="1249"/>
              <a:ext cx="227" cy="212"/>
            </a:xfrm>
            <a:custGeom>
              <a:avLst/>
              <a:gdLst>
                <a:gd name="T0" fmla="*/ 6 w 95"/>
                <a:gd name="T1" fmla="*/ 0 h 89"/>
                <a:gd name="T2" fmla="*/ 2 w 95"/>
                <a:gd name="T3" fmla="*/ 17 h 89"/>
                <a:gd name="T4" fmla="*/ 8 w 95"/>
                <a:gd name="T5" fmla="*/ 39 h 89"/>
                <a:gd name="T6" fmla="*/ 57 w 95"/>
                <a:gd name="T7" fmla="*/ 82 h 89"/>
                <a:gd name="T8" fmla="*/ 81 w 95"/>
                <a:gd name="T9" fmla="*/ 86 h 89"/>
                <a:gd name="T10" fmla="*/ 95 w 95"/>
                <a:gd name="T11" fmla="*/ 79 h 89"/>
              </a:gdLst>
              <a:ahLst/>
              <a:cxnLst>
                <a:cxn ang="0">
                  <a:pos x="T0" y="T1"/>
                </a:cxn>
                <a:cxn ang="0">
                  <a:pos x="T2" y="T3"/>
                </a:cxn>
                <a:cxn ang="0">
                  <a:pos x="T4" y="T5"/>
                </a:cxn>
                <a:cxn ang="0">
                  <a:pos x="T6" y="T7"/>
                </a:cxn>
                <a:cxn ang="0">
                  <a:pos x="T8" y="T9"/>
                </a:cxn>
                <a:cxn ang="0">
                  <a:pos x="T10" y="T11"/>
                </a:cxn>
              </a:cxnLst>
              <a:rect l="0" t="0" r="r" b="b"/>
              <a:pathLst>
                <a:path w="95" h="89">
                  <a:moveTo>
                    <a:pt x="6" y="0"/>
                  </a:moveTo>
                  <a:cubicBezTo>
                    <a:pt x="2" y="17"/>
                    <a:pt x="2" y="17"/>
                    <a:pt x="2" y="17"/>
                  </a:cubicBezTo>
                  <a:cubicBezTo>
                    <a:pt x="0" y="25"/>
                    <a:pt x="2" y="33"/>
                    <a:pt x="8" y="39"/>
                  </a:cubicBezTo>
                  <a:cubicBezTo>
                    <a:pt x="57" y="82"/>
                    <a:pt x="57" y="82"/>
                    <a:pt x="57" y="82"/>
                  </a:cubicBezTo>
                  <a:cubicBezTo>
                    <a:pt x="64" y="88"/>
                    <a:pt x="73" y="89"/>
                    <a:pt x="81" y="86"/>
                  </a:cubicBezTo>
                  <a:cubicBezTo>
                    <a:pt x="95" y="79"/>
                    <a:pt x="95" y="79"/>
                    <a:pt x="95" y="79"/>
                  </a:cubicBezTo>
                </a:path>
              </a:pathLst>
            </a:custGeom>
            <a:noFill/>
            <a:ln w="6350"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82C88F62-A924-4EE6-B355-6E0848428ACC}"/>
                </a:ext>
              </a:extLst>
            </p:cNvPr>
            <p:cNvSpPr>
              <a:spLocks/>
            </p:cNvSpPr>
            <p:nvPr/>
          </p:nvSpPr>
          <p:spPr bwMode="auto">
            <a:xfrm>
              <a:off x="1056" y="882"/>
              <a:ext cx="150" cy="348"/>
            </a:xfrm>
            <a:custGeom>
              <a:avLst/>
              <a:gdLst>
                <a:gd name="T0" fmla="*/ 63 w 63"/>
                <a:gd name="T1" fmla="*/ 0 h 146"/>
                <a:gd name="T2" fmla="*/ 0 w 63"/>
                <a:gd name="T3" fmla="*/ 26 h 146"/>
                <a:gd name="T4" fmla="*/ 49 w 63"/>
                <a:gd name="T5" fmla="*/ 146 h 146"/>
                <a:gd name="T6" fmla="*/ 43 w 63"/>
                <a:gd name="T7" fmla="*/ 92 h 146"/>
                <a:gd name="T8" fmla="*/ 63 w 63"/>
                <a:gd name="T9" fmla="*/ 0 h 146"/>
              </a:gdLst>
              <a:ahLst/>
              <a:cxnLst>
                <a:cxn ang="0">
                  <a:pos x="T0" y="T1"/>
                </a:cxn>
                <a:cxn ang="0">
                  <a:pos x="T2" y="T3"/>
                </a:cxn>
                <a:cxn ang="0">
                  <a:pos x="T4" y="T5"/>
                </a:cxn>
                <a:cxn ang="0">
                  <a:pos x="T6" y="T7"/>
                </a:cxn>
                <a:cxn ang="0">
                  <a:pos x="T8" y="T9"/>
                </a:cxn>
              </a:cxnLst>
              <a:rect l="0" t="0" r="r" b="b"/>
              <a:pathLst>
                <a:path w="63" h="146">
                  <a:moveTo>
                    <a:pt x="63" y="0"/>
                  </a:moveTo>
                  <a:cubicBezTo>
                    <a:pt x="0" y="26"/>
                    <a:pt x="0" y="26"/>
                    <a:pt x="0" y="26"/>
                  </a:cubicBezTo>
                  <a:cubicBezTo>
                    <a:pt x="49" y="146"/>
                    <a:pt x="49" y="146"/>
                    <a:pt x="49" y="146"/>
                  </a:cubicBezTo>
                  <a:cubicBezTo>
                    <a:pt x="47" y="127"/>
                    <a:pt x="45" y="108"/>
                    <a:pt x="43" y="92"/>
                  </a:cubicBezTo>
                  <a:cubicBezTo>
                    <a:pt x="39" y="60"/>
                    <a:pt x="47" y="28"/>
                    <a:pt x="63" y="0"/>
                  </a:cubicBezTo>
                  <a:close/>
                </a:path>
              </a:pathLst>
            </a:custGeom>
            <a:solidFill>
              <a:srgbClr val="35B4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9FB1D587-E05E-4D98-987A-B2B1C107F26F}"/>
                </a:ext>
              </a:extLst>
            </p:cNvPr>
            <p:cNvSpPr>
              <a:spLocks/>
            </p:cNvSpPr>
            <p:nvPr/>
          </p:nvSpPr>
          <p:spPr bwMode="auto">
            <a:xfrm>
              <a:off x="45" y="863"/>
              <a:ext cx="153" cy="348"/>
            </a:xfrm>
            <a:custGeom>
              <a:avLst/>
              <a:gdLst>
                <a:gd name="T0" fmla="*/ 0 w 64"/>
                <a:gd name="T1" fmla="*/ 0 h 146"/>
                <a:gd name="T2" fmla="*/ 64 w 64"/>
                <a:gd name="T3" fmla="*/ 25 h 146"/>
                <a:gd name="T4" fmla="*/ 15 w 64"/>
                <a:gd name="T5" fmla="*/ 146 h 146"/>
                <a:gd name="T6" fmla="*/ 21 w 64"/>
                <a:gd name="T7" fmla="*/ 91 h 146"/>
                <a:gd name="T8" fmla="*/ 0 w 64"/>
                <a:gd name="T9" fmla="*/ 0 h 146"/>
              </a:gdLst>
              <a:ahLst/>
              <a:cxnLst>
                <a:cxn ang="0">
                  <a:pos x="T0" y="T1"/>
                </a:cxn>
                <a:cxn ang="0">
                  <a:pos x="T2" y="T3"/>
                </a:cxn>
                <a:cxn ang="0">
                  <a:pos x="T4" y="T5"/>
                </a:cxn>
                <a:cxn ang="0">
                  <a:pos x="T6" y="T7"/>
                </a:cxn>
                <a:cxn ang="0">
                  <a:pos x="T8" y="T9"/>
                </a:cxn>
              </a:cxnLst>
              <a:rect l="0" t="0" r="r" b="b"/>
              <a:pathLst>
                <a:path w="64" h="146">
                  <a:moveTo>
                    <a:pt x="0" y="0"/>
                  </a:moveTo>
                  <a:cubicBezTo>
                    <a:pt x="64" y="25"/>
                    <a:pt x="64" y="25"/>
                    <a:pt x="64" y="25"/>
                  </a:cubicBezTo>
                  <a:cubicBezTo>
                    <a:pt x="15" y="146"/>
                    <a:pt x="15" y="146"/>
                    <a:pt x="15" y="146"/>
                  </a:cubicBezTo>
                  <a:cubicBezTo>
                    <a:pt x="17" y="127"/>
                    <a:pt x="19" y="108"/>
                    <a:pt x="21" y="91"/>
                  </a:cubicBezTo>
                  <a:cubicBezTo>
                    <a:pt x="24" y="59"/>
                    <a:pt x="17" y="27"/>
                    <a:pt x="0" y="0"/>
                  </a:cubicBezTo>
                  <a:close/>
                </a:path>
              </a:pathLst>
            </a:custGeom>
            <a:solidFill>
              <a:srgbClr val="35B4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39">
            <a:extLst>
              <a:ext uri="{FF2B5EF4-FFF2-40B4-BE49-F238E27FC236}">
                <a16:creationId xmlns:a16="http://schemas.microsoft.com/office/drawing/2014/main" id="{119B42FA-6B06-48D6-A910-8A1FBCF25C32}"/>
              </a:ext>
            </a:extLst>
          </p:cNvPr>
          <p:cNvGrpSpPr>
            <a:grpSpLocks noChangeAspect="1"/>
          </p:cNvGrpSpPr>
          <p:nvPr/>
        </p:nvGrpSpPr>
        <p:grpSpPr bwMode="auto">
          <a:xfrm>
            <a:off x="7479350" y="1253541"/>
            <a:ext cx="662939" cy="603595"/>
            <a:chOff x="13" y="17"/>
            <a:chExt cx="1240" cy="1129"/>
          </a:xfrm>
        </p:grpSpPr>
        <p:sp>
          <p:nvSpPr>
            <p:cNvPr id="64" name="Freeform 40">
              <a:extLst>
                <a:ext uri="{FF2B5EF4-FFF2-40B4-BE49-F238E27FC236}">
                  <a16:creationId xmlns:a16="http://schemas.microsoft.com/office/drawing/2014/main" id="{13B42A7B-24B1-4AA7-A389-190E793FB253}"/>
                </a:ext>
              </a:extLst>
            </p:cNvPr>
            <p:cNvSpPr>
              <a:spLocks/>
            </p:cNvSpPr>
            <p:nvPr/>
          </p:nvSpPr>
          <p:spPr bwMode="auto">
            <a:xfrm>
              <a:off x="13" y="749"/>
              <a:ext cx="765" cy="397"/>
            </a:xfrm>
            <a:custGeom>
              <a:avLst/>
              <a:gdLst>
                <a:gd name="T0" fmla="*/ 0 w 321"/>
                <a:gd name="T1" fmla="*/ 118 h 166"/>
                <a:gd name="T2" fmla="*/ 109 w 321"/>
                <a:gd name="T3" fmla="*/ 18 h 166"/>
                <a:gd name="T4" fmla="*/ 180 w 321"/>
                <a:gd name="T5" fmla="*/ 20 h 166"/>
                <a:gd name="T6" fmla="*/ 321 w 321"/>
                <a:gd name="T7" fmla="*/ 166 h 166"/>
              </a:gdLst>
              <a:ahLst/>
              <a:cxnLst>
                <a:cxn ang="0">
                  <a:pos x="T0" y="T1"/>
                </a:cxn>
                <a:cxn ang="0">
                  <a:pos x="T2" y="T3"/>
                </a:cxn>
                <a:cxn ang="0">
                  <a:pos x="T4" y="T5"/>
                </a:cxn>
                <a:cxn ang="0">
                  <a:pos x="T6" y="T7"/>
                </a:cxn>
              </a:cxnLst>
              <a:rect l="0" t="0" r="r" b="b"/>
              <a:pathLst>
                <a:path w="321" h="166">
                  <a:moveTo>
                    <a:pt x="0" y="118"/>
                  </a:moveTo>
                  <a:cubicBezTo>
                    <a:pt x="109" y="18"/>
                    <a:pt x="109" y="18"/>
                    <a:pt x="109" y="18"/>
                  </a:cubicBezTo>
                  <a:cubicBezTo>
                    <a:pt x="129" y="0"/>
                    <a:pt x="160" y="1"/>
                    <a:pt x="180" y="20"/>
                  </a:cubicBezTo>
                  <a:cubicBezTo>
                    <a:pt x="321" y="166"/>
                    <a:pt x="321" y="166"/>
                    <a:pt x="321" y="166"/>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41">
              <a:extLst>
                <a:ext uri="{FF2B5EF4-FFF2-40B4-BE49-F238E27FC236}">
                  <a16:creationId xmlns:a16="http://schemas.microsoft.com/office/drawing/2014/main" id="{15485972-FEBA-473B-B3A7-173DF1D6D544}"/>
                </a:ext>
              </a:extLst>
            </p:cNvPr>
            <p:cNvSpPr>
              <a:spLocks/>
            </p:cNvSpPr>
            <p:nvPr/>
          </p:nvSpPr>
          <p:spPr bwMode="auto">
            <a:xfrm>
              <a:off x="924" y="563"/>
              <a:ext cx="329" cy="346"/>
            </a:xfrm>
            <a:custGeom>
              <a:avLst/>
              <a:gdLst>
                <a:gd name="T0" fmla="*/ 0 w 138"/>
                <a:gd name="T1" fmla="*/ 0 h 145"/>
                <a:gd name="T2" fmla="*/ 11 w 138"/>
                <a:gd name="T3" fmla="*/ 9 h 145"/>
                <a:gd name="T4" fmla="*/ 138 w 138"/>
                <a:gd name="T5" fmla="*/ 145 h 145"/>
              </a:gdLst>
              <a:ahLst/>
              <a:cxnLst>
                <a:cxn ang="0">
                  <a:pos x="T0" y="T1"/>
                </a:cxn>
                <a:cxn ang="0">
                  <a:pos x="T2" y="T3"/>
                </a:cxn>
                <a:cxn ang="0">
                  <a:pos x="T4" y="T5"/>
                </a:cxn>
              </a:cxnLst>
              <a:rect l="0" t="0" r="r" b="b"/>
              <a:pathLst>
                <a:path w="138" h="145">
                  <a:moveTo>
                    <a:pt x="0" y="0"/>
                  </a:moveTo>
                  <a:cubicBezTo>
                    <a:pt x="4" y="3"/>
                    <a:pt x="8" y="6"/>
                    <a:pt x="11" y="9"/>
                  </a:cubicBezTo>
                  <a:cubicBezTo>
                    <a:pt x="138" y="145"/>
                    <a:pt x="138" y="145"/>
                    <a:pt x="138" y="145"/>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42">
              <a:extLst>
                <a:ext uri="{FF2B5EF4-FFF2-40B4-BE49-F238E27FC236}">
                  <a16:creationId xmlns:a16="http://schemas.microsoft.com/office/drawing/2014/main" id="{2B27FB2C-1D70-4EA1-A6EA-BAD02A3C5CB8}"/>
                </a:ext>
              </a:extLst>
            </p:cNvPr>
            <p:cNvSpPr>
              <a:spLocks/>
            </p:cNvSpPr>
            <p:nvPr/>
          </p:nvSpPr>
          <p:spPr bwMode="auto">
            <a:xfrm>
              <a:off x="494" y="559"/>
              <a:ext cx="313" cy="293"/>
            </a:xfrm>
            <a:custGeom>
              <a:avLst/>
              <a:gdLst>
                <a:gd name="T0" fmla="*/ 0 w 131"/>
                <a:gd name="T1" fmla="*/ 123 h 123"/>
                <a:gd name="T2" fmla="*/ 119 w 131"/>
                <a:gd name="T3" fmla="*/ 9 h 123"/>
                <a:gd name="T4" fmla="*/ 131 w 131"/>
                <a:gd name="T5" fmla="*/ 0 h 123"/>
              </a:gdLst>
              <a:ahLst/>
              <a:cxnLst>
                <a:cxn ang="0">
                  <a:pos x="T0" y="T1"/>
                </a:cxn>
                <a:cxn ang="0">
                  <a:pos x="T2" y="T3"/>
                </a:cxn>
                <a:cxn ang="0">
                  <a:pos x="T4" y="T5"/>
                </a:cxn>
              </a:cxnLst>
              <a:rect l="0" t="0" r="r" b="b"/>
              <a:pathLst>
                <a:path w="131" h="123">
                  <a:moveTo>
                    <a:pt x="0" y="123"/>
                  </a:moveTo>
                  <a:cubicBezTo>
                    <a:pt x="119" y="9"/>
                    <a:pt x="119" y="9"/>
                    <a:pt x="119" y="9"/>
                  </a:cubicBezTo>
                  <a:cubicBezTo>
                    <a:pt x="123" y="6"/>
                    <a:pt x="127" y="3"/>
                    <a:pt x="131" y="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43">
              <a:extLst>
                <a:ext uri="{FF2B5EF4-FFF2-40B4-BE49-F238E27FC236}">
                  <a16:creationId xmlns:a16="http://schemas.microsoft.com/office/drawing/2014/main" id="{441F3FF6-ADBE-4B98-8F6D-50E1F3F2150E}"/>
                </a:ext>
              </a:extLst>
            </p:cNvPr>
            <p:cNvSpPr>
              <a:spLocks noChangeShapeType="1"/>
            </p:cNvSpPr>
            <p:nvPr/>
          </p:nvSpPr>
          <p:spPr bwMode="auto">
            <a:xfrm>
              <a:off x="406" y="346"/>
              <a:ext cx="0" cy="420"/>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44">
              <a:extLst>
                <a:ext uri="{FF2B5EF4-FFF2-40B4-BE49-F238E27FC236}">
                  <a16:creationId xmlns:a16="http://schemas.microsoft.com/office/drawing/2014/main" id="{8667EFB2-C76C-4ADE-ABF3-21DCA844FDCC}"/>
                </a:ext>
              </a:extLst>
            </p:cNvPr>
            <p:cNvSpPr>
              <a:spLocks noChangeShapeType="1"/>
            </p:cNvSpPr>
            <p:nvPr/>
          </p:nvSpPr>
          <p:spPr bwMode="auto">
            <a:xfrm flipV="1">
              <a:off x="494" y="492"/>
              <a:ext cx="0" cy="360"/>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45">
              <a:extLst>
                <a:ext uri="{FF2B5EF4-FFF2-40B4-BE49-F238E27FC236}">
                  <a16:creationId xmlns:a16="http://schemas.microsoft.com/office/drawing/2014/main" id="{F5ABD7BC-D170-4D1C-94EF-AF80374C9CCA}"/>
                </a:ext>
              </a:extLst>
            </p:cNvPr>
            <p:cNvSpPr>
              <a:spLocks noChangeShapeType="1"/>
            </p:cNvSpPr>
            <p:nvPr/>
          </p:nvSpPr>
          <p:spPr bwMode="auto">
            <a:xfrm>
              <a:off x="580" y="492"/>
              <a:ext cx="0" cy="274"/>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46">
              <a:extLst>
                <a:ext uri="{FF2B5EF4-FFF2-40B4-BE49-F238E27FC236}">
                  <a16:creationId xmlns:a16="http://schemas.microsoft.com/office/drawing/2014/main" id="{D16AF5D3-F94C-4EB5-B0B5-76148D0D4075}"/>
                </a:ext>
              </a:extLst>
            </p:cNvPr>
            <p:cNvSpPr>
              <a:spLocks noChangeShapeType="1"/>
            </p:cNvSpPr>
            <p:nvPr/>
          </p:nvSpPr>
          <p:spPr bwMode="auto">
            <a:xfrm>
              <a:off x="580" y="346"/>
              <a:ext cx="0" cy="146"/>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Oval 47">
              <a:extLst>
                <a:ext uri="{FF2B5EF4-FFF2-40B4-BE49-F238E27FC236}">
                  <a16:creationId xmlns:a16="http://schemas.microsoft.com/office/drawing/2014/main" id="{638FA216-AEC7-4BF9-80B1-AAC282A8738B}"/>
                </a:ext>
              </a:extLst>
            </p:cNvPr>
            <p:cNvSpPr>
              <a:spLocks noChangeArrowheads="1"/>
            </p:cNvSpPr>
            <p:nvPr/>
          </p:nvSpPr>
          <p:spPr bwMode="auto">
            <a:xfrm>
              <a:off x="411" y="17"/>
              <a:ext cx="165" cy="162"/>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48">
              <a:extLst>
                <a:ext uri="{FF2B5EF4-FFF2-40B4-BE49-F238E27FC236}">
                  <a16:creationId xmlns:a16="http://schemas.microsoft.com/office/drawing/2014/main" id="{87DE0C50-736F-42ED-A1BC-A8AE0F2C99BE}"/>
                </a:ext>
              </a:extLst>
            </p:cNvPr>
            <p:cNvSpPr>
              <a:spLocks/>
            </p:cNvSpPr>
            <p:nvPr/>
          </p:nvSpPr>
          <p:spPr bwMode="auto">
            <a:xfrm>
              <a:off x="337" y="231"/>
              <a:ext cx="312" cy="261"/>
            </a:xfrm>
            <a:custGeom>
              <a:avLst/>
              <a:gdLst>
                <a:gd name="T0" fmla="*/ 0 w 131"/>
                <a:gd name="T1" fmla="*/ 109 h 109"/>
                <a:gd name="T2" fmla="*/ 0 w 131"/>
                <a:gd name="T3" fmla="*/ 22 h 109"/>
                <a:gd name="T4" fmla="*/ 23 w 131"/>
                <a:gd name="T5" fmla="*/ 0 h 109"/>
                <a:gd name="T6" fmla="*/ 109 w 131"/>
                <a:gd name="T7" fmla="*/ 0 h 109"/>
                <a:gd name="T8" fmla="*/ 131 w 131"/>
                <a:gd name="T9" fmla="*/ 22 h 109"/>
                <a:gd name="T10" fmla="*/ 131 w 131"/>
                <a:gd name="T11" fmla="*/ 100 h 109"/>
              </a:gdLst>
              <a:ahLst/>
              <a:cxnLst>
                <a:cxn ang="0">
                  <a:pos x="T0" y="T1"/>
                </a:cxn>
                <a:cxn ang="0">
                  <a:pos x="T2" y="T3"/>
                </a:cxn>
                <a:cxn ang="0">
                  <a:pos x="T4" y="T5"/>
                </a:cxn>
                <a:cxn ang="0">
                  <a:pos x="T6" y="T7"/>
                </a:cxn>
                <a:cxn ang="0">
                  <a:pos x="T8" y="T9"/>
                </a:cxn>
                <a:cxn ang="0">
                  <a:pos x="T10" y="T11"/>
                </a:cxn>
              </a:cxnLst>
              <a:rect l="0" t="0" r="r" b="b"/>
              <a:pathLst>
                <a:path w="131" h="109">
                  <a:moveTo>
                    <a:pt x="0" y="109"/>
                  </a:moveTo>
                  <a:cubicBezTo>
                    <a:pt x="0" y="22"/>
                    <a:pt x="0" y="22"/>
                    <a:pt x="0" y="22"/>
                  </a:cubicBezTo>
                  <a:cubicBezTo>
                    <a:pt x="0" y="10"/>
                    <a:pt x="10" y="0"/>
                    <a:pt x="23" y="0"/>
                  </a:cubicBezTo>
                  <a:cubicBezTo>
                    <a:pt x="109" y="0"/>
                    <a:pt x="109" y="0"/>
                    <a:pt x="109" y="0"/>
                  </a:cubicBezTo>
                  <a:cubicBezTo>
                    <a:pt x="121" y="0"/>
                    <a:pt x="131" y="10"/>
                    <a:pt x="131" y="22"/>
                  </a:cubicBezTo>
                  <a:cubicBezTo>
                    <a:pt x="131" y="100"/>
                    <a:pt x="131" y="100"/>
                    <a:pt x="131" y="10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49">
              <a:extLst>
                <a:ext uri="{FF2B5EF4-FFF2-40B4-BE49-F238E27FC236}">
                  <a16:creationId xmlns:a16="http://schemas.microsoft.com/office/drawing/2014/main" id="{47AA071D-A9F0-4FCD-8484-4F86DBFB7EB8}"/>
                </a:ext>
              </a:extLst>
            </p:cNvPr>
            <p:cNvSpPr>
              <a:spLocks noChangeShapeType="1"/>
            </p:cNvSpPr>
            <p:nvPr/>
          </p:nvSpPr>
          <p:spPr bwMode="auto">
            <a:xfrm>
              <a:off x="406" y="492"/>
              <a:ext cx="174" cy="0"/>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50">
              <a:extLst>
                <a:ext uri="{FF2B5EF4-FFF2-40B4-BE49-F238E27FC236}">
                  <a16:creationId xmlns:a16="http://schemas.microsoft.com/office/drawing/2014/main" id="{9635BA81-5649-4BF3-B169-4F410300F190}"/>
                </a:ext>
              </a:extLst>
            </p:cNvPr>
            <p:cNvSpPr>
              <a:spLocks noChangeShapeType="1"/>
            </p:cNvSpPr>
            <p:nvPr/>
          </p:nvSpPr>
          <p:spPr bwMode="auto">
            <a:xfrm>
              <a:off x="494" y="231"/>
              <a:ext cx="0" cy="94"/>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51">
              <a:extLst>
                <a:ext uri="{FF2B5EF4-FFF2-40B4-BE49-F238E27FC236}">
                  <a16:creationId xmlns:a16="http://schemas.microsoft.com/office/drawing/2014/main" id="{E3B48EB4-9949-4A11-A5A1-D594C5E8449B}"/>
                </a:ext>
              </a:extLst>
            </p:cNvPr>
            <p:cNvSpPr>
              <a:spLocks/>
            </p:cNvSpPr>
            <p:nvPr/>
          </p:nvSpPr>
          <p:spPr bwMode="auto">
            <a:xfrm>
              <a:off x="866" y="212"/>
              <a:ext cx="296" cy="199"/>
            </a:xfrm>
            <a:custGeom>
              <a:avLst/>
              <a:gdLst>
                <a:gd name="T0" fmla="*/ 71 w 124"/>
                <a:gd name="T1" fmla="*/ 83 h 83"/>
                <a:gd name="T2" fmla="*/ 124 w 124"/>
                <a:gd name="T3" fmla="*/ 83 h 83"/>
                <a:gd name="T4" fmla="*/ 124 w 124"/>
                <a:gd name="T5" fmla="*/ 21 h 83"/>
                <a:gd name="T6" fmla="*/ 83 w 124"/>
                <a:gd name="T7" fmla="*/ 21 h 83"/>
                <a:gd name="T8" fmla="*/ 62 w 124"/>
                <a:gd name="T9" fmla="*/ 0 h 83"/>
                <a:gd name="T10" fmla="*/ 62 w 124"/>
                <a:gd name="T11" fmla="*/ 0 h 83"/>
                <a:gd name="T12" fmla="*/ 0 w 124"/>
                <a:gd name="T13" fmla="*/ 0 h 83"/>
                <a:gd name="T14" fmla="*/ 0 w 124"/>
                <a:gd name="T15" fmla="*/ 62 h 83"/>
                <a:gd name="T16" fmla="*/ 62 w 124"/>
                <a:gd name="T17" fmla="*/ 62 h 83"/>
                <a:gd name="T18" fmla="*/ 62 w 124"/>
                <a:gd name="T19"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3">
                  <a:moveTo>
                    <a:pt x="71" y="83"/>
                  </a:moveTo>
                  <a:cubicBezTo>
                    <a:pt x="124" y="83"/>
                    <a:pt x="124" y="83"/>
                    <a:pt x="124" y="83"/>
                  </a:cubicBezTo>
                  <a:cubicBezTo>
                    <a:pt x="124" y="21"/>
                    <a:pt x="124" y="21"/>
                    <a:pt x="124" y="21"/>
                  </a:cubicBezTo>
                  <a:cubicBezTo>
                    <a:pt x="83" y="21"/>
                    <a:pt x="83" y="21"/>
                    <a:pt x="83" y="21"/>
                  </a:cubicBezTo>
                  <a:cubicBezTo>
                    <a:pt x="71" y="21"/>
                    <a:pt x="62" y="11"/>
                    <a:pt x="62" y="0"/>
                  </a:cubicBezTo>
                  <a:cubicBezTo>
                    <a:pt x="62" y="0"/>
                    <a:pt x="62" y="0"/>
                    <a:pt x="62" y="0"/>
                  </a:cubicBezTo>
                  <a:cubicBezTo>
                    <a:pt x="0" y="0"/>
                    <a:pt x="0" y="0"/>
                    <a:pt x="0" y="0"/>
                  </a:cubicBezTo>
                  <a:cubicBezTo>
                    <a:pt x="0" y="62"/>
                    <a:pt x="0" y="62"/>
                    <a:pt x="0" y="62"/>
                  </a:cubicBezTo>
                  <a:cubicBezTo>
                    <a:pt x="62" y="62"/>
                    <a:pt x="62" y="62"/>
                    <a:pt x="62" y="62"/>
                  </a:cubicBezTo>
                  <a:cubicBezTo>
                    <a:pt x="62" y="36"/>
                    <a:pt x="62" y="36"/>
                    <a:pt x="62" y="36"/>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52">
              <a:extLst>
                <a:ext uri="{FF2B5EF4-FFF2-40B4-BE49-F238E27FC236}">
                  <a16:creationId xmlns:a16="http://schemas.microsoft.com/office/drawing/2014/main" id="{8C773727-FC30-474C-809F-5CCB7FB9155F}"/>
                </a:ext>
              </a:extLst>
            </p:cNvPr>
            <p:cNvSpPr>
              <a:spLocks noChangeShapeType="1"/>
            </p:cNvSpPr>
            <p:nvPr/>
          </p:nvSpPr>
          <p:spPr bwMode="auto">
            <a:xfrm>
              <a:off x="866" y="360"/>
              <a:ext cx="0" cy="268"/>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53">
              <a:extLst>
                <a:ext uri="{FF2B5EF4-FFF2-40B4-BE49-F238E27FC236}">
                  <a16:creationId xmlns:a16="http://schemas.microsoft.com/office/drawing/2014/main" id="{27C84FFB-4A4F-4567-B410-96C081107B19}"/>
                </a:ext>
              </a:extLst>
            </p:cNvPr>
            <p:cNvSpPr>
              <a:spLocks/>
            </p:cNvSpPr>
            <p:nvPr/>
          </p:nvSpPr>
          <p:spPr bwMode="auto">
            <a:xfrm>
              <a:off x="165" y="819"/>
              <a:ext cx="425" cy="217"/>
            </a:xfrm>
            <a:custGeom>
              <a:avLst/>
              <a:gdLst>
                <a:gd name="T0" fmla="*/ 79 w 178"/>
                <a:gd name="T1" fmla="*/ 0 h 91"/>
                <a:gd name="T2" fmla="*/ 61 w 178"/>
                <a:gd name="T3" fmla="*/ 7 h 91"/>
                <a:gd name="T4" fmla="*/ 0 w 178"/>
                <a:gd name="T5" fmla="*/ 63 h 91"/>
                <a:gd name="T6" fmla="*/ 30 w 178"/>
                <a:gd name="T7" fmla="*/ 88 h 91"/>
                <a:gd name="T8" fmla="*/ 63 w 178"/>
                <a:gd name="T9" fmla="*/ 83 h 91"/>
                <a:gd name="T10" fmla="*/ 94 w 178"/>
                <a:gd name="T11" fmla="*/ 71 h 91"/>
                <a:gd name="T12" fmla="*/ 156 w 178"/>
                <a:gd name="T13" fmla="*/ 85 h 91"/>
                <a:gd name="T14" fmla="*/ 178 w 178"/>
                <a:gd name="T15" fmla="*/ 91 h 91"/>
                <a:gd name="T16" fmla="*/ 98 w 178"/>
                <a:gd name="T17" fmla="*/ 8 h 91"/>
                <a:gd name="T18" fmla="*/ 79 w 178"/>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91">
                  <a:moveTo>
                    <a:pt x="79" y="0"/>
                  </a:moveTo>
                  <a:cubicBezTo>
                    <a:pt x="72" y="0"/>
                    <a:pt x="66" y="2"/>
                    <a:pt x="61" y="7"/>
                  </a:cubicBezTo>
                  <a:cubicBezTo>
                    <a:pt x="0" y="63"/>
                    <a:pt x="0" y="63"/>
                    <a:pt x="0" y="63"/>
                  </a:cubicBezTo>
                  <a:cubicBezTo>
                    <a:pt x="9" y="73"/>
                    <a:pt x="17" y="84"/>
                    <a:pt x="30" y="88"/>
                  </a:cubicBezTo>
                  <a:cubicBezTo>
                    <a:pt x="41" y="91"/>
                    <a:pt x="52" y="87"/>
                    <a:pt x="63" y="83"/>
                  </a:cubicBezTo>
                  <a:cubicBezTo>
                    <a:pt x="73" y="78"/>
                    <a:pt x="83" y="73"/>
                    <a:pt x="94" y="71"/>
                  </a:cubicBezTo>
                  <a:cubicBezTo>
                    <a:pt x="115" y="68"/>
                    <a:pt x="136" y="79"/>
                    <a:pt x="156" y="85"/>
                  </a:cubicBezTo>
                  <a:cubicBezTo>
                    <a:pt x="164" y="88"/>
                    <a:pt x="171" y="90"/>
                    <a:pt x="178" y="91"/>
                  </a:cubicBezTo>
                  <a:cubicBezTo>
                    <a:pt x="98" y="8"/>
                    <a:pt x="98" y="8"/>
                    <a:pt x="98" y="8"/>
                  </a:cubicBezTo>
                  <a:cubicBezTo>
                    <a:pt x="93" y="3"/>
                    <a:pt x="86" y="0"/>
                    <a:pt x="79" y="0"/>
                  </a:cubicBezTo>
                  <a:close/>
                </a:path>
              </a:pathLst>
            </a:custGeom>
            <a:solidFill>
              <a:srgbClr val="FFC52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56">
            <a:extLst>
              <a:ext uri="{FF2B5EF4-FFF2-40B4-BE49-F238E27FC236}">
                <a16:creationId xmlns:a16="http://schemas.microsoft.com/office/drawing/2014/main" id="{8A4994D3-1A20-48D6-9B0B-25564B946D46}"/>
              </a:ext>
            </a:extLst>
          </p:cNvPr>
          <p:cNvGrpSpPr>
            <a:grpSpLocks noChangeAspect="1"/>
          </p:cNvGrpSpPr>
          <p:nvPr/>
        </p:nvGrpSpPr>
        <p:grpSpPr bwMode="auto">
          <a:xfrm>
            <a:off x="5580994" y="4337371"/>
            <a:ext cx="841226" cy="793748"/>
            <a:chOff x="18" y="18"/>
            <a:chExt cx="1258" cy="1187"/>
          </a:xfrm>
        </p:grpSpPr>
        <p:sp>
          <p:nvSpPr>
            <p:cNvPr id="81" name="Freeform 57">
              <a:extLst>
                <a:ext uri="{FF2B5EF4-FFF2-40B4-BE49-F238E27FC236}">
                  <a16:creationId xmlns:a16="http://schemas.microsoft.com/office/drawing/2014/main" id="{8E617425-FD3B-4080-8AD9-5B6D5AFF0BC9}"/>
                </a:ext>
              </a:extLst>
            </p:cNvPr>
            <p:cNvSpPr>
              <a:spLocks/>
            </p:cNvSpPr>
            <p:nvPr/>
          </p:nvSpPr>
          <p:spPr bwMode="auto">
            <a:xfrm>
              <a:off x="730" y="590"/>
              <a:ext cx="143" cy="284"/>
            </a:xfrm>
            <a:custGeom>
              <a:avLst/>
              <a:gdLst>
                <a:gd name="T0" fmla="*/ 0 w 60"/>
                <a:gd name="T1" fmla="*/ 89 h 119"/>
                <a:gd name="T2" fmla="*/ 30 w 60"/>
                <a:gd name="T3" fmla="*/ 119 h 119"/>
                <a:gd name="T4" fmla="*/ 60 w 60"/>
                <a:gd name="T5" fmla="*/ 89 h 119"/>
                <a:gd name="T6" fmla="*/ 30 w 60"/>
                <a:gd name="T7" fmla="*/ 60 h 119"/>
                <a:gd name="T8" fmla="*/ 0 w 60"/>
                <a:gd name="T9" fmla="*/ 30 h 119"/>
                <a:gd name="T10" fmla="*/ 30 w 60"/>
                <a:gd name="T11" fmla="*/ 0 h 119"/>
                <a:gd name="T12" fmla="*/ 60 w 60"/>
                <a:gd name="T13" fmla="*/ 30 h 119"/>
              </a:gdLst>
              <a:ahLst/>
              <a:cxnLst>
                <a:cxn ang="0">
                  <a:pos x="T0" y="T1"/>
                </a:cxn>
                <a:cxn ang="0">
                  <a:pos x="T2" y="T3"/>
                </a:cxn>
                <a:cxn ang="0">
                  <a:pos x="T4" y="T5"/>
                </a:cxn>
                <a:cxn ang="0">
                  <a:pos x="T6" y="T7"/>
                </a:cxn>
                <a:cxn ang="0">
                  <a:pos x="T8" y="T9"/>
                </a:cxn>
                <a:cxn ang="0">
                  <a:pos x="T10" y="T11"/>
                </a:cxn>
                <a:cxn ang="0">
                  <a:pos x="T12" y="T13"/>
                </a:cxn>
              </a:cxnLst>
              <a:rect l="0" t="0" r="r" b="b"/>
              <a:pathLst>
                <a:path w="60" h="119">
                  <a:moveTo>
                    <a:pt x="0" y="89"/>
                  </a:moveTo>
                  <a:cubicBezTo>
                    <a:pt x="0" y="106"/>
                    <a:pt x="14" y="119"/>
                    <a:pt x="30" y="119"/>
                  </a:cubicBezTo>
                  <a:cubicBezTo>
                    <a:pt x="47" y="119"/>
                    <a:pt x="60" y="106"/>
                    <a:pt x="60" y="89"/>
                  </a:cubicBezTo>
                  <a:cubicBezTo>
                    <a:pt x="60" y="73"/>
                    <a:pt x="48" y="65"/>
                    <a:pt x="30" y="60"/>
                  </a:cubicBezTo>
                  <a:cubicBezTo>
                    <a:pt x="15" y="54"/>
                    <a:pt x="0" y="46"/>
                    <a:pt x="0" y="30"/>
                  </a:cubicBezTo>
                  <a:cubicBezTo>
                    <a:pt x="0" y="13"/>
                    <a:pt x="14" y="0"/>
                    <a:pt x="30" y="0"/>
                  </a:cubicBezTo>
                  <a:cubicBezTo>
                    <a:pt x="47" y="0"/>
                    <a:pt x="60" y="13"/>
                    <a:pt x="60" y="3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58">
              <a:extLst>
                <a:ext uri="{FF2B5EF4-FFF2-40B4-BE49-F238E27FC236}">
                  <a16:creationId xmlns:a16="http://schemas.microsoft.com/office/drawing/2014/main" id="{C1DFD7BB-CDD3-47C1-B96A-0C195BD46840}"/>
                </a:ext>
              </a:extLst>
            </p:cNvPr>
            <p:cNvSpPr>
              <a:spLocks noChangeShapeType="1"/>
            </p:cNvSpPr>
            <p:nvPr/>
          </p:nvSpPr>
          <p:spPr bwMode="auto">
            <a:xfrm>
              <a:off x="802" y="549"/>
              <a:ext cx="0" cy="41"/>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59">
              <a:extLst>
                <a:ext uri="{FF2B5EF4-FFF2-40B4-BE49-F238E27FC236}">
                  <a16:creationId xmlns:a16="http://schemas.microsoft.com/office/drawing/2014/main" id="{EEDE0F9D-88E0-4379-8C81-849F545FC9EA}"/>
                </a:ext>
              </a:extLst>
            </p:cNvPr>
            <p:cNvSpPr>
              <a:spLocks noChangeShapeType="1"/>
            </p:cNvSpPr>
            <p:nvPr/>
          </p:nvSpPr>
          <p:spPr bwMode="auto">
            <a:xfrm>
              <a:off x="802" y="874"/>
              <a:ext cx="0" cy="40"/>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60">
              <a:extLst>
                <a:ext uri="{FF2B5EF4-FFF2-40B4-BE49-F238E27FC236}">
                  <a16:creationId xmlns:a16="http://schemas.microsoft.com/office/drawing/2014/main" id="{FBBFAF07-F8A2-4B17-99D6-2C75B0F81CCC}"/>
                </a:ext>
              </a:extLst>
            </p:cNvPr>
            <p:cNvSpPr>
              <a:spLocks/>
            </p:cNvSpPr>
            <p:nvPr/>
          </p:nvSpPr>
          <p:spPr bwMode="auto">
            <a:xfrm>
              <a:off x="18" y="18"/>
              <a:ext cx="1063" cy="870"/>
            </a:xfrm>
            <a:custGeom>
              <a:avLst/>
              <a:gdLst>
                <a:gd name="T0" fmla="*/ 172 w 446"/>
                <a:gd name="T1" fmla="*/ 365 h 365"/>
                <a:gd name="T2" fmla="*/ 8 w 446"/>
                <a:gd name="T3" fmla="*/ 365 h 365"/>
                <a:gd name="T4" fmla="*/ 0 w 446"/>
                <a:gd name="T5" fmla="*/ 357 h 365"/>
                <a:gd name="T6" fmla="*/ 0 w 446"/>
                <a:gd name="T7" fmla="*/ 9 h 365"/>
                <a:gd name="T8" fmla="*/ 8 w 446"/>
                <a:gd name="T9" fmla="*/ 0 h 365"/>
                <a:gd name="T10" fmla="*/ 438 w 446"/>
                <a:gd name="T11" fmla="*/ 0 h 365"/>
                <a:gd name="T12" fmla="*/ 446 w 446"/>
                <a:gd name="T13" fmla="*/ 9 h 365"/>
                <a:gd name="T14" fmla="*/ 446 w 446"/>
                <a:gd name="T15" fmla="*/ 176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 h="365">
                  <a:moveTo>
                    <a:pt x="172" y="365"/>
                  </a:moveTo>
                  <a:cubicBezTo>
                    <a:pt x="8" y="365"/>
                    <a:pt x="8" y="365"/>
                    <a:pt x="8" y="365"/>
                  </a:cubicBezTo>
                  <a:cubicBezTo>
                    <a:pt x="4" y="365"/>
                    <a:pt x="0" y="361"/>
                    <a:pt x="0" y="357"/>
                  </a:cubicBezTo>
                  <a:cubicBezTo>
                    <a:pt x="0" y="9"/>
                    <a:pt x="0" y="9"/>
                    <a:pt x="0" y="9"/>
                  </a:cubicBezTo>
                  <a:cubicBezTo>
                    <a:pt x="0" y="4"/>
                    <a:pt x="4" y="0"/>
                    <a:pt x="8" y="0"/>
                  </a:cubicBezTo>
                  <a:cubicBezTo>
                    <a:pt x="438" y="0"/>
                    <a:pt x="438" y="0"/>
                    <a:pt x="438" y="0"/>
                  </a:cubicBezTo>
                  <a:cubicBezTo>
                    <a:pt x="442" y="0"/>
                    <a:pt x="446" y="4"/>
                    <a:pt x="446" y="9"/>
                  </a:cubicBezTo>
                  <a:cubicBezTo>
                    <a:pt x="446" y="176"/>
                    <a:pt x="446" y="176"/>
                    <a:pt x="446" y="176"/>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Oval 61">
              <a:extLst>
                <a:ext uri="{FF2B5EF4-FFF2-40B4-BE49-F238E27FC236}">
                  <a16:creationId xmlns:a16="http://schemas.microsoft.com/office/drawing/2014/main" id="{D30C96BE-01BA-4A63-B887-4A2F4CD80C0D}"/>
                </a:ext>
              </a:extLst>
            </p:cNvPr>
            <p:cNvSpPr>
              <a:spLocks noChangeArrowheads="1"/>
            </p:cNvSpPr>
            <p:nvPr/>
          </p:nvSpPr>
          <p:spPr bwMode="auto">
            <a:xfrm>
              <a:off x="373" y="120"/>
              <a:ext cx="24" cy="26"/>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Oval 62">
              <a:extLst>
                <a:ext uri="{FF2B5EF4-FFF2-40B4-BE49-F238E27FC236}">
                  <a16:creationId xmlns:a16="http://schemas.microsoft.com/office/drawing/2014/main" id="{59302763-3B6F-41A4-A181-E4BEAA87F66F}"/>
                </a:ext>
              </a:extLst>
            </p:cNvPr>
            <p:cNvSpPr>
              <a:spLocks noChangeArrowheads="1"/>
            </p:cNvSpPr>
            <p:nvPr/>
          </p:nvSpPr>
          <p:spPr bwMode="auto">
            <a:xfrm>
              <a:off x="256" y="123"/>
              <a:ext cx="24" cy="23"/>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63">
              <a:extLst>
                <a:ext uri="{FF2B5EF4-FFF2-40B4-BE49-F238E27FC236}">
                  <a16:creationId xmlns:a16="http://schemas.microsoft.com/office/drawing/2014/main" id="{C458FFBA-DEF0-4474-93E3-B293D68E7332}"/>
                </a:ext>
              </a:extLst>
            </p:cNvPr>
            <p:cNvSpPr>
              <a:spLocks noChangeArrowheads="1"/>
            </p:cNvSpPr>
            <p:nvPr/>
          </p:nvSpPr>
          <p:spPr bwMode="auto">
            <a:xfrm>
              <a:off x="137" y="123"/>
              <a:ext cx="26" cy="26"/>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64">
              <a:extLst>
                <a:ext uri="{FF2B5EF4-FFF2-40B4-BE49-F238E27FC236}">
                  <a16:creationId xmlns:a16="http://schemas.microsoft.com/office/drawing/2014/main" id="{B35C596E-F6C6-4E8B-B904-B62E3FF671DC}"/>
                </a:ext>
              </a:extLst>
            </p:cNvPr>
            <p:cNvSpPr>
              <a:spLocks noChangeShapeType="1"/>
            </p:cNvSpPr>
            <p:nvPr/>
          </p:nvSpPr>
          <p:spPr bwMode="auto">
            <a:xfrm>
              <a:off x="18" y="251"/>
              <a:ext cx="1063" cy="0"/>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65">
              <a:extLst>
                <a:ext uri="{FF2B5EF4-FFF2-40B4-BE49-F238E27FC236}">
                  <a16:creationId xmlns:a16="http://schemas.microsoft.com/office/drawing/2014/main" id="{54A05CE3-BA78-46F9-81F5-3700663EFDFE}"/>
                </a:ext>
              </a:extLst>
            </p:cNvPr>
            <p:cNvSpPr>
              <a:spLocks noChangeShapeType="1"/>
            </p:cNvSpPr>
            <p:nvPr/>
          </p:nvSpPr>
          <p:spPr bwMode="auto">
            <a:xfrm>
              <a:off x="554" y="134"/>
              <a:ext cx="424" cy="0"/>
            </a:xfrm>
            <a:prstGeom prst="line">
              <a:avLst/>
            </a:prstGeom>
            <a:noFill/>
            <a:ln w="6350" cap="rnd">
              <a:solidFill>
                <a:srgbClr val="34415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Oval 66">
              <a:extLst>
                <a:ext uri="{FF2B5EF4-FFF2-40B4-BE49-F238E27FC236}">
                  <a16:creationId xmlns:a16="http://schemas.microsoft.com/office/drawing/2014/main" id="{8F38308C-1B26-4D6A-ADFC-A08AACF604C5}"/>
                </a:ext>
              </a:extLst>
            </p:cNvPr>
            <p:cNvSpPr>
              <a:spLocks noChangeArrowheads="1"/>
            </p:cNvSpPr>
            <p:nvPr/>
          </p:nvSpPr>
          <p:spPr bwMode="auto">
            <a:xfrm>
              <a:off x="490" y="418"/>
              <a:ext cx="626" cy="627"/>
            </a:xfrm>
            <a:prstGeom prst="ellipse">
              <a:avLst/>
            </a:pr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67">
              <a:extLst>
                <a:ext uri="{FF2B5EF4-FFF2-40B4-BE49-F238E27FC236}">
                  <a16:creationId xmlns:a16="http://schemas.microsoft.com/office/drawing/2014/main" id="{48637153-7879-4DDD-8203-EC9DFC980509}"/>
                </a:ext>
              </a:extLst>
            </p:cNvPr>
            <p:cNvSpPr>
              <a:spLocks/>
            </p:cNvSpPr>
            <p:nvPr/>
          </p:nvSpPr>
          <p:spPr bwMode="auto">
            <a:xfrm>
              <a:off x="766" y="475"/>
              <a:ext cx="293" cy="513"/>
            </a:xfrm>
            <a:custGeom>
              <a:avLst/>
              <a:gdLst>
                <a:gd name="T0" fmla="*/ 15 w 123"/>
                <a:gd name="T1" fmla="*/ 0 h 215"/>
                <a:gd name="T2" fmla="*/ 0 w 123"/>
                <a:gd name="T3" fmla="*/ 1 h 215"/>
                <a:gd name="T4" fmla="*/ 93 w 123"/>
                <a:gd name="T5" fmla="*/ 108 h 215"/>
                <a:gd name="T6" fmla="*/ 0 w 123"/>
                <a:gd name="T7" fmla="*/ 214 h 215"/>
                <a:gd name="T8" fmla="*/ 15 w 123"/>
                <a:gd name="T9" fmla="*/ 215 h 215"/>
                <a:gd name="T10" fmla="*/ 123 w 123"/>
                <a:gd name="T11" fmla="*/ 108 h 215"/>
                <a:gd name="T12" fmla="*/ 15 w 123"/>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123" h="215">
                  <a:moveTo>
                    <a:pt x="15" y="0"/>
                  </a:moveTo>
                  <a:cubicBezTo>
                    <a:pt x="10" y="0"/>
                    <a:pt x="5" y="1"/>
                    <a:pt x="0" y="1"/>
                  </a:cubicBezTo>
                  <a:cubicBezTo>
                    <a:pt x="52" y="9"/>
                    <a:pt x="93" y="54"/>
                    <a:pt x="93" y="108"/>
                  </a:cubicBezTo>
                  <a:cubicBezTo>
                    <a:pt x="93" y="162"/>
                    <a:pt x="52" y="207"/>
                    <a:pt x="0" y="214"/>
                  </a:cubicBezTo>
                  <a:cubicBezTo>
                    <a:pt x="5" y="215"/>
                    <a:pt x="10" y="215"/>
                    <a:pt x="15" y="215"/>
                  </a:cubicBezTo>
                  <a:cubicBezTo>
                    <a:pt x="74" y="215"/>
                    <a:pt x="123" y="167"/>
                    <a:pt x="123" y="108"/>
                  </a:cubicBezTo>
                  <a:cubicBezTo>
                    <a:pt x="123" y="48"/>
                    <a:pt x="74" y="0"/>
                    <a:pt x="15" y="0"/>
                  </a:cubicBezTo>
                  <a:close/>
                </a:path>
              </a:pathLst>
            </a:custGeom>
            <a:solidFill>
              <a:srgbClr val="FFC52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68">
              <a:extLst>
                <a:ext uri="{FF2B5EF4-FFF2-40B4-BE49-F238E27FC236}">
                  <a16:creationId xmlns:a16="http://schemas.microsoft.com/office/drawing/2014/main" id="{5B968DD2-6BA7-4669-A7F5-61DE6D0DEEB5}"/>
                </a:ext>
              </a:extLst>
            </p:cNvPr>
            <p:cNvSpPr>
              <a:spLocks/>
            </p:cNvSpPr>
            <p:nvPr/>
          </p:nvSpPr>
          <p:spPr bwMode="auto">
            <a:xfrm>
              <a:off x="840" y="771"/>
              <a:ext cx="360" cy="358"/>
            </a:xfrm>
            <a:custGeom>
              <a:avLst/>
              <a:gdLst>
                <a:gd name="T0" fmla="*/ 0 w 151"/>
                <a:gd name="T1" fmla="*/ 150 h 150"/>
                <a:gd name="T2" fmla="*/ 151 w 151"/>
                <a:gd name="T3" fmla="*/ 0 h 150"/>
              </a:gdLst>
              <a:ahLst/>
              <a:cxnLst>
                <a:cxn ang="0">
                  <a:pos x="T0" y="T1"/>
                </a:cxn>
                <a:cxn ang="0">
                  <a:pos x="T2" y="T3"/>
                </a:cxn>
              </a:cxnLst>
              <a:rect l="0" t="0" r="r" b="b"/>
              <a:pathLst>
                <a:path w="151" h="150">
                  <a:moveTo>
                    <a:pt x="0" y="150"/>
                  </a:moveTo>
                  <a:cubicBezTo>
                    <a:pt x="83" y="150"/>
                    <a:pt x="151" y="83"/>
                    <a:pt x="151" y="0"/>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9">
              <a:extLst>
                <a:ext uri="{FF2B5EF4-FFF2-40B4-BE49-F238E27FC236}">
                  <a16:creationId xmlns:a16="http://schemas.microsoft.com/office/drawing/2014/main" id="{0B7FF11F-04A5-454D-A228-468C20872315}"/>
                </a:ext>
              </a:extLst>
            </p:cNvPr>
            <p:cNvSpPr>
              <a:spLocks/>
            </p:cNvSpPr>
            <p:nvPr/>
          </p:nvSpPr>
          <p:spPr bwMode="auto">
            <a:xfrm>
              <a:off x="1064" y="993"/>
              <a:ext cx="212" cy="212"/>
            </a:xfrm>
            <a:custGeom>
              <a:avLst/>
              <a:gdLst>
                <a:gd name="T0" fmla="*/ 24 w 89"/>
                <a:gd name="T1" fmla="*/ 0 h 89"/>
                <a:gd name="T2" fmla="*/ 82 w 89"/>
                <a:gd name="T3" fmla="*/ 58 h 89"/>
                <a:gd name="T4" fmla="*/ 82 w 89"/>
                <a:gd name="T5" fmla="*/ 82 h 89"/>
                <a:gd name="T6" fmla="*/ 82 w 89"/>
                <a:gd name="T7" fmla="*/ 82 h 89"/>
                <a:gd name="T8" fmla="*/ 57 w 89"/>
                <a:gd name="T9" fmla="*/ 82 h 89"/>
                <a:gd name="T10" fmla="*/ 0 w 89"/>
                <a:gd name="T11" fmla="*/ 25 h 89"/>
              </a:gdLst>
              <a:ahLst/>
              <a:cxnLst>
                <a:cxn ang="0">
                  <a:pos x="T0" y="T1"/>
                </a:cxn>
                <a:cxn ang="0">
                  <a:pos x="T2" y="T3"/>
                </a:cxn>
                <a:cxn ang="0">
                  <a:pos x="T4" y="T5"/>
                </a:cxn>
                <a:cxn ang="0">
                  <a:pos x="T6" y="T7"/>
                </a:cxn>
                <a:cxn ang="0">
                  <a:pos x="T8" y="T9"/>
                </a:cxn>
                <a:cxn ang="0">
                  <a:pos x="T10" y="T11"/>
                </a:cxn>
              </a:cxnLst>
              <a:rect l="0" t="0" r="r" b="b"/>
              <a:pathLst>
                <a:path w="89" h="89">
                  <a:moveTo>
                    <a:pt x="24" y="0"/>
                  </a:moveTo>
                  <a:cubicBezTo>
                    <a:pt x="82" y="58"/>
                    <a:pt x="82" y="58"/>
                    <a:pt x="82" y="58"/>
                  </a:cubicBezTo>
                  <a:cubicBezTo>
                    <a:pt x="89" y="64"/>
                    <a:pt x="89" y="75"/>
                    <a:pt x="82" y="82"/>
                  </a:cubicBezTo>
                  <a:cubicBezTo>
                    <a:pt x="82" y="82"/>
                    <a:pt x="82" y="82"/>
                    <a:pt x="82" y="82"/>
                  </a:cubicBezTo>
                  <a:cubicBezTo>
                    <a:pt x="75" y="89"/>
                    <a:pt x="64" y="89"/>
                    <a:pt x="57" y="82"/>
                  </a:cubicBezTo>
                  <a:cubicBezTo>
                    <a:pt x="0" y="25"/>
                    <a:pt x="0" y="25"/>
                    <a:pt x="0" y="25"/>
                  </a:cubicBezTo>
                </a:path>
              </a:pathLst>
            </a:custGeom>
            <a:noFill/>
            <a:ln w="6350"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70">
              <a:extLst>
                <a:ext uri="{FF2B5EF4-FFF2-40B4-BE49-F238E27FC236}">
                  <a16:creationId xmlns:a16="http://schemas.microsoft.com/office/drawing/2014/main" id="{B5CF52BD-EDAF-4B5D-BA45-B97B68E99688}"/>
                </a:ext>
              </a:extLst>
            </p:cNvPr>
            <p:cNvSpPr>
              <a:spLocks/>
            </p:cNvSpPr>
            <p:nvPr/>
          </p:nvSpPr>
          <p:spPr bwMode="auto">
            <a:xfrm>
              <a:off x="75" y="516"/>
              <a:ext cx="219" cy="315"/>
            </a:xfrm>
            <a:custGeom>
              <a:avLst/>
              <a:gdLst>
                <a:gd name="T0" fmla="*/ 92 w 92"/>
                <a:gd name="T1" fmla="*/ 132 h 132"/>
                <a:gd name="T2" fmla="*/ 92 w 92"/>
                <a:gd name="T3" fmla="*/ 132 h 132"/>
                <a:gd name="T4" fmla="*/ 13 w 92"/>
                <a:gd name="T5" fmla="*/ 35 h 132"/>
                <a:gd name="T6" fmla="*/ 0 w 92"/>
                <a:gd name="T7" fmla="*/ 0 h 132"/>
                <a:gd name="T8" fmla="*/ 0 w 92"/>
                <a:gd name="T9" fmla="*/ 132 h 132"/>
                <a:gd name="T10" fmla="*/ 92 w 92"/>
                <a:gd name="T11" fmla="*/ 132 h 132"/>
              </a:gdLst>
              <a:ahLst/>
              <a:cxnLst>
                <a:cxn ang="0">
                  <a:pos x="T0" y="T1"/>
                </a:cxn>
                <a:cxn ang="0">
                  <a:pos x="T2" y="T3"/>
                </a:cxn>
                <a:cxn ang="0">
                  <a:pos x="T4" y="T5"/>
                </a:cxn>
                <a:cxn ang="0">
                  <a:pos x="T6" y="T7"/>
                </a:cxn>
                <a:cxn ang="0">
                  <a:pos x="T8" y="T9"/>
                </a:cxn>
                <a:cxn ang="0">
                  <a:pos x="T10" y="T11"/>
                </a:cxn>
              </a:cxnLst>
              <a:rect l="0" t="0" r="r" b="b"/>
              <a:pathLst>
                <a:path w="92" h="132">
                  <a:moveTo>
                    <a:pt x="92" y="132"/>
                  </a:moveTo>
                  <a:cubicBezTo>
                    <a:pt x="92" y="132"/>
                    <a:pt x="92" y="132"/>
                    <a:pt x="92" y="132"/>
                  </a:cubicBezTo>
                  <a:cubicBezTo>
                    <a:pt x="56" y="109"/>
                    <a:pt x="29" y="75"/>
                    <a:pt x="13" y="35"/>
                  </a:cubicBezTo>
                  <a:cubicBezTo>
                    <a:pt x="0" y="0"/>
                    <a:pt x="0" y="0"/>
                    <a:pt x="0" y="0"/>
                  </a:cubicBezTo>
                  <a:cubicBezTo>
                    <a:pt x="0" y="132"/>
                    <a:pt x="0" y="132"/>
                    <a:pt x="0" y="132"/>
                  </a:cubicBezTo>
                  <a:lnTo>
                    <a:pt x="92" y="132"/>
                  </a:lnTo>
                  <a:close/>
                </a:path>
              </a:pathLst>
            </a:custGeom>
            <a:solidFill>
              <a:srgbClr val="35B4C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95" name="Straight Connector 94">
            <a:extLst>
              <a:ext uri="{FF2B5EF4-FFF2-40B4-BE49-F238E27FC236}">
                <a16:creationId xmlns:a16="http://schemas.microsoft.com/office/drawing/2014/main" id="{6E1359CF-B3FA-4EE9-970A-6E9116E57335}"/>
              </a:ext>
            </a:extLst>
          </p:cNvPr>
          <p:cNvCxnSpPr>
            <a:cxnSpLocks/>
          </p:cNvCxnSpPr>
          <p:nvPr/>
        </p:nvCxnSpPr>
        <p:spPr>
          <a:xfrm flipH="1">
            <a:off x="3740410" y="451133"/>
            <a:ext cx="3514496" cy="60921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Marcador de texto 20">
            <a:extLst>
              <a:ext uri="{FF2B5EF4-FFF2-40B4-BE49-F238E27FC236}">
                <a16:creationId xmlns:a16="http://schemas.microsoft.com/office/drawing/2014/main" id="{FC994418-7A3C-4B16-B618-616281692203}"/>
              </a:ext>
            </a:extLst>
          </p:cNvPr>
          <p:cNvSpPr txBox="1">
            <a:spLocks/>
          </p:cNvSpPr>
          <p:nvPr/>
        </p:nvSpPr>
        <p:spPr>
          <a:xfrm>
            <a:off x="648295" y="2019451"/>
            <a:ext cx="4360018" cy="1927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a:t>Lorem ipsum dolor sit amet, consectetur adipiscing elit. Sed venenatis neque vel purus interdum, quis blandit risus pellentesque. Cras faucibus semper dolor ac viverra. Fusce ut ligula dictum, ullamcorper neque et, sollicitudin velit. Donec sapien ante, suscipit ac risus at, bibendum fermentum sem. Nulla vehicula laoreet mi, vitae gravida purus imperdiet nec. Cras suscipit velit ut finibus viverra. Fusce facilisis ligula arcu, eleifend tempus sem malesuada eget.</a:t>
            </a:r>
          </a:p>
          <a:p>
            <a:pPr algn="just"/>
            <a:endParaRPr lang="en-US" sz="1200" dirty="0"/>
          </a:p>
          <a:p>
            <a:pPr algn="just"/>
            <a:endParaRPr lang="en-US" sz="1200" dirty="0"/>
          </a:p>
        </p:txBody>
      </p:sp>
      <p:sp>
        <p:nvSpPr>
          <p:cNvPr id="3" name="Título 2">
            <a:extLst>
              <a:ext uri="{FF2B5EF4-FFF2-40B4-BE49-F238E27FC236}">
                <a16:creationId xmlns:a16="http://schemas.microsoft.com/office/drawing/2014/main" id="{54FA973F-7D5E-D22F-CF36-A86C0567FAE0}"/>
              </a:ext>
            </a:extLst>
          </p:cNvPr>
          <p:cNvSpPr>
            <a:spLocks noGrp="1"/>
          </p:cNvSpPr>
          <p:nvPr>
            <p:ph type="title"/>
          </p:nvPr>
        </p:nvSpPr>
        <p:spPr/>
        <p:txBody>
          <a:bodyPr/>
          <a:lstStyle/>
          <a:p>
            <a:r>
              <a:rPr lang="en-US" dirty="0">
                <a:solidFill>
                  <a:schemeClr val="tx1">
                    <a:lumMod val="75000"/>
                    <a:lumOff val="25000"/>
                  </a:schemeClr>
                </a:solidFill>
                <a:latin typeface="Montserrat Black" panose="00000A00000000000000" pitchFamily="50" charset="0"/>
              </a:rPr>
              <a:t>COMMENTS</a:t>
            </a:r>
            <a:endParaRPr lang="es-CO" dirty="0">
              <a:solidFill>
                <a:schemeClr val="tx1">
                  <a:lumMod val="75000"/>
                  <a:lumOff val="25000"/>
                </a:schemeClr>
              </a:solidFill>
            </a:endParaRPr>
          </a:p>
        </p:txBody>
      </p:sp>
    </p:spTree>
    <p:extLst>
      <p:ext uri="{BB962C8B-B14F-4D97-AF65-F5344CB8AC3E}">
        <p14:creationId xmlns:p14="http://schemas.microsoft.com/office/powerpoint/2010/main" val="5285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65CD0D-FC93-4002-B7B4-08F037C23ED3}"/>
              </a:ext>
            </a:extLst>
          </p:cNvPr>
          <p:cNvGrpSpPr>
            <a:grpSpLocks noChangeAspect="1"/>
          </p:cNvGrpSpPr>
          <p:nvPr/>
        </p:nvGrpSpPr>
        <p:grpSpPr bwMode="auto">
          <a:xfrm>
            <a:off x="352425" y="2255838"/>
            <a:ext cx="11418888" cy="1166812"/>
            <a:chOff x="222" y="1421"/>
            <a:chExt cx="7193" cy="735"/>
          </a:xfrm>
        </p:grpSpPr>
        <p:sp>
          <p:nvSpPr>
            <p:cNvPr id="7" name="Freeform 5">
              <a:extLst>
                <a:ext uri="{FF2B5EF4-FFF2-40B4-BE49-F238E27FC236}">
                  <a16:creationId xmlns:a16="http://schemas.microsoft.com/office/drawing/2014/main" id="{583C49DE-1CEA-41DD-934F-20D5C6AE64AC}"/>
                </a:ext>
              </a:extLst>
            </p:cNvPr>
            <p:cNvSpPr>
              <a:spLocks/>
            </p:cNvSpPr>
            <p:nvPr/>
          </p:nvSpPr>
          <p:spPr bwMode="auto">
            <a:xfrm>
              <a:off x="222" y="1582"/>
              <a:ext cx="291" cy="566"/>
            </a:xfrm>
            <a:custGeom>
              <a:avLst/>
              <a:gdLst>
                <a:gd name="T0" fmla="*/ 56 w 75"/>
                <a:gd name="T1" fmla="*/ 0 h 144"/>
                <a:gd name="T2" fmla="*/ 19 w 75"/>
                <a:gd name="T3" fmla="*/ 0 h 144"/>
                <a:gd name="T4" fmla="*/ 0 w 75"/>
                <a:gd name="T5" fmla="*/ 14 h 144"/>
                <a:gd name="T6" fmla="*/ 0 w 75"/>
                <a:gd name="T7" fmla="*/ 63 h 144"/>
                <a:gd name="T8" fmla="*/ 7 w 75"/>
                <a:gd name="T9" fmla="*/ 68 h 144"/>
                <a:gd name="T10" fmla="*/ 14 w 75"/>
                <a:gd name="T11" fmla="*/ 63 h 144"/>
                <a:gd name="T12" fmla="*/ 14 w 75"/>
                <a:gd name="T13" fmla="*/ 25 h 144"/>
                <a:gd name="T14" fmla="*/ 19 w 75"/>
                <a:gd name="T15" fmla="*/ 25 h 144"/>
                <a:gd name="T16" fmla="*/ 19 w 75"/>
                <a:gd name="T17" fmla="*/ 70 h 144"/>
                <a:gd name="T18" fmla="*/ 19 w 75"/>
                <a:gd name="T19" fmla="*/ 79 h 144"/>
                <a:gd name="T20" fmla="*/ 19 w 75"/>
                <a:gd name="T21" fmla="*/ 136 h 144"/>
                <a:gd name="T22" fmla="*/ 26 w 75"/>
                <a:gd name="T23" fmla="*/ 144 h 144"/>
                <a:gd name="T24" fmla="*/ 27 w 75"/>
                <a:gd name="T25" fmla="*/ 144 h 144"/>
                <a:gd name="T26" fmla="*/ 36 w 75"/>
                <a:gd name="T27" fmla="*/ 136 h 144"/>
                <a:gd name="T28" fmla="*/ 36 w 75"/>
                <a:gd name="T29" fmla="*/ 81 h 144"/>
                <a:gd name="T30" fmla="*/ 39 w 75"/>
                <a:gd name="T31" fmla="*/ 81 h 144"/>
                <a:gd name="T32" fmla="*/ 39 w 75"/>
                <a:gd name="T33" fmla="*/ 136 h 144"/>
                <a:gd name="T34" fmla="*/ 48 w 75"/>
                <a:gd name="T35" fmla="*/ 144 h 144"/>
                <a:gd name="T36" fmla="*/ 49 w 75"/>
                <a:gd name="T37" fmla="*/ 144 h 144"/>
                <a:gd name="T38" fmla="*/ 55 w 75"/>
                <a:gd name="T39" fmla="*/ 136 h 144"/>
                <a:gd name="T40" fmla="*/ 55 w 75"/>
                <a:gd name="T41" fmla="*/ 79 h 144"/>
                <a:gd name="T42" fmla="*/ 55 w 75"/>
                <a:gd name="T43" fmla="*/ 70 h 144"/>
                <a:gd name="T44" fmla="*/ 55 w 75"/>
                <a:gd name="T45" fmla="*/ 25 h 144"/>
                <a:gd name="T46" fmla="*/ 61 w 75"/>
                <a:gd name="T47" fmla="*/ 25 h 144"/>
                <a:gd name="T48" fmla="*/ 61 w 75"/>
                <a:gd name="T49" fmla="*/ 63 h 144"/>
                <a:gd name="T50" fmla="*/ 68 w 75"/>
                <a:gd name="T51" fmla="*/ 68 h 144"/>
                <a:gd name="T52" fmla="*/ 75 w 75"/>
                <a:gd name="T53" fmla="*/ 63 h 144"/>
                <a:gd name="T54" fmla="*/ 75 w 75"/>
                <a:gd name="T55" fmla="*/ 14 h 144"/>
                <a:gd name="T56" fmla="*/ 56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56" y="0"/>
                  </a:moveTo>
                  <a:cubicBezTo>
                    <a:pt x="19" y="0"/>
                    <a:pt x="19" y="0"/>
                    <a:pt x="19" y="0"/>
                  </a:cubicBezTo>
                  <a:cubicBezTo>
                    <a:pt x="8" y="0"/>
                    <a:pt x="0" y="3"/>
                    <a:pt x="0" y="14"/>
                  </a:cubicBezTo>
                  <a:cubicBezTo>
                    <a:pt x="0" y="63"/>
                    <a:pt x="0" y="63"/>
                    <a:pt x="0" y="63"/>
                  </a:cubicBezTo>
                  <a:cubicBezTo>
                    <a:pt x="0" y="66"/>
                    <a:pt x="4" y="68"/>
                    <a:pt x="7" y="68"/>
                  </a:cubicBezTo>
                  <a:cubicBezTo>
                    <a:pt x="10" y="68"/>
                    <a:pt x="14" y="66"/>
                    <a:pt x="14" y="63"/>
                  </a:cubicBezTo>
                  <a:cubicBezTo>
                    <a:pt x="14" y="63"/>
                    <a:pt x="14" y="28"/>
                    <a:pt x="14" y="25"/>
                  </a:cubicBezTo>
                  <a:cubicBezTo>
                    <a:pt x="14" y="23"/>
                    <a:pt x="19" y="23"/>
                    <a:pt x="19" y="25"/>
                  </a:cubicBezTo>
                  <a:cubicBezTo>
                    <a:pt x="19" y="28"/>
                    <a:pt x="19" y="56"/>
                    <a:pt x="19" y="70"/>
                  </a:cubicBezTo>
                  <a:cubicBezTo>
                    <a:pt x="19" y="79"/>
                    <a:pt x="19" y="79"/>
                    <a:pt x="19" y="79"/>
                  </a:cubicBezTo>
                  <a:cubicBezTo>
                    <a:pt x="19" y="136"/>
                    <a:pt x="19" y="136"/>
                    <a:pt x="19" y="136"/>
                  </a:cubicBezTo>
                  <a:cubicBezTo>
                    <a:pt x="19" y="140"/>
                    <a:pt x="22" y="144"/>
                    <a:pt x="26" y="144"/>
                  </a:cubicBezTo>
                  <a:cubicBezTo>
                    <a:pt x="27" y="144"/>
                    <a:pt x="27" y="144"/>
                    <a:pt x="27" y="144"/>
                  </a:cubicBezTo>
                  <a:cubicBezTo>
                    <a:pt x="31" y="144"/>
                    <a:pt x="36" y="140"/>
                    <a:pt x="36" y="136"/>
                  </a:cubicBezTo>
                  <a:cubicBezTo>
                    <a:pt x="36" y="136"/>
                    <a:pt x="36" y="84"/>
                    <a:pt x="36" y="81"/>
                  </a:cubicBezTo>
                  <a:cubicBezTo>
                    <a:pt x="36" y="75"/>
                    <a:pt x="39" y="75"/>
                    <a:pt x="39" y="81"/>
                  </a:cubicBezTo>
                  <a:cubicBezTo>
                    <a:pt x="39" y="84"/>
                    <a:pt x="39" y="136"/>
                    <a:pt x="39" y="136"/>
                  </a:cubicBezTo>
                  <a:cubicBezTo>
                    <a:pt x="39" y="140"/>
                    <a:pt x="44" y="144"/>
                    <a:pt x="48" y="144"/>
                  </a:cubicBezTo>
                  <a:cubicBezTo>
                    <a:pt x="49" y="144"/>
                    <a:pt x="49" y="144"/>
                    <a:pt x="49" y="144"/>
                  </a:cubicBezTo>
                  <a:cubicBezTo>
                    <a:pt x="53" y="144"/>
                    <a:pt x="55" y="140"/>
                    <a:pt x="55" y="136"/>
                  </a:cubicBezTo>
                  <a:cubicBezTo>
                    <a:pt x="55" y="79"/>
                    <a:pt x="55" y="79"/>
                    <a:pt x="55" y="79"/>
                  </a:cubicBezTo>
                  <a:cubicBezTo>
                    <a:pt x="55" y="70"/>
                    <a:pt x="55" y="70"/>
                    <a:pt x="55" y="70"/>
                  </a:cubicBezTo>
                  <a:cubicBezTo>
                    <a:pt x="55" y="56"/>
                    <a:pt x="55" y="28"/>
                    <a:pt x="55" y="25"/>
                  </a:cubicBezTo>
                  <a:cubicBezTo>
                    <a:pt x="55" y="23"/>
                    <a:pt x="61" y="23"/>
                    <a:pt x="61" y="25"/>
                  </a:cubicBezTo>
                  <a:cubicBezTo>
                    <a:pt x="61" y="28"/>
                    <a:pt x="61" y="63"/>
                    <a:pt x="61" y="63"/>
                  </a:cubicBezTo>
                  <a:cubicBezTo>
                    <a:pt x="61" y="66"/>
                    <a:pt x="65" y="68"/>
                    <a:pt x="68" y="68"/>
                  </a:cubicBezTo>
                  <a:cubicBezTo>
                    <a:pt x="71" y="68"/>
                    <a:pt x="75" y="66"/>
                    <a:pt x="75" y="63"/>
                  </a:cubicBezTo>
                  <a:cubicBezTo>
                    <a:pt x="75" y="14"/>
                    <a:pt x="75" y="14"/>
                    <a:pt x="75" y="14"/>
                  </a:cubicBezTo>
                  <a:cubicBezTo>
                    <a:pt x="75" y="3"/>
                    <a:pt x="67" y="0"/>
                    <a:pt x="56" y="0"/>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6">
              <a:extLst>
                <a:ext uri="{FF2B5EF4-FFF2-40B4-BE49-F238E27FC236}">
                  <a16:creationId xmlns:a16="http://schemas.microsoft.com/office/drawing/2014/main" id="{D37CCAAF-B14D-4979-BCC2-3F1206B9220D}"/>
                </a:ext>
              </a:extLst>
            </p:cNvPr>
            <p:cNvSpPr>
              <a:spLocks noChangeArrowheads="1"/>
            </p:cNvSpPr>
            <p:nvPr/>
          </p:nvSpPr>
          <p:spPr bwMode="auto">
            <a:xfrm>
              <a:off x="315" y="1425"/>
              <a:ext cx="105" cy="106"/>
            </a:xfrm>
            <a:prstGeom prst="ellipse">
              <a:avLst/>
            </a:pr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50B1DB8F-40D5-411A-B14B-A29BCDAC63F5}"/>
                </a:ext>
              </a:extLst>
            </p:cNvPr>
            <p:cNvSpPr>
              <a:spLocks/>
            </p:cNvSpPr>
            <p:nvPr/>
          </p:nvSpPr>
          <p:spPr bwMode="auto">
            <a:xfrm>
              <a:off x="563" y="1582"/>
              <a:ext cx="291" cy="566"/>
            </a:xfrm>
            <a:custGeom>
              <a:avLst/>
              <a:gdLst>
                <a:gd name="T0" fmla="*/ 56 w 75"/>
                <a:gd name="T1" fmla="*/ 0 h 144"/>
                <a:gd name="T2" fmla="*/ 19 w 75"/>
                <a:gd name="T3" fmla="*/ 0 h 144"/>
                <a:gd name="T4" fmla="*/ 0 w 75"/>
                <a:gd name="T5" fmla="*/ 14 h 144"/>
                <a:gd name="T6" fmla="*/ 0 w 75"/>
                <a:gd name="T7" fmla="*/ 63 h 144"/>
                <a:gd name="T8" fmla="*/ 7 w 75"/>
                <a:gd name="T9" fmla="*/ 68 h 144"/>
                <a:gd name="T10" fmla="*/ 14 w 75"/>
                <a:gd name="T11" fmla="*/ 63 h 144"/>
                <a:gd name="T12" fmla="*/ 14 w 75"/>
                <a:gd name="T13" fmla="*/ 25 h 144"/>
                <a:gd name="T14" fmla="*/ 20 w 75"/>
                <a:gd name="T15" fmla="*/ 25 h 144"/>
                <a:gd name="T16" fmla="*/ 20 w 75"/>
                <a:gd name="T17" fmla="*/ 70 h 144"/>
                <a:gd name="T18" fmla="*/ 20 w 75"/>
                <a:gd name="T19" fmla="*/ 79 h 144"/>
                <a:gd name="T20" fmla="*/ 20 w 75"/>
                <a:gd name="T21" fmla="*/ 136 h 144"/>
                <a:gd name="T22" fmla="*/ 27 w 75"/>
                <a:gd name="T23" fmla="*/ 144 h 144"/>
                <a:gd name="T24" fmla="*/ 27 w 75"/>
                <a:gd name="T25" fmla="*/ 144 h 144"/>
                <a:gd name="T26" fmla="*/ 36 w 75"/>
                <a:gd name="T27" fmla="*/ 136 h 144"/>
                <a:gd name="T28" fmla="*/ 36 w 75"/>
                <a:gd name="T29" fmla="*/ 81 h 144"/>
                <a:gd name="T30" fmla="*/ 39 w 75"/>
                <a:gd name="T31" fmla="*/ 81 h 144"/>
                <a:gd name="T32" fmla="*/ 39 w 75"/>
                <a:gd name="T33" fmla="*/ 136 h 144"/>
                <a:gd name="T34" fmla="*/ 48 w 75"/>
                <a:gd name="T35" fmla="*/ 144 h 144"/>
                <a:gd name="T36" fmla="*/ 49 w 75"/>
                <a:gd name="T37" fmla="*/ 144 h 144"/>
                <a:gd name="T38" fmla="*/ 56 w 75"/>
                <a:gd name="T39" fmla="*/ 136 h 144"/>
                <a:gd name="T40" fmla="*/ 56 w 75"/>
                <a:gd name="T41" fmla="*/ 79 h 144"/>
                <a:gd name="T42" fmla="*/ 56 w 75"/>
                <a:gd name="T43" fmla="*/ 70 h 144"/>
                <a:gd name="T44" fmla="*/ 56 w 75"/>
                <a:gd name="T45" fmla="*/ 25 h 144"/>
                <a:gd name="T46" fmla="*/ 61 w 75"/>
                <a:gd name="T47" fmla="*/ 25 h 144"/>
                <a:gd name="T48" fmla="*/ 61 w 75"/>
                <a:gd name="T49" fmla="*/ 63 h 144"/>
                <a:gd name="T50" fmla="*/ 68 w 75"/>
                <a:gd name="T51" fmla="*/ 68 h 144"/>
                <a:gd name="T52" fmla="*/ 75 w 75"/>
                <a:gd name="T53" fmla="*/ 63 h 144"/>
                <a:gd name="T54" fmla="*/ 75 w 75"/>
                <a:gd name="T55" fmla="*/ 14 h 144"/>
                <a:gd name="T56" fmla="*/ 56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56" y="0"/>
                  </a:moveTo>
                  <a:cubicBezTo>
                    <a:pt x="19" y="0"/>
                    <a:pt x="19" y="0"/>
                    <a:pt x="19" y="0"/>
                  </a:cubicBezTo>
                  <a:cubicBezTo>
                    <a:pt x="8" y="0"/>
                    <a:pt x="0" y="3"/>
                    <a:pt x="0" y="14"/>
                  </a:cubicBezTo>
                  <a:cubicBezTo>
                    <a:pt x="0" y="63"/>
                    <a:pt x="0" y="63"/>
                    <a:pt x="0" y="63"/>
                  </a:cubicBezTo>
                  <a:cubicBezTo>
                    <a:pt x="0" y="66"/>
                    <a:pt x="4" y="68"/>
                    <a:pt x="7" y="68"/>
                  </a:cubicBezTo>
                  <a:cubicBezTo>
                    <a:pt x="10" y="68"/>
                    <a:pt x="14" y="66"/>
                    <a:pt x="14" y="63"/>
                  </a:cubicBezTo>
                  <a:cubicBezTo>
                    <a:pt x="14" y="63"/>
                    <a:pt x="14" y="28"/>
                    <a:pt x="14" y="25"/>
                  </a:cubicBezTo>
                  <a:cubicBezTo>
                    <a:pt x="14" y="23"/>
                    <a:pt x="20" y="23"/>
                    <a:pt x="20" y="25"/>
                  </a:cubicBezTo>
                  <a:cubicBezTo>
                    <a:pt x="20" y="28"/>
                    <a:pt x="20" y="56"/>
                    <a:pt x="20" y="70"/>
                  </a:cubicBezTo>
                  <a:cubicBezTo>
                    <a:pt x="20" y="79"/>
                    <a:pt x="20" y="79"/>
                    <a:pt x="20" y="79"/>
                  </a:cubicBezTo>
                  <a:cubicBezTo>
                    <a:pt x="20" y="136"/>
                    <a:pt x="20" y="136"/>
                    <a:pt x="20" y="136"/>
                  </a:cubicBezTo>
                  <a:cubicBezTo>
                    <a:pt x="20" y="140"/>
                    <a:pt x="22" y="144"/>
                    <a:pt x="27" y="144"/>
                  </a:cubicBezTo>
                  <a:cubicBezTo>
                    <a:pt x="27" y="144"/>
                    <a:pt x="27" y="144"/>
                    <a:pt x="27" y="144"/>
                  </a:cubicBezTo>
                  <a:cubicBezTo>
                    <a:pt x="31" y="144"/>
                    <a:pt x="36" y="140"/>
                    <a:pt x="36" y="136"/>
                  </a:cubicBezTo>
                  <a:cubicBezTo>
                    <a:pt x="36" y="136"/>
                    <a:pt x="36" y="84"/>
                    <a:pt x="36" y="81"/>
                  </a:cubicBezTo>
                  <a:cubicBezTo>
                    <a:pt x="36" y="75"/>
                    <a:pt x="39" y="75"/>
                    <a:pt x="39" y="81"/>
                  </a:cubicBezTo>
                  <a:cubicBezTo>
                    <a:pt x="39" y="84"/>
                    <a:pt x="39" y="136"/>
                    <a:pt x="39" y="136"/>
                  </a:cubicBezTo>
                  <a:cubicBezTo>
                    <a:pt x="39" y="140"/>
                    <a:pt x="44" y="144"/>
                    <a:pt x="48" y="144"/>
                  </a:cubicBezTo>
                  <a:cubicBezTo>
                    <a:pt x="49" y="144"/>
                    <a:pt x="49" y="144"/>
                    <a:pt x="49" y="144"/>
                  </a:cubicBezTo>
                  <a:cubicBezTo>
                    <a:pt x="53" y="144"/>
                    <a:pt x="56" y="140"/>
                    <a:pt x="56" y="136"/>
                  </a:cubicBezTo>
                  <a:cubicBezTo>
                    <a:pt x="56" y="79"/>
                    <a:pt x="56" y="79"/>
                    <a:pt x="56" y="79"/>
                  </a:cubicBezTo>
                  <a:cubicBezTo>
                    <a:pt x="56" y="70"/>
                    <a:pt x="56" y="70"/>
                    <a:pt x="56" y="70"/>
                  </a:cubicBezTo>
                  <a:cubicBezTo>
                    <a:pt x="56" y="56"/>
                    <a:pt x="56" y="28"/>
                    <a:pt x="56" y="25"/>
                  </a:cubicBezTo>
                  <a:cubicBezTo>
                    <a:pt x="56" y="23"/>
                    <a:pt x="61" y="23"/>
                    <a:pt x="61" y="25"/>
                  </a:cubicBezTo>
                  <a:cubicBezTo>
                    <a:pt x="61" y="28"/>
                    <a:pt x="61" y="63"/>
                    <a:pt x="61" y="63"/>
                  </a:cubicBezTo>
                  <a:cubicBezTo>
                    <a:pt x="61" y="66"/>
                    <a:pt x="65" y="68"/>
                    <a:pt x="68" y="68"/>
                  </a:cubicBezTo>
                  <a:cubicBezTo>
                    <a:pt x="71" y="68"/>
                    <a:pt x="75" y="66"/>
                    <a:pt x="75" y="63"/>
                  </a:cubicBezTo>
                  <a:cubicBezTo>
                    <a:pt x="75" y="14"/>
                    <a:pt x="75" y="14"/>
                    <a:pt x="75" y="14"/>
                  </a:cubicBezTo>
                  <a:cubicBezTo>
                    <a:pt x="75" y="3"/>
                    <a:pt x="67" y="0"/>
                    <a:pt x="56" y="0"/>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8">
              <a:extLst>
                <a:ext uri="{FF2B5EF4-FFF2-40B4-BE49-F238E27FC236}">
                  <a16:creationId xmlns:a16="http://schemas.microsoft.com/office/drawing/2014/main" id="{4278DFF9-EC8B-4644-914A-B6831C6D81C5}"/>
                </a:ext>
              </a:extLst>
            </p:cNvPr>
            <p:cNvSpPr>
              <a:spLocks noChangeArrowheads="1"/>
            </p:cNvSpPr>
            <p:nvPr/>
          </p:nvSpPr>
          <p:spPr bwMode="auto">
            <a:xfrm>
              <a:off x="656" y="1425"/>
              <a:ext cx="105" cy="106"/>
            </a:xfrm>
            <a:prstGeom prst="ellipse">
              <a:avLst/>
            </a:pr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B68DA8AE-4CDC-4224-9BAE-561B6377DA9D}"/>
                </a:ext>
              </a:extLst>
            </p:cNvPr>
            <p:cNvSpPr>
              <a:spLocks/>
            </p:cNvSpPr>
            <p:nvPr/>
          </p:nvSpPr>
          <p:spPr bwMode="auto">
            <a:xfrm>
              <a:off x="904" y="1582"/>
              <a:ext cx="291" cy="566"/>
            </a:xfrm>
            <a:custGeom>
              <a:avLst/>
              <a:gdLst>
                <a:gd name="T0" fmla="*/ 57 w 75"/>
                <a:gd name="T1" fmla="*/ 0 h 144"/>
                <a:gd name="T2" fmla="*/ 19 w 75"/>
                <a:gd name="T3" fmla="*/ 0 h 144"/>
                <a:gd name="T4" fmla="*/ 0 w 75"/>
                <a:gd name="T5" fmla="*/ 14 h 144"/>
                <a:gd name="T6" fmla="*/ 0 w 75"/>
                <a:gd name="T7" fmla="*/ 63 h 144"/>
                <a:gd name="T8" fmla="*/ 7 w 75"/>
                <a:gd name="T9" fmla="*/ 68 h 144"/>
                <a:gd name="T10" fmla="*/ 14 w 75"/>
                <a:gd name="T11" fmla="*/ 63 h 144"/>
                <a:gd name="T12" fmla="*/ 14 w 75"/>
                <a:gd name="T13" fmla="*/ 25 h 144"/>
                <a:gd name="T14" fmla="*/ 20 w 75"/>
                <a:gd name="T15" fmla="*/ 25 h 144"/>
                <a:gd name="T16" fmla="*/ 20 w 75"/>
                <a:gd name="T17" fmla="*/ 70 h 144"/>
                <a:gd name="T18" fmla="*/ 20 w 75"/>
                <a:gd name="T19" fmla="*/ 79 h 144"/>
                <a:gd name="T20" fmla="*/ 20 w 75"/>
                <a:gd name="T21" fmla="*/ 136 h 144"/>
                <a:gd name="T22" fmla="*/ 27 w 75"/>
                <a:gd name="T23" fmla="*/ 144 h 144"/>
                <a:gd name="T24" fmla="*/ 27 w 75"/>
                <a:gd name="T25" fmla="*/ 144 h 144"/>
                <a:gd name="T26" fmla="*/ 36 w 75"/>
                <a:gd name="T27" fmla="*/ 136 h 144"/>
                <a:gd name="T28" fmla="*/ 36 w 75"/>
                <a:gd name="T29" fmla="*/ 81 h 144"/>
                <a:gd name="T30" fmla="*/ 39 w 75"/>
                <a:gd name="T31" fmla="*/ 81 h 144"/>
                <a:gd name="T32" fmla="*/ 39 w 75"/>
                <a:gd name="T33" fmla="*/ 136 h 144"/>
                <a:gd name="T34" fmla="*/ 48 w 75"/>
                <a:gd name="T35" fmla="*/ 144 h 144"/>
                <a:gd name="T36" fmla="*/ 49 w 75"/>
                <a:gd name="T37" fmla="*/ 144 h 144"/>
                <a:gd name="T38" fmla="*/ 56 w 75"/>
                <a:gd name="T39" fmla="*/ 136 h 144"/>
                <a:gd name="T40" fmla="*/ 56 w 75"/>
                <a:gd name="T41" fmla="*/ 79 h 144"/>
                <a:gd name="T42" fmla="*/ 56 w 75"/>
                <a:gd name="T43" fmla="*/ 70 h 144"/>
                <a:gd name="T44" fmla="*/ 56 w 75"/>
                <a:gd name="T45" fmla="*/ 25 h 144"/>
                <a:gd name="T46" fmla="*/ 61 w 75"/>
                <a:gd name="T47" fmla="*/ 25 h 144"/>
                <a:gd name="T48" fmla="*/ 61 w 75"/>
                <a:gd name="T49" fmla="*/ 63 h 144"/>
                <a:gd name="T50" fmla="*/ 68 w 75"/>
                <a:gd name="T51" fmla="*/ 68 h 144"/>
                <a:gd name="T52" fmla="*/ 75 w 75"/>
                <a:gd name="T53" fmla="*/ 63 h 144"/>
                <a:gd name="T54" fmla="*/ 75 w 75"/>
                <a:gd name="T55" fmla="*/ 14 h 144"/>
                <a:gd name="T56" fmla="*/ 57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57" y="0"/>
                  </a:moveTo>
                  <a:cubicBezTo>
                    <a:pt x="19" y="0"/>
                    <a:pt x="19" y="0"/>
                    <a:pt x="19" y="0"/>
                  </a:cubicBezTo>
                  <a:cubicBezTo>
                    <a:pt x="8" y="0"/>
                    <a:pt x="0" y="3"/>
                    <a:pt x="0" y="14"/>
                  </a:cubicBezTo>
                  <a:cubicBezTo>
                    <a:pt x="0" y="63"/>
                    <a:pt x="0" y="63"/>
                    <a:pt x="0" y="63"/>
                  </a:cubicBezTo>
                  <a:cubicBezTo>
                    <a:pt x="0" y="66"/>
                    <a:pt x="4" y="68"/>
                    <a:pt x="7" y="68"/>
                  </a:cubicBezTo>
                  <a:cubicBezTo>
                    <a:pt x="10" y="68"/>
                    <a:pt x="14" y="66"/>
                    <a:pt x="14" y="63"/>
                  </a:cubicBezTo>
                  <a:cubicBezTo>
                    <a:pt x="14" y="63"/>
                    <a:pt x="14" y="28"/>
                    <a:pt x="14" y="25"/>
                  </a:cubicBezTo>
                  <a:cubicBezTo>
                    <a:pt x="14" y="23"/>
                    <a:pt x="20" y="23"/>
                    <a:pt x="20" y="25"/>
                  </a:cubicBezTo>
                  <a:cubicBezTo>
                    <a:pt x="20" y="28"/>
                    <a:pt x="20" y="56"/>
                    <a:pt x="20" y="70"/>
                  </a:cubicBezTo>
                  <a:cubicBezTo>
                    <a:pt x="20" y="79"/>
                    <a:pt x="20" y="79"/>
                    <a:pt x="20" y="79"/>
                  </a:cubicBezTo>
                  <a:cubicBezTo>
                    <a:pt x="20" y="136"/>
                    <a:pt x="20" y="136"/>
                    <a:pt x="20" y="136"/>
                  </a:cubicBezTo>
                  <a:cubicBezTo>
                    <a:pt x="20" y="140"/>
                    <a:pt x="22" y="144"/>
                    <a:pt x="27" y="144"/>
                  </a:cubicBezTo>
                  <a:cubicBezTo>
                    <a:pt x="27" y="144"/>
                    <a:pt x="27" y="144"/>
                    <a:pt x="27" y="144"/>
                  </a:cubicBezTo>
                  <a:cubicBezTo>
                    <a:pt x="32" y="144"/>
                    <a:pt x="36" y="140"/>
                    <a:pt x="36" y="136"/>
                  </a:cubicBezTo>
                  <a:cubicBezTo>
                    <a:pt x="36" y="136"/>
                    <a:pt x="36" y="84"/>
                    <a:pt x="36" y="81"/>
                  </a:cubicBezTo>
                  <a:cubicBezTo>
                    <a:pt x="36" y="75"/>
                    <a:pt x="39" y="75"/>
                    <a:pt x="39" y="81"/>
                  </a:cubicBezTo>
                  <a:cubicBezTo>
                    <a:pt x="39" y="84"/>
                    <a:pt x="39" y="136"/>
                    <a:pt x="39" y="136"/>
                  </a:cubicBezTo>
                  <a:cubicBezTo>
                    <a:pt x="39" y="140"/>
                    <a:pt x="44" y="144"/>
                    <a:pt x="48" y="144"/>
                  </a:cubicBezTo>
                  <a:cubicBezTo>
                    <a:pt x="49" y="144"/>
                    <a:pt x="49" y="144"/>
                    <a:pt x="49" y="144"/>
                  </a:cubicBezTo>
                  <a:cubicBezTo>
                    <a:pt x="53" y="144"/>
                    <a:pt x="56" y="140"/>
                    <a:pt x="56" y="136"/>
                  </a:cubicBezTo>
                  <a:cubicBezTo>
                    <a:pt x="56" y="79"/>
                    <a:pt x="56" y="79"/>
                    <a:pt x="56" y="79"/>
                  </a:cubicBezTo>
                  <a:cubicBezTo>
                    <a:pt x="56" y="70"/>
                    <a:pt x="56" y="70"/>
                    <a:pt x="56" y="70"/>
                  </a:cubicBezTo>
                  <a:cubicBezTo>
                    <a:pt x="56" y="56"/>
                    <a:pt x="56" y="28"/>
                    <a:pt x="56" y="25"/>
                  </a:cubicBezTo>
                  <a:cubicBezTo>
                    <a:pt x="56" y="23"/>
                    <a:pt x="61" y="23"/>
                    <a:pt x="61" y="25"/>
                  </a:cubicBezTo>
                  <a:cubicBezTo>
                    <a:pt x="61" y="28"/>
                    <a:pt x="61" y="63"/>
                    <a:pt x="61" y="63"/>
                  </a:cubicBezTo>
                  <a:cubicBezTo>
                    <a:pt x="61" y="66"/>
                    <a:pt x="65" y="68"/>
                    <a:pt x="68" y="68"/>
                  </a:cubicBezTo>
                  <a:cubicBezTo>
                    <a:pt x="71" y="68"/>
                    <a:pt x="75" y="66"/>
                    <a:pt x="75" y="63"/>
                  </a:cubicBezTo>
                  <a:cubicBezTo>
                    <a:pt x="75" y="14"/>
                    <a:pt x="75" y="14"/>
                    <a:pt x="75" y="14"/>
                  </a:cubicBezTo>
                  <a:cubicBezTo>
                    <a:pt x="75" y="3"/>
                    <a:pt x="67" y="0"/>
                    <a:pt x="57" y="0"/>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0">
              <a:extLst>
                <a:ext uri="{FF2B5EF4-FFF2-40B4-BE49-F238E27FC236}">
                  <a16:creationId xmlns:a16="http://schemas.microsoft.com/office/drawing/2014/main" id="{7CBDB05A-800B-4C5A-A280-BDF8AB3A3115}"/>
                </a:ext>
              </a:extLst>
            </p:cNvPr>
            <p:cNvSpPr>
              <a:spLocks noChangeArrowheads="1"/>
            </p:cNvSpPr>
            <p:nvPr/>
          </p:nvSpPr>
          <p:spPr bwMode="auto">
            <a:xfrm>
              <a:off x="997" y="1425"/>
              <a:ext cx="105" cy="106"/>
            </a:xfrm>
            <a:prstGeom prst="ellipse">
              <a:avLst/>
            </a:pr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FCF13423-B744-4DF0-85DB-42EF92D5EDA3}"/>
                </a:ext>
              </a:extLst>
            </p:cNvPr>
            <p:cNvSpPr>
              <a:spLocks/>
            </p:cNvSpPr>
            <p:nvPr/>
          </p:nvSpPr>
          <p:spPr bwMode="auto">
            <a:xfrm>
              <a:off x="1245" y="1582"/>
              <a:ext cx="291" cy="566"/>
            </a:xfrm>
            <a:custGeom>
              <a:avLst/>
              <a:gdLst>
                <a:gd name="T0" fmla="*/ 57 w 75"/>
                <a:gd name="T1" fmla="*/ 0 h 144"/>
                <a:gd name="T2" fmla="*/ 19 w 75"/>
                <a:gd name="T3" fmla="*/ 0 h 144"/>
                <a:gd name="T4" fmla="*/ 0 w 75"/>
                <a:gd name="T5" fmla="*/ 14 h 144"/>
                <a:gd name="T6" fmla="*/ 0 w 75"/>
                <a:gd name="T7" fmla="*/ 63 h 144"/>
                <a:gd name="T8" fmla="*/ 7 w 75"/>
                <a:gd name="T9" fmla="*/ 68 h 144"/>
                <a:gd name="T10" fmla="*/ 14 w 75"/>
                <a:gd name="T11" fmla="*/ 63 h 144"/>
                <a:gd name="T12" fmla="*/ 14 w 75"/>
                <a:gd name="T13" fmla="*/ 25 h 144"/>
                <a:gd name="T14" fmla="*/ 20 w 75"/>
                <a:gd name="T15" fmla="*/ 25 h 144"/>
                <a:gd name="T16" fmla="*/ 20 w 75"/>
                <a:gd name="T17" fmla="*/ 70 h 144"/>
                <a:gd name="T18" fmla="*/ 20 w 75"/>
                <a:gd name="T19" fmla="*/ 79 h 144"/>
                <a:gd name="T20" fmla="*/ 20 w 75"/>
                <a:gd name="T21" fmla="*/ 136 h 144"/>
                <a:gd name="T22" fmla="*/ 27 w 75"/>
                <a:gd name="T23" fmla="*/ 144 h 144"/>
                <a:gd name="T24" fmla="*/ 27 w 75"/>
                <a:gd name="T25" fmla="*/ 144 h 144"/>
                <a:gd name="T26" fmla="*/ 36 w 75"/>
                <a:gd name="T27" fmla="*/ 136 h 144"/>
                <a:gd name="T28" fmla="*/ 36 w 75"/>
                <a:gd name="T29" fmla="*/ 81 h 144"/>
                <a:gd name="T30" fmla="*/ 39 w 75"/>
                <a:gd name="T31" fmla="*/ 81 h 144"/>
                <a:gd name="T32" fmla="*/ 39 w 75"/>
                <a:gd name="T33" fmla="*/ 136 h 144"/>
                <a:gd name="T34" fmla="*/ 48 w 75"/>
                <a:gd name="T35" fmla="*/ 144 h 144"/>
                <a:gd name="T36" fmla="*/ 49 w 75"/>
                <a:gd name="T37" fmla="*/ 144 h 144"/>
                <a:gd name="T38" fmla="*/ 56 w 75"/>
                <a:gd name="T39" fmla="*/ 136 h 144"/>
                <a:gd name="T40" fmla="*/ 56 w 75"/>
                <a:gd name="T41" fmla="*/ 79 h 144"/>
                <a:gd name="T42" fmla="*/ 56 w 75"/>
                <a:gd name="T43" fmla="*/ 70 h 144"/>
                <a:gd name="T44" fmla="*/ 56 w 75"/>
                <a:gd name="T45" fmla="*/ 25 h 144"/>
                <a:gd name="T46" fmla="*/ 61 w 75"/>
                <a:gd name="T47" fmla="*/ 25 h 144"/>
                <a:gd name="T48" fmla="*/ 61 w 75"/>
                <a:gd name="T49" fmla="*/ 63 h 144"/>
                <a:gd name="T50" fmla="*/ 68 w 75"/>
                <a:gd name="T51" fmla="*/ 68 h 144"/>
                <a:gd name="T52" fmla="*/ 75 w 75"/>
                <a:gd name="T53" fmla="*/ 63 h 144"/>
                <a:gd name="T54" fmla="*/ 75 w 75"/>
                <a:gd name="T55" fmla="*/ 14 h 144"/>
                <a:gd name="T56" fmla="*/ 57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57" y="0"/>
                  </a:moveTo>
                  <a:cubicBezTo>
                    <a:pt x="19" y="0"/>
                    <a:pt x="19" y="0"/>
                    <a:pt x="19" y="0"/>
                  </a:cubicBezTo>
                  <a:cubicBezTo>
                    <a:pt x="8" y="0"/>
                    <a:pt x="0" y="3"/>
                    <a:pt x="0" y="14"/>
                  </a:cubicBezTo>
                  <a:cubicBezTo>
                    <a:pt x="0" y="63"/>
                    <a:pt x="0" y="63"/>
                    <a:pt x="0" y="63"/>
                  </a:cubicBezTo>
                  <a:cubicBezTo>
                    <a:pt x="0" y="66"/>
                    <a:pt x="4" y="68"/>
                    <a:pt x="7" y="68"/>
                  </a:cubicBezTo>
                  <a:cubicBezTo>
                    <a:pt x="10" y="68"/>
                    <a:pt x="14" y="66"/>
                    <a:pt x="14" y="63"/>
                  </a:cubicBezTo>
                  <a:cubicBezTo>
                    <a:pt x="14" y="63"/>
                    <a:pt x="14" y="28"/>
                    <a:pt x="14" y="25"/>
                  </a:cubicBezTo>
                  <a:cubicBezTo>
                    <a:pt x="14" y="23"/>
                    <a:pt x="20" y="23"/>
                    <a:pt x="20" y="25"/>
                  </a:cubicBezTo>
                  <a:cubicBezTo>
                    <a:pt x="20" y="28"/>
                    <a:pt x="20" y="56"/>
                    <a:pt x="20" y="70"/>
                  </a:cubicBezTo>
                  <a:cubicBezTo>
                    <a:pt x="20" y="79"/>
                    <a:pt x="20" y="79"/>
                    <a:pt x="20" y="79"/>
                  </a:cubicBezTo>
                  <a:cubicBezTo>
                    <a:pt x="20" y="136"/>
                    <a:pt x="20" y="136"/>
                    <a:pt x="20" y="136"/>
                  </a:cubicBezTo>
                  <a:cubicBezTo>
                    <a:pt x="20" y="140"/>
                    <a:pt x="23" y="144"/>
                    <a:pt x="27" y="144"/>
                  </a:cubicBezTo>
                  <a:cubicBezTo>
                    <a:pt x="27" y="144"/>
                    <a:pt x="27" y="144"/>
                    <a:pt x="27" y="144"/>
                  </a:cubicBezTo>
                  <a:cubicBezTo>
                    <a:pt x="32" y="144"/>
                    <a:pt x="36" y="140"/>
                    <a:pt x="36" y="136"/>
                  </a:cubicBezTo>
                  <a:cubicBezTo>
                    <a:pt x="36" y="136"/>
                    <a:pt x="36" y="84"/>
                    <a:pt x="36" y="81"/>
                  </a:cubicBezTo>
                  <a:cubicBezTo>
                    <a:pt x="36" y="75"/>
                    <a:pt x="39" y="75"/>
                    <a:pt x="39" y="81"/>
                  </a:cubicBezTo>
                  <a:cubicBezTo>
                    <a:pt x="39" y="84"/>
                    <a:pt x="39" y="136"/>
                    <a:pt x="39" y="136"/>
                  </a:cubicBezTo>
                  <a:cubicBezTo>
                    <a:pt x="39" y="140"/>
                    <a:pt x="44" y="144"/>
                    <a:pt x="48" y="144"/>
                  </a:cubicBezTo>
                  <a:cubicBezTo>
                    <a:pt x="49" y="144"/>
                    <a:pt x="49" y="144"/>
                    <a:pt x="49" y="144"/>
                  </a:cubicBezTo>
                  <a:cubicBezTo>
                    <a:pt x="53" y="144"/>
                    <a:pt x="56" y="140"/>
                    <a:pt x="56" y="136"/>
                  </a:cubicBezTo>
                  <a:cubicBezTo>
                    <a:pt x="56" y="79"/>
                    <a:pt x="56" y="79"/>
                    <a:pt x="56" y="79"/>
                  </a:cubicBezTo>
                  <a:cubicBezTo>
                    <a:pt x="56" y="70"/>
                    <a:pt x="56" y="70"/>
                    <a:pt x="56" y="70"/>
                  </a:cubicBezTo>
                  <a:cubicBezTo>
                    <a:pt x="56" y="56"/>
                    <a:pt x="56" y="28"/>
                    <a:pt x="56" y="25"/>
                  </a:cubicBezTo>
                  <a:cubicBezTo>
                    <a:pt x="56" y="23"/>
                    <a:pt x="61" y="23"/>
                    <a:pt x="61" y="25"/>
                  </a:cubicBezTo>
                  <a:cubicBezTo>
                    <a:pt x="61" y="28"/>
                    <a:pt x="61" y="63"/>
                    <a:pt x="61" y="63"/>
                  </a:cubicBezTo>
                  <a:cubicBezTo>
                    <a:pt x="61" y="66"/>
                    <a:pt x="65" y="68"/>
                    <a:pt x="68" y="68"/>
                  </a:cubicBezTo>
                  <a:cubicBezTo>
                    <a:pt x="71" y="68"/>
                    <a:pt x="75" y="66"/>
                    <a:pt x="75" y="63"/>
                  </a:cubicBezTo>
                  <a:cubicBezTo>
                    <a:pt x="75" y="14"/>
                    <a:pt x="75" y="14"/>
                    <a:pt x="75" y="14"/>
                  </a:cubicBezTo>
                  <a:cubicBezTo>
                    <a:pt x="75" y="3"/>
                    <a:pt x="67" y="0"/>
                    <a:pt x="57" y="0"/>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2">
              <a:extLst>
                <a:ext uri="{FF2B5EF4-FFF2-40B4-BE49-F238E27FC236}">
                  <a16:creationId xmlns:a16="http://schemas.microsoft.com/office/drawing/2014/main" id="{B023AE69-1DED-42D0-9F9C-922FEC2D5E63}"/>
                </a:ext>
              </a:extLst>
            </p:cNvPr>
            <p:cNvSpPr>
              <a:spLocks noChangeArrowheads="1"/>
            </p:cNvSpPr>
            <p:nvPr/>
          </p:nvSpPr>
          <p:spPr bwMode="auto">
            <a:xfrm>
              <a:off x="1338" y="1425"/>
              <a:ext cx="105" cy="106"/>
            </a:xfrm>
            <a:prstGeom prst="ellipse">
              <a:avLst/>
            </a:pr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FB55411F-8E41-4B41-BAD8-10E46E06A460}"/>
                </a:ext>
              </a:extLst>
            </p:cNvPr>
            <p:cNvSpPr>
              <a:spLocks/>
            </p:cNvSpPr>
            <p:nvPr/>
          </p:nvSpPr>
          <p:spPr bwMode="auto">
            <a:xfrm>
              <a:off x="1590" y="1582"/>
              <a:ext cx="287" cy="566"/>
            </a:xfrm>
            <a:custGeom>
              <a:avLst/>
              <a:gdLst>
                <a:gd name="T0" fmla="*/ 56 w 74"/>
                <a:gd name="T1" fmla="*/ 0 h 144"/>
                <a:gd name="T2" fmla="*/ 18 w 74"/>
                <a:gd name="T3" fmla="*/ 0 h 144"/>
                <a:gd name="T4" fmla="*/ 0 w 74"/>
                <a:gd name="T5" fmla="*/ 14 h 144"/>
                <a:gd name="T6" fmla="*/ 0 w 74"/>
                <a:gd name="T7" fmla="*/ 63 h 144"/>
                <a:gd name="T8" fmla="*/ 7 w 74"/>
                <a:gd name="T9" fmla="*/ 68 h 144"/>
                <a:gd name="T10" fmla="*/ 13 w 74"/>
                <a:gd name="T11" fmla="*/ 63 h 144"/>
                <a:gd name="T12" fmla="*/ 13 w 74"/>
                <a:gd name="T13" fmla="*/ 25 h 144"/>
                <a:gd name="T14" fmla="*/ 19 w 74"/>
                <a:gd name="T15" fmla="*/ 25 h 144"/>
                <a:gd name="T16" fmla="*/ 19 w 74"/>
                <a:gd name="T17" fmla="*/ 70 h 144"/>
                <a:gd name="T18" fmla="*/ 19 w 74"/>
                <a:gd name="T19" fmla="*/ 79 h 144"/>
                <a:gd name="T20" fmla="*/ 19 w 74"/>
                <a:gd name="T21" fmla="*/ 136 h 144"/>
                <a:gd name="T22" fmla="*/ 26 w 74"/>
                <a:gd name="T23" fmla="*/ 144 h 144"/>
                <a:gd name="T24" fmla="*/ 27 w 74"/>
                <a:gd name="T25" fmla="*/ 144 h 144"/>
                <a:gd name="T26" fmla="*/ 36 w 74"/>
                <a:gd name="T27" fmla="*/ 136 h 144"/>
                <a:gd name="T28" fmla="*/ 36 w 74"/>
                <a:gd name="T29" fmla="*/ 81 h 144"/>
                <a:gd name="T30" fmla="*/ 38 w 74"/>
                <a:gd name="T31" fmla="*/ 81 h 144"/>
                <a:gd name="T32" fmla="*/ 38 w 74"/>
                <a:gd name="T33" fmla="*/ 136 h 144"/>
                <a:gd name="T34" fmla="*/ 47 w 74"/>
                <a:gd name="T35" fmla="*/ 144 h 144"/>
                <a:gd name="T36" fmla="*/ 48 w 74"/>
                <a:gd name="T37" fmla="*/ 144 h 144"/>
                <a:gd name="T38" fmla="*/ 55 w 74"/>
                <a:gd name="T39" fmla="*/ 136 h 144"/>
                <a:gd name="T40" fmla="*/ 55 w 74"/>
                <a:gd name="T41" fmla="*/ 79 h 144"/>
                <a:gd name="T42" fmla="*/ 55 w 74"/>
                <a:gd name="T43" fmla="*/ 70 h 144"/>
                <a:gd name="T44" fmla="*/ 55 w 74"/>
                <a:gd name="T45" fmla="*/ 25 h 144"/>
                <a:gd name="T46" fmla="*/ 61 w 74"/>
                <a:gd name="T47" fmla="*/ 25 h 144"/>
                <a:gd name="T48" fmla="*/ 61 w 74"/>
                <a:gd name="T49" fmla="*/ 63 h 144"/>
                <a:gd name="T50" fmla="*/ 67 w 74"/>
                <a:gd name="T51" fmla="*/ 68 h 144"/>
                <a:gd name="T52" fmla="*/ 74 w 74"/>
                <a:gd name="T53" fmla="*/ 63 h 144"/>
                <a:gd name="T54" fmla="*/ 74 w 74"/>
                <a:gd name="T55" fmla="*/ 14 h 144"/>
                <a:gd name="T56" fmla="*/ 56 w 74"/>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144">
                  <a:moveTo>
                    <a:pt x="56" y="0"/>
                  </a:moveTo>
                  <a:cubicBezTo>
                    <a:pt x="18" y="0"/>
                    <a:pt x="18" y="0"/>
                    <a:pt x="18" y="0"/>
                  </a:cubicBezTo>
                  <a:cubicBezTo>
                    <a:pt x="7" y="0"/>
                    <a:pt x="0" y="3"/>
                    <a:pt x="0" y="14"/>
                  </a:cubicBezTo>
                  <a:cubicBezTo>
                    <a:pt x="0" y="63"/>
                    <a:pt x="0" y="63"/>
                    <a:pt x="0" y="63"/>
                  </a:cubicBezTo>
                  <a:cubicBezTo>
                    <a:pt x="0" y="66"/>
                    <a:pt x="4" y="68"/>
                    <a:pt x="7" y="68"/>
                  </a:cubicBezTo>
                  <a:cubicBezTo>
                    <a:pt x="9" y="68"/>
                    <a:pt x="13" y="66"/>
                    <a:pt x="13" y="63"/>
                  </a:cubicBezTo>
                  <a:cubicBezTo>
                    <a:pt x="13" y="63"/>
                    <a:pt x="13" y="28"/>
                    <a:pt x="13" y="25"/>
                  </a:cubicBezTo>
                  <a:cubicBezTo>
                    <a:pt x="13" y="23"/>
                    <a:pt x="19" y="23"/>
                    <a:pt x="19" y="25"/>
                  </a:cubicBezTo>
                  <a:cubicBezTo>
                    <a:pt x="19" y="28"/>
                    <a:pt x="19" y="56"/>
                    <a:pt x="19" y="70"/>
                  </a:cubicBezTo>
                  <a:cubicBezTo>
                    <a:pt x="19" y="79"/>
                    <a:pt x="19" y="79"/>
                    <a:pt x="19" y="79"/>
                  </a:cubicBezTo>
                  <a:cubicBezTo>
                    <a:pt x="19" y="136"/>
                    <a:pt x="19" y="136"/>
                    <a:pt x="19" y="136"/>
                  </a:cubicBezTo>
                  <a:cubicBezTo>
                    <a:pt x="19" y="140"/>
                    <a:pt x="22" y="144"/>
                    <a:pt x="26" y="144"/>
                  </a:cubicBezTo>
                  <a:cubicBezTo>
                    <a:pt x="27" y="144"/>
                    <a:pt x="27" y="144"/>
                    <a:pt x="27" y="144"/>
                  </a:cubicBezTo>
                  <a:cubicBezTo>
                    <a:pt x="31" y="144"/>
                    <a:pt x="36" y="140"/>
                    <a:pt x="36" y="136"/>
                  </a:cubicBezTo>
                  <a:cubicBezTo>
                    <a:pt x="36" y="136"/>
                    <a:pt x="36" y="84"/>
                    <a:pt x="36" y="81"/>
                  </a:cubicBezTo>
                  <a:cubicBezTo>
                    <a:pt x="36" y="75"/>
                    <a:pt x="38" y="75"/>
                    <a:pt x="38" y="81"/>
                  </a:cubicBezTo>
                  <a:cubicBezTo>
                    <a:pt x="38" y="84"/>
                    <a:pt x="38" y="136"/>
                    <a:pt x="38" y="136"/>
                  </a:cubicBezTo>
                  <a:cubicBezTo>
                    <a:pt x="38" y="140"/>
                    <a:pt x="43" y="144"/>
                    <a:pt x="47" y="144"/>
                  </a:cubicBezTo>
                  <a:cubicBezTo>
                    <a:pt x="48" y="144"/>
                    <a:pt x="48" y="144"/>
                    <a:pt x="48" y="144"/>
                  </a:cubicBezTo>
                  <a:cubicBezTo>
                    <a:pt x="52" y="144"/>
                    <a:pt x="55" y="140"/>
                    <a:pt x="55" y="136"/>
                  </a:cubicBezTo>
                  <a:cubicBezTo>
                    <a:pt x="55" y="79"/>
                    <a:pt x="55" y="79"/>
                    <a:pt x="55" y="79"/>
                  </a:cubicBezTo>
                  <a:cubicBezTo>
                    <a:pt x="55" y="70"/>
                    <a:pt x="55" y="70"/>
                    <a:pt x="55" y="70"/>
                  </a:cubicBezTo>
                  <a:cubicBezTo>
                    <a:pt x="55" y="56"/>
                    <a:pt x="55" y="28"/>
                    <a:pt x="55" y="25"/>
                  </a:cubicBezTo>
                  <a:cubicBezTo>
                    <a:pt x="55" y="23"/>
                    <a:pt x="61" y="23"/>
                    <a:pt x="61" y="25"/>
                  </a:cubicBezTo>
                  <a:cubicBezTo>
                    <a:pt x="61" y="28"/>
                    <a:pt x="61" y="63"/>
                    <a:pt x="61" y="63"/>
                  </a:cubicBezTo>
                  <a:cubicBezTo>
                    <a:pt x="61" y="66"/>
                    <a:pt x="64" y="68"/>
                    <a:pt x="67" y="68"/>
                  </a:cubicBezTo>
                  <a:cubicBezTo>
                    <a:pt x="70" y="68"/>
                    <a:pt x="74" y="66"/>
                    <a:pt x="74" y="63"/>
                  </a:cubicBezTo>
                  <a:cubicBezTo>
                    <a:pt x="74" y="14"/>
                    <a:pt x="74" y="14"/>
                    <a:pt x="74" y="14"/>
                  </a:cubicBezTo>
                  <a:cubicBezTo>
                    <a:pt x="74" y="3"/>
                    <a:pt x="67" y="0"/>
                    <a:pt x="56" y="0"/>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14">
              <a:extLst>
                <a:ext uri="{FF2B5EF4-FFF2-40B4-BE49-F238E27FC236}">
                  <a16:creationId xmlns:a16="http://schemas.microsoft.com/office/drawing/2014/main" id="{6E67283A-09AF-412A-8380-ACBEA8AF5406}"/>
                </a:ext>
              </a:extLst>
            </p:cNvPr>
            <p:cNvSpPr>
              <a:spLocks noChangeArrowheads="1"/>
            </p:cNvSpPr>
            <p:nvPr/>
          </p:nvSpPr>
          <p:spPr bwMode="auto">
            <a:xfrm>
              <a:off x="1683" y="1425"/>
              <a:ext cx="101" cy="106"/>
            </a:xfrm>
            <a:prstGeom prst="ellipse">
              <a:avLst/>
            </a:pr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8247F728-0AC1-4159-895A-B01E26159D32}"/>
                </a:ext>
              </a:extLst>
            </p:cNvPr>
            <p:cNvSpPr>
              <a:spLocks/>
            </p:cNvSpPr>
            <p:nvPr/>
          </p:nvSpPr>
          <p:spPr bwMode="auto">
            <a:xfrm>
              <a:off x="1931" y="1582"/>
              <a:ext cx="291" cy="566"/>
            </a:xfrm>
            <a:custGeom>
              <a:avLst/>
              <a:gdLst>
                <a:gd name="T0" fmla="*/ 56 w 75"/>
                <a:gd name="T1" fmla="*/ 0 h 144"/>
                <a:gd name="T2" fmla="*/ 18 w 75"/>
                <a:gd name="T3" fmla="*/ 0 h 144"/>
                <a:gd name="T4" fmla="*/ 0 w 75"/>
                <a:gd name="T5" fmla="*/ 14 h 144"/>
                <a:gd name="T6" fmla="*/ 0 w 75"/>
                <a:gd name="T7" fmla="*/ 63 h 144"/>
                <a:gd name="T8" fmla="*/ 7 w 75"/>
                <a:gd name="T9" fmla="*/ 68 h 144"/>
                <a:gd name="T10" fmla="*/ 14 w 75"/>
                <a:gd name="T11" fmla="*/ 63 h 144"/>
                <a:gd name="T12" fmla="*/ 14 w 75"/>
                <a:gd name="T13" fmla="*/ 25 h 144"/>
                <a:gd name="T14" fmla="*/ 19 w 75"/>
                <a:gd name="T15" fmla="*/ 25 h 144"/>
                <a:gd name="T16" fmla="*/ 19 w 75"/>
                <a:gd name="T17" fmla="*/ 70 h 144"/>
                <a:gd name="T18" fmla="*/ 19 w 75"/>
                <a:gd name="T19" fmla="*/ 79 h 144"/>
                <a:gd name="T20" fmla="*/ 19 w 75"/>
                <a:gd name="T21" fmla="*/ 136 h 144"/>
                <a:gd name="T22" fmla="*/ 26 w 75"/>
                <a:gd name="T23" fmla="*/ 144 h 144"/>
                <a:gd name="T24" fmla="*/ 27 w 75"/>
                <a:gd name="T25" fmla="*/ 144 h 144"/>
                <a:gd name="T26" fmla="*/ 36 w 75"/>
                <a:gd name="T27" fmla="*/ 136 h 144"/>
                <a:gd name="T28" fmla="*/ 36 w 75"/>
                <a:gd name="T29" fmla="*/ 81 h 144"/>
                <a:gd name="T30" fmla="*/ 38 w 75"/>
                <a:gd name="T31" fmla="*/ 81 h 144"/>
                <a:gd name="T32" fmla="*/ 38 w 75"/>
                <a:gd name="T33" fmla="*/ 136 h 144"/>
                <a:gd name="T34" fmla="*/ 48 w 75"/>
                <a:gd name="T35" fmla="*/ 144 h 144"/>
                <a:gd name="T36" fmla="*/ 48 w 75"/>
                <a:gd name="T37" fmla="*/ 144 h 144"/>
                <a:gd name="T38" fmla="*/ 55 w 75"/>
                <a:gd name="T39" fmla="*/ 136 h 144"/>
                <a:gd name="T40" fmla="*/ 55 w 75"/>
                <a:gd name="T41" fmla="*/ 79 h 144"/>
                <a:gd name="T42" fmla="*/ 55 w 75"/>
                <a:gd name="T43" fmla="*/ 70 h 144"/>
                <a:gd name="T44" fmla="*/ 55 w 75"/>
                <a:gd name="T45" fmla="*/ 25 h 144"/>
                <a:gd name="T46" fmla="*/ 61 w 75"/>
                <a:gd name="T47" fmla="*/ 25 h 144"/>
                <a:gd name="T48" fmla="*/ 61 w 75"/>
                <a:gd name="T49" fmla="*/ 63 h 144"/>
                <a:gd name="T50" fmla="*/ 68 w 75"/>
                <a:gd name="T51" fmla="*/ 68 h 144"/>
                <a:gd name="T52" fmla="*/ 75 w 75"/>
                <a:gd name="T53" fmla="*/ 63 h 144"/>
                <a:gd name="T54" fmla="*/ 75 w 75"/>
                <a:gd name="T55" fmla="*/ 14 h 144"/>
                <a:gd name="T56" fmla="*/ 56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56" y="0"/>
                  </a:moveTo>
                  <a:cubicBezTo>
                    <a:pt x="18" y="0"/>
                    <a:pt x="18" y="0"/>
                    <a:pt x="18" y="0"/>
                  </a:cubicBezTo>
                  <a:cubicBezTo>
                    <a:pt x="8" y="0"/>
                    <a:pt x="0" y="3"/>
                    <a:pt x="0" y="14"/>
                  </a:cubicBezTo>
                  <a:cubicBezTo>
                    <a:pt x="0" y="63"/>
                    <a:pt x="0" y="63"/>
                    <a:pt x="0" y="63"/>
                  </a:cubicBezTo>
                  <a:cubicBezTo>
                    <a:pt x="0" y="66"/>
                    <a:pt x="4" y="68"/>
                    <a:pt x="7" y="68"/>
                  </a:cubicBezTo>
                  <a:cubicBezTo>
                    <a:pt x="10" y="68"/>
                    <a:pt x="14" y="66"/>
                    <a:pt x="14" y="63"/>
                  </a:cubicBezTo>
                  <a:cubicBezTo>
                    <a:pt x="14" y="63"/>
                    <a:pt x="14" y="28"/>
                    <a:pt x="14" y="25"/>
                  </a:cubicBezTo>
                  <a:cubicBezTo>
                    <a:pt x="14" y="23"/>
                    <a:pt x="19" y="23"/>
                    <a:pt x="19" y="25"/>
                  </a:cubicBezTo>
                  <a:cubicBezTo>
                    <a:pt x="19" y="28"/>
                    <a:pt x="19" y="56"/>
                    <a:pt x="19" y="70"/>
                  </a:cubicBezTo>
                  <a:cubicBezTo>
                    <a:pt x="19" y="79"/>
                    <a:pt x="19" y="79"/>
                    <a:pt x="19" y="79"/>
                  </a:cubicBezTo>
                  <a:cubicBezTo>
                    <a:pt x="19" y="136"/>
                    <a:pt x="19" y="136"/>
                    <a:pt x="19" y="136"/>
                  </a:cubicBezTo>
                  <a:cubicBezTo>
                    <a:pt x="19" y="140"/>
                    <a:pt x="22" y="144"/>
                    <a:pt x="26" y="144"/>
                  </a:cubicBezTo>
                  <a:cubicBezTo>
                    <a:pt x="27" y="144"/>
                    <a:pt x="27" y="144"/>
                    <a:pt x="27" y="144"/>
                  </a:cubicBezTo>
                  <a:cubicBezTo>
                    <a:pt x="31" y="144"/>
                    <a:pt x="36" y="140"/>
                    <a:pt x="36" y="136"/>
                  </a:cubicBezTo>
                  <a:cubicBezTo>
                    <a:pt x="36" y="136"/>
                    <a:pt x="36" y="84"/>
                    <a:pt x="36" y="81"/>
                  </a:cubicBezTo>
                  <a:cubicBezTo>
                    <a:pt x="36" y="75"/>
                    <a:pt x="38" y="75"/>
                    <a:pt x="38" y="81"/>
                  </a:cubicBezTo>
                  <a:cubicBezTo>
                    <a:pt x="38" y="84"/>
                    <a:pt x="38" y="136"/>
                    <a:pt x="38" y="136"/>
                  </a:cubicBezTo>
                  <a:cubicBezTo>
                    <a:pt x="38" y="140"/>
                    <a:pt x="43" y="144"/>
                    <a:pt x="48" y="144"/>
                  </a:cubicBezTo>
                  <a:cubicBezTo>
                    <a:pt x="48" y="144"/>
                    <a:pt x="48" y="144"/>
                    <a:pt x="48" y="144"/>
                  </a:cubicBezTo>
                  <a:cubicBezTo>
                    <a:pt x="52" y="144"/>
                    <a:pt x="55" y="140"/>
                    <a:pt x="55" y="136"/>
                  </a:cubicBezTo>
                  <a:cubicBezTo>
                    <a:pt x="55" y="79"/>
                    <a:pt x="55" y="79"/>
                    <a:pt x="55" y="79"/>
                  </a:cubicBezTo>
                  <a:cubicBezTo>
                    <a:pt x="55" y="70"/>
                    <a:pt x="55" y="70"/>
                    <a:pt x="55" y="70"/>
                  </a:cubicBezTo>
                  <a:cubicBezTo>
                    <a:pt x="55" y="56"/>
                    <a:pt x="55" y="28"/>
                    <a:pt x="55" y="25"/>
                  </a:cubicBezTo>
                  <a:cubicBezTo>
                    <a:pt x="55" y="23"/>
                    <a:pt x="61" y="23"/>
                    <a:pt x="61" y="25"/>
                  </a:cubicBezTo>
                  <a:cubicBezTo>
                    <a:pt x="61" y="28"/>
                    <a:pt x="61" y="63"/>
                    <a:pt x="61" y="63"/>
                  </a:cubicBezTo>
                  <a:cubicBezTo>
                    <a:pt x="61" y="66"/>
                    <a:pt x="65" y="68"/>
                    <a:pt x="68" y="68"/>
                  </a:cubicBezTo>
                  <a:cubicBezTo>
                    <a:pt x="71" y="68"/>
                    <a:pt x="75" y="66"/>
                    <a:pt x="75" y="63"/>
                  </a:cubicBezTo>
                  <a:cubicBezTo>
                    <a:pt x="75" y="14"/>
                    <a:pt x="75" y="14"/>
                    <a:pt x="75" y="14"/>
                  </a:cubicBezTo>
                  <a:cubicBezTo>
                    <a:pt x="75" y="3"/>
                    <a:pt x="67" y="0"/>
                    <a:pt x="56" y="0"/>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16">
              <a:extLst>
                <a:ext uri="{FF2B5EF4-FFF2-40B4-BE49-F238E27FC236}">
                  <a16:creationId xmlns:a16="http://schemas.microsoft.com/office/drawing/2014/main" id="{41CDEAF7-E6C6-493F-A8CF-2362247FD08B}"/>
                </a:ext>
              </a:extLst>
            </p:cNvPr>
            <p:cNvSpPr>
              <a:spLocks noChangeArrowheads="1"/>
            </p:cNvSpPr>
            <p:nvPr/>
          </p:nvSpPr>
          <p:spPr bwMode="auto">
            <a:xfrm>
              <a:off x="2024" y="1425"/>
              <a:ext cx="105" cy="106"/>
            </a:xfrm>
            <a:prstGeom prst="ellipse">
              <a:avLst/>
            </a:pr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8392DCDC-A845-4CA1-AA38-7267ED425A22}"/>
                </a:ext>
              </a:extLst>
            </p:cNvPr>
            <p:cNvSpPr>
              <a:spLocks/>
            </p:cNvSpPr>
            <p:nvPr/>
          </p:nvSpPr>
          <p:spPr bwMode="auto">
            <a:xfrm>
              <a:off x="2272" y="1582"/>
              <a:ext cx="291" cy="566"/>
            </a:xfrm>
            <a:custGeom>
              <a:avLst/>
              <a:gdLst>
                <a:gd name="T0" fmla="*/ 56 w 75"/>
                <a:gd name="T1" fmla="*/ 0 h 144"/>
                <a:gd name="T2" fmla="*/ 18 w 75"/>
                <a:gd name="T3" fmla="*/ 0 h 144"/>
                <a:gd name="T4" fmla="*/ 0 w 75"/>
                <a:gd name="T5" fmla="*/ 14 h 144"/>
                <a:gd name="T6" fmla="*/ 0 w 75"/>
                <a:gd name="T7" fmla="*/ 63 h 144"/>
                <a:gd name="T8" fmla="*/ 7 w 75"/>
                <a:gd name="T9" fmla="*/ 68 h 144"/>
                <a:gd name="T10" fmla="*/ 14 w 75"/>
                <a:gd name="T11" fmla="*/ 63 h 144"/>
                <a:gd name="T12" fmla="*/ 14 w 75"/>
                <a:gd name="T13" fmla="*/ 25 h 144"/>
                <a:gd name="T14" fmla="*/ 19 w 75"/>
                <a:gd name="T15" fmla="*/ 25 h 144"/>
                <a:gd name="T16" fmla="*/ 19 w 75"/>
                <a:gd name="T17" fmla="*/ 70 h 144"/>
                <a:gd name="T18" fmla="*/ 19 w 75"/>
                <a:gd name="T19" fmla="*/ 79 h 144"/>
                <a:gd name="T20" fmla="*/ 19 w 75"/>
                <a:gd name="T21" fmla="*/ 136 h 144"/>
                <a:gd name="T22" fmla="*/ 26 w 75"/>
                <a:gd name="T23" fmla="*/ 144 h 144"/>
                <a:gd name="T24" fmla="*/ 27 w 75"/>
                <a:gd name="T25" fmla="*/ 144 h 144"/>
                <a:gd name="T26" fmla="*/ 36 w 75"/>
                <a:gd name="T27" fmla="*/ 136 h 144"/>
                <a:gd name="T28" fmla="*/ 36 w 75"/>
                <a:gd name="T29" fmla="*/ 81 h 144"/>
                <a:gd name="T30" fmla="*/ 39 w 75"/>
                <a:gd name="T31" fmla="*/ 81 h 144"/>
                <a:gd name="T32" fmla="*/ 39 w 75"/>
                <a:gd name="T33" fmla="*/ 136 h 144"/>
                <a:gd name="T34" fmla="*/ 48 w 75"/>
                <a:gd name="T35" fmla="*/ 144 h 144"/>
                <a:gd name="T36" fmla="*/ 48 w 75"/>
                <a:gd name="T37" fmla="*/ 144 h 144"/>
                <a:gd name="T38" fmla="*/ 55 w 75"/>
                <a:gd name="T39" fmla="*/ 136 h 144"/>
                <a:gd name="T40" fmla="*/ 55 w 75"/>
                <a:gd name="T41" fmla="*/ 79 h 144"/>
                <a:gd name="T42" fmla="*/ 55 w 75"/>
                <a:gd name="T43" fmla="*/ 70 h 144"/>
                <a:gd name="T44" fmla="*/ 55 w 75"/>
                <a:gd name="T45" fmla="*/ 25 h 144"/>
                <a:gd name="T46" fmla="*/ 61 w 75"/>
                <a:gd name="T47" fmla="*/ 25 h 144"/>
                <a:gd name="T48" fmla="*/ 61 w 75"/>
                <a:gd name="T49" fmla="*/ 63 h 144"/>
                <a:gd name="T50" fmla="*/ 68 w 75"/>
                <a:gd name="T51" fmla="*/ 68 h 144"/>
                <a:gd name="T52" fmla="*/ 75 w 75"/>
                <a:gd name="T53" fmla="*/ 63 h 144"/>
                <a:gd name="T54" fmla="*/ 75 w 75"/>
                <a:gd name="T55" fmla="*/ 14 h 144"/>
                <a:gd name="T56" fmla="*/ 56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56" y="0"/>
                  </a:moveTo>
                  <a:cubicBezTo>
                    <a:pt x="18" y="0"/>
                    <a:pt x="18" y="0"/>
                    <a:pt x="18" y="0"/>
                  </a:cubicBezTo>
                  <a:cubicBezTo>
                    <a:pt x="8" y="0"/>
                    <a:pt x="0" y="3"/>
                    <a:pt x="0" y="14"/>
                  </a:cubicBezTo>
                  <a:cubicBezTo>
                    <a:pt x="0" y="63"/>
                    <a:pt x="0" y="63"/>
                    <a:pt x="0" y="63"/>
                  </a:cubicBezTo>
                  <a:cubicBezTo>
                    <a:pt x="0" y="66"/>
                    <a:pt x="4" y="68"/>
                    <a:pt x="7" y="68"/>
                  </a:cubicBezTo>
                  <a:cubicBezTo>
                    <a:pt x="10" y="68"/>
                    <a:pt x="14" y="66"/>
                    <a:pt x="14" y="63"/>
                  </a:cubicBezTo>
                  <a:cubicBezTo>
                    <a:pt x="14" y="63"/>
                    <a:pt x="14" y="28"/>
                    <a:pt x="14" y="25"/>
                  </a:cubicBezTo>
                  <a:cubicBezTo>
                    <a:pt x="14" y="23"/>
                    <a:pt x="19" y="23"/>
                    <a:pt x="19" y="25"/>
                  </a:cubicBezTo>
                  <a:cubicBezTo>
                    <a:pt x="19" y="28"/>
                    <a:pt x="19" y="56"/>
                    <a:pt x="19" y="70"/>
                  </a:cubicBezTo>
                  <a:cubicBezTo>
                    <a:pt x="19" y="79"/>
                    <a:pt x="19" y="79"/>
                    <a:pt x="19" y="79"/>
                  </a:cubicBezTo>
                  <a:cubicBezTo>
                    <a:pt x="19" y="136"/>
                    <a:pt x="19" y="136"/>
                    <a:pt x="19" y="136"/>
                  </a:cubicBezTo>
                  <a:cubicBezTo>
                    <a:pt x="19" y="140"/>
                    <a:pt x="22" y="144"/>
                    <a:pt x="26" y="144"/>
                  </a:cubicBezTo>
                  <a:cubicBezTo>
                    <a:pt x="27" y="144"/>
                    <a:pt x="27" y="144"/>
                    <a:pt x="27" y="144"/>
                  </a:cubicBezTo>
                  <a:cubicBezTo>
                    <a:pt x="31" y="144"/>
                    <a:pt x="36" y="140"/>
                    <a:pt x="36" y="136"/>
                  </a:cubicBezTo>
                  <a:cubicBezTo>
                    <a:pt x="36" y="136"/>
                    <a:pt x="36" y="84"/>
                    <a:pt x="36" y="81"/>
                  </a:cubicBezTo>
                  <a:cubicBezTo>
                    <a:pt x="36" y="75"/>
                    <a:pt x="39" y="75"/>
                    <a:pt x="39" y="81"/>
                  </a:cubicBezTo>
                  <a:cubicBezTo>
                    <a:pt x="39" y="84"/>
                    <a:pt x="39" y="136"/>
                    <a:pt x="39" y="136"/>
                  </a:cubicBezTo>
                  <a:cubicBezTo>
                    <a:pt x="39" y="140"/>
                    <a:pt x="43" y="144"/>
                    <a:pt x="48" y="144"/>
                  </a:cubicBezTo>
                  <a:cubicBezTo>
                    <a:pt x="48" y="144"/>
                    <a:pt x="48" y="144"/>
                    <a:pt x="48" y="144"/>
                  </a:cubicBezTo>
                  <a:cubicBezTo>
                    <a:pt x="53" y="144"/>
                    <a:pt x="55" y="140"/>
                    <a:pt x="55" y="136"/>
                  </a:cubicBezTo>
                  <a:cubicBezTo>
                    <a:pt x="55" y="79"/>
                    <a:pt x="55" y="79"/>
                    <a:pt x="55" y="79"/>
                  </a:cubicBezTo>
                  <a:cubicBezTo>
                    <a:pt x="55" y="70"/>
                    <a:pt x="55" y="70"/>
                    <a:pt x="55" y="70"/>
                  </a:cubicBezTo>
                  <a:cubicBezTo>
                    <a:pt x="55" y="56"/>
                    <a:pt x="55" y="28"/>
                    <a:pt x="55" y="25"/>
                  </a:cubicBezTo>
                  <a:cubicBezTo>
                    <a:pt x="55" y="23"/>
                    <a:pt x="61" y="23"/>
                    <a:pt x="61" y="25"/>
                  </a:cubicBezTo>
                  <a:cubicBezTo>
                    <a:pt x="61" y="28"/>
                    <a:pt x="61" y="63"/>
                    <a:pt x="61" y="63"/>
                  </a:cubicBezTo>
                  <a:cubicBezTo>
                    <a:pt x="61" y="66"/>
                    <a:pt x="65" y="68"/>
                    <a:pt x="68" y="68"/>
                  </a:cubicBezTo>
                  <a:cubicBezTo>
                    <a:pt x="71" y="68"/>
                    <a:pt x="75" y="66"/>
                    <a:pt x="75" y="63"/>
                  </a:cubicBezTo>
                  <a:cubicBezTo>
                    <a:pt x="75" y="14"/>
                    <a:pt x="75" y="14"/>
                    <a:pt x="75" y="14"/>
                  </a:cubicBezTo>
                  <a:cubicBezTo>
                    <a:pt x="75" y="3"/>
                    <a:pt x="67" y="0"/>
                    <a:pt x="56" y="0"/>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8">
              <a:extLst>
                <a:ext uri="{FF2B5EF4-FFF2-40B4-BE49-F238E27FC236}">
                  <a16:creationId xmlns:a16="http://schemas.microsoft.com/office/drawing/2014/main" id="{DF0AC335-6D22-4A78-B584-05F858F94D21}"/>
                </a:ext>
              </a:extLst>
            </p:cNvPr>
            <p:cNvSpPr>
              <a:spLocks noChangeArrowheads="1"/>
            </p:cNvSpPr>
            <p:nvPr/>
          </p:nvSpPr>
          <p:spPr bwMode="auto">
            <a:xfrm>
              <a:off x="2365" y="1425"/>
              <a:ext cx="105" cy="106"/>
            </a:xfrm>
            <a:prstGeom prst="ellipse">
              <a:avLst/>
            </a:pr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E60444F4-8344-44DB-A223-1C9B20215CE7}"/>
                </a:ext>
              </a:extLst>
            </p:cNvPr>
            <p:cNvSpPr>
              <a:spLocks noEditPoints="1"/>
            </p:cNvSpPr>
            <p:nvPr/>
          </p:nvSpPr>
          <p:spPr bwMode="auto">
            <a:xfrm>
              <a:off x="2605" y="1578"/>
              <a:ext cx="303" cy="578"/>
            </a:xfrm>
            <a:custGeom>
              <a:avLst/>
              <a:gdLst>
                <a:gd name="T0" fmla="*/ 50 w 78"/>
                <a:gd name="T1" fmla="*/ 147 h 147"/>
                <a:gd name="T2" fmla="*/ 50 w 78"/>
                <a:gd name="T3" fmla="*/ 147 h 147"/>
                <a:gd name="T4" fmla="*/ 39 w 78"/>
                <a:gd name="T5" fmla="*/ 138 h 147"/>
                <a:gd name="T6" fmla="*/ 29 w 78"/>
                <a:gd name="T7" fmla="*/ 147 h 147"/>
                <a:gd name="T8" fmla="*/ 28 w 78"/>
                <a:gd name="T9" fmla="*/ 147 h 147"/>
                <a:gd name="T10" fmla="*/ 20 w 78"/>
                <a:gd name="T11" fmla="*/ 137 h 147"/>
                <a:gd name="T12" fmla="*/ 20 w 78"/>
                <a:gd name="T13" fmla="*/ 26 h 147"/>
                <a:gd name="T14" fmla="*/ 17 w 78"/>
                <a:gd name="T15" fmla="*/ 26 h 147"/>
                <a:gd name="T16" fmla="*/ 17 w 78"/>
                <a:gd name="T17" fmla="*/ 64 h 147"/>
                <a:gd name="T18" fmla="*/ 9 w 78"/>
                <a:gd name="T19" fmla="*/ 71 h 147"/>
                <a:gd name="T20" fmla="*/ 0 w 78"/>
                <a:gd name="T21" fmla="*/ 64 h 147"/>
                <a:gd name="T22" fmla="*/ 0 w 78"/>
                <a:gd name="T23" fmla="*/ 15 h 147"/>
                <a:gd name="T24" fmla="*/ 21 w 78"/>
                <a:gd name="T25" fmla="*/ 0 h 147"/>
                <a:gd name="T26" fmla="*/ 58 w 78"/>
                <a:gd name="T27" fmla="*/ 0 h 147"/>
                <a:gd name="T28" fmla="*/ 78 w 78"/>
                <a:gd name="T29" fmla="*/ 15 h 147"/>
                <a:gd name="T30" fmla="*/ 78 w 78"/>
                <a:gd name="T31" fmla="*/ 64 h 147"/>
                <a:gd name="T32" fmla="*/ 70 w 78"/>
                <a:gd name="T33" fmla="*/ 71 h 147"/>
                <a:gd name="T34" fmla="*/ 61 w 78"/>
                <a:gd name="T35" fmla="*/ 64 h 147"/>
                <a:gd name="T36" fmla="*/ 61 w 78"/>
                <a:gd name="T37" fmla="*/ 26 h 147"/>
                <a:gd name="T38" fmla="*/ 59 w 78"/>
                <a:gd name="T39" fmla="*/ 26 h 147"/>
                <a:gd name="T40" fmla="*/ 59 w 78"/>
                <a:gd name="T41" fmla="*/ 137 h 147"/>
                <a:gd name="T42" fmla="*/ 50 w 78"/>
                <a:gd name="T43" fmla="*/ 147 h 147"/>
                <a:gd name="T44" fmla="*/ 39 w 78"/>
                <a:gd name="T45" fmla="*/ 76 h 147"/>
                <a:gd name="T46" fmla="*/ 42 w 78"/>
                <a:gd name="T47" fmla="*/ 82 h 147"/>
                <a:gd name="T48" fmla="*/ 42 w 78"/>
                <a:gd name="T49" fmla="*/ 137 h 147"/>
                <a:gd name="T50" fmla="*/ 50 w 78"/>
                <a:gd name="T51" fmla="*/ 144 h 147"/>
                <a:gd name="T52" fmla="*/ 50 w 78"/>
                <a:gd name="T53" fmla="*/ 144 h 147"/>
                <a:gd name="T54" fmla="*/ 56 w 78"/>
                <a:gd name="T55" fmla="*/ 137 h 147"/>
                <a:gd name="T56" fmla="*/ 56 w 78"/>
                <a:gd name="T57" fmla="*/ 26 h 147"/>
                <a:gd name="T58" fmla="*/ 60 w 78"/>
                <a:gd name="T59" fmla="*/ 23 h 147"/>
                <a:gd name="T60" fmla="*/ 64 w 78"/>
                <a:gd name="T61" fmla="*/ 26 h 147"/>
                <a:gd name="T62" fmla="*/ 64 w 78"/>
                <a:gd name="T63" fmla="*/ 64 h 147"/>
                <a:gd name="T64" fmla="*/ 70 w 78"/>
                <a:gd name="T65" fmla="*/ 68 h 147"/>
                <a:gd name="T66" fmla="*/ 75 w 78"/>
                <a:gd name="T67" fmla="*/ 64 h 147"/>
                <a:gd name="T68" fmla="*/ 75 w 78"/>
                <a:gd name="T69" fmla="*/ 15 h 147"/>
                <a:gd name="T70" fmla="*/ 58 w 78"/>
                <a:gd name="T71" fmla="*/ 3 h 147"/>
                <a:gd name="T72" fmla="*/ 21 w 78"/>
                <a:gd name="T73" fmla="*/ 3 h 147"/>
                <a:gd name="T74" fmla="*/ 3 w 78"/>
                <a:gd name="T75" fmla="*/ 15 h 147"/>
                <a:gd name="T76" fmla="*/ 3 w 78"/>
                <a:gd name="T77" fmla="*/ 64 h 147"/>
                <a:gd name="T78" fmla="*/ 9 w 78"/>
                <a:gd name="T79" fmla="*/ 68 h 147"/>
                <a:gd name="T80" fmla="*/ 14 w 78"/>
                <a:gd name="T81" fmla="*/ 64 h 147"/>
                <a:gd name="T82" fmla="*/ 14 w 78"/>
                <a:gd name="T83" fmla="*/ 26 h 147"/>
                <a:gd name="T84" fmla="*/ 19 w 78"/>
                <a:gd name="T85" fmla="*/ 23 h 147"/>
                <a:gd name="T86" fmla="*/ 23 w 78"/>
                <a:gd name="T87" fmla="*/ 26 h 147"/>
                <a:gd name="T88" fmla="*/ 23 w 78"/>
                <a:gd name="T89" fmla="*/ 137 h 147"/>
                <a:gd name="T90" fmla="*/ 28 w 78"/>
                <a:gd name="T91" fmla="*/ 144 h 147"/>
                <a:gd name="T92" fmla="*/ 29 w 78"/>
                <a:gd name="T93" fmla="*/ 144 h 147"/>
                <a:gd name="T94" fmla="*/ 36 w 78"/>
                <a:gd name="T95" fmla="*/ 137 h 147"/>
                <a:gd name="T96" fmla="*/ 36 w 78"/>
                <a:gd name="T97" fmla="*/ 82 h 147"/>
                <a:gd name="T98" fmla="*/ 39 w 78"/>
                <a:gd name="T99"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147">
                  <a:moveTo>
                    <a:pt x="50" y="147"/>
                  </a:moveTo>
                  <a:cubicBezTo>
                    <a:pt x="50" y="147"/>
                    <a:pt x="50" y="147"/>
                    <a:pt x="50" y="147"/>
                  </a:cubicBezTo>
                  <a:cubicBezTo>
                    <a:pt x="45" y="147"/>
                    <a:pt x="40" y="142"/>
                    <a:pt x="39" y="138"/>
                  </a:cubicBezTo>
                  <a:cubicBezTo>
                    <a:pt x="39" y="142"/>
                    <a:pt x="34" y="147"/>
                    <a:pt x="29" y="147"/>
                  </a:cubicBezTo>
                  <a:cubicBezTo>
                    <a:pt x="28" y="147"/>
                    <a:pt x="28" y="147"/>
                    <a:pt x="28" y="147"/>
                  </a:cubicBezTo>
                  <a:cubicBezTo>
                    <a:pt x="23" y="147"/>
                    <a:pt x="20" y="142"/>
                    <a:pt x="20" y="137"/>
                  </a:cubicBezTo>
                  <a:cubicBezTo>
                    <a:pt x="20" y="26"/>
                    <a:pt x="20" y="26"/>
                    <a:pt x="20" y="26"/>
                  </a:cubicBezTo>
                  <a:cubicBezTo>
                    <a:pt x="20" y="26"/>
                    <a:pt x="17" y="26"/>
                    <a:pt x="17" y="26"/>
                  </a:cubicBezTo>
                  <a:cubicBezTo>
                    <a:pt x="17" y="64"/>
                    <a:pt x="17" y="64"/>
                    <a:pt x="17" y="64"/>
                  </a:cubicBezTo>
                  <a:cubicBezTo>
                    <a:pt x="17" y="67"/>
                    <a:pt x="13" y="71"/>
                    <a:pt x="9" y="71"/>
                  </a:cubicBezTo>
                  <a:cubicBezTo>
                    <a:pt x="5" y="71"/>
                    <a:pt x="0" y="67"/>
                    <a:pt x="0" y="64"/>
                  </a:cubicBezTo>
                  <a:cubicBezTo>
                    <a:pt x="0" y="15"/>
                    <a:pt x="0" y="15"/>
                    <a:pt x="0" y="15"/>
                  </a:cubicBezTo>
                  <a:cubicBezTo>
                    <a:pt x="0" y="0"/>
                    <a:pt x="16" y="0"/>
                    <a:pt x="21" y="0"/>
                  </a:cubicBezTo>
                  <a:cubicBezTo>
                    <a:pt x="58" y="0"/>
                    <a:pt x="58" y="0"/>
                    <a:pt x="58" y="0"/>
                  </a:cubicBezTo>
                  <a:cubicBezTo>
                    <a:pt x="63" y="0"/>
                    <a:pt x="78" y="0"/>
                    <a:pt x="78" y="15"/>
                  </a:cubicBezTo>
                  <a:cubicBezTo>
                    <a:pt x="78" y="64"/>
                    <a:pt x="78" y="64"/>
                    <a:pt x="78" y="64"/>
                  </a:cubicBezTo>
                  <a:cubicBezTo>
                    <a:pt x="78" y="67"/>
                    <a:pt x="74" y="71"/>
                    <a:pt x="70" y="71"/>
                  </a:cubicBezTo>
                  <a:cubicBezTo>
                    <a:pt x="66" y="71"/>
                    <a:pt x="61" y="67"/>
                    <a:pt x="61" y="64"/>
                  </a:cubicBezTo>
                  <a:cubicBezTo>
                    <a:pt x="61" y="26"/>
                    <a:pt x="61" y="26"/>
                    <a:pt x="61" y="26"/>
                  </a:cubicBezTo>
                  <a:cubicBezTo>
                    <a:pt x="61" y="26"/>
                    <a:pt x="59" y="26"/>
                    <a:pt x="59" y="26"/>
                  </a:cubicBezTo>
                  <a:cubicBezTo>
                    <a:pt x="59" y="137"/>
                    <a:pt x="59" y="137"/>
                    <a:pt x="59" y="137"/>
                  </a:cubicBezTo>
                  <a:cubicBezTo>
                    <a:pt x="59" y="142"/>
                    <a:pt x="56" y="147"/>
                    <a:pt x="50" y="147"/>
                  </a:cubicBezTo>
                  <a:close/>
                  <a:moveTo>
                    <a:pt x="39" y="76"/>
                  </a:moveTo>
                  <a:cubicBezTo>
                    <a:pt x="40" y="76"/>
                    <a:pt x="42" y="77"/>
                    <a:pt x="42" y="82"/>
                  </a:cubicBezTo>
                  <a:cubicBezTo>
                    <a:pt x="42" y="137"/>
                    <a:pt x="42" y="137"/>
                    <a:pt x="42" y="137"/>
                  </a:cubicBezTo>
                  <a:cubicBezTo>
                    <a:pt x="42" y="140"/>
                    <a:pt x="46" y="144"/>
                    <a:pt x="50" y="144"/>
                  </a:cubicBezTo>
                  <a:cubicBezTo>
                    <a:pt x="50" y="144"/>
                    <a:pt x="50" y="144"/>
                    <a:pt x="50" y="144"/>
                  </a:cubicBezTo>
                  <a:cubicBezTo>
                    <a:pt x="54" y="144"/>
                    <a:pt x="56" y="140"/>
                    <a:pt x="56" y="137"/>
                  </a:cubicBezTo>
                  <a:cubicBezTo>
                    <a:pt x="56" y="26"/>
                    <a:pt x="56" y="26"/>
                    <a:pt x="56" y="26"/>
                  </a:cubicBezTo>
                  <a:cubicBezTo>
                    <a:pt x="56" y="24"/>
                    <a:pt x="58" y="23"/>
                    <a:pt x="60" y="23"/>
                  </a:cubicBezTo>
                  <a:cubicBezTo>
                    <a:pt x="63" y="23"/>
                    <a:pt x="64" y="24"/>
                    <a:pt x="64" y="26"/>
                  </a:cubicBezTo>
                  <a:cubicBezTo>
                    <a:pt x="64" y="64"/>
                    <a:pt x="64" y="64"/>
                    <a:pt x="64" y="64"/>
                  </a:cubicBezTo>
                  <a:cubicBezTo>
                    <a:pt x="64" y="66"/>
                    <a:pt x="68" y="68"/>
                    <a:pt x="70" y="68"/>
                  </a:cubicBezTo>
                  <a:cubicBezTo>
                    <a:pt x="72" y="68"/>
                    <a:pt x="75" y="66"/>
                    <a:pt x="75" y="64"/>
                  </a:cubicBezTo>
                  <a:cubicBezTo>
                    <a:pt x="75" y="15"/>
                    <a:pt x="75" y="15"/>
                    <a:pt x="75" y="15"/>
                  </a:cubicBezTo>
                  <a:cubicBezTo>
                    <a:pt x="75" y="7"/>
                    <a:pt x="70" y="3"/>
                    <a:pt x="58" y="3"/>
                  </a:cubicBezTo>
                  <a:cubicBezTo>
                    <a:pt x="21" y="3"/>
                    <a:pt x="21" y="3"/>
                    <a:pt x="21" y="3"/>
                  </a:cubicBezTo>
                  <a:cubicBezTo>
                    <a:pt x="9" y="3"/>
                    <a:pt x="3" y="7"/>
                    <a:pt x="3" y="15"/>
                  </a:cubicBezTo>
                  <a:cubicBezTo>
                    <a:pt x="3" y="64"/>
                    <a:pt x="3" y="64"/>
                    <a:pt x="3" y="64"/>
                  </a:cubicBezTo>
                  <a:cubicBezTo>
                    <a:pt x="3" y="66"/>
                    <a:pt x="7" y="68"/>
                    <a:pt x="9" y="68"/>
                  </a:cubicBezTo>
                  <a:cubicBezTo>
                    <a:pt x="11" y="68"/>
                    <a:pt x="14" y="66"/>
                    <a:pt x="14" y="64"/>
                  </a:cubicBezTo>
                  <a:cubicBezTo>
                    <a:pt x="14" y="26"/>
                    <a:pt x="14" y="26"/>
                    <a:pt x="14" y="26"/>
                  </a:cubicBezTo>
                  <a:cubicBezTo>
                    <a:pt x="14" y="24"/>
                    <a:pt x="16" y="23"/>
                    <a:pt x="19" y="23"/>
                  </a:cubicBezTo>
                  <a:cubicBezTo>
                    <a:pt x="21" y="23"/>
                    <a:pt x="23" y="24"/>
                    <a:pt x="23" y="26"/>
                  </a:cubicBezTo>
                  <a:cubicBezTo>
                    <a:pt x="23" y="137"/>
                    <a:pt x="23" y="137"/>
                    <a:pt x="23" y="137"/>
                  </a:cubicBezTo>
                  <a:cubicBezTo>
                    <a:pt x="23" y="140"/>
                    <a:pt x="25" y="144"/>
                    <a:pt x="28" y="144"/>
                  </a:cubicBezTo>
                  <a:cubicBezTo>
                    <a:pt x="29" y="144"/>
                    <a:pt x="29" y="144"/>
                    <a:pt x="29" y="144"/>
                  </a:cubicBezTo>
                  <a:cubicBezTo>
                    <a:pt x="32" y="144"/>
                    <a:pt x="36" y="140"/>
                    <a:pt x="36" y="137"/>
                  </a:cubicBezTo>
                  <a:cubicBezTo>
                    <a:pt x="36" y="82"/>
                    <a:pt x="36" y="82"/>
                    <a:pt x="36" y="82"/>
                  </a:cubicBezTo>
                  <a:cubicBezTo>
                    <a:pt x="36" y="77"/>
                    <a:pt x="38" y="76"/>
                    <a:pt x="39" y="76"/>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F37C9462-2C35-4D5C-9D6E-72741D631FB3}"/>
                </a:ext>
              </a:extLst>
            </p:cNvPr>
            <p:cNvSpPr>
              <a:spLocks noEditPoints="1"/>
            </p:cNvSpPr>
            <p:nvPr/>
          </p:nvSpPr>
          <p:spPr bwMode="auto">
            <a:xfrm>
              <a:off x="2698" y="1421"/>
              <a:ext cx="117" cy="118"/>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3 h 30"/>
                <a:gd name="T12" fmla="*/ 3 w 30"/>
                <a:gd name="T13" fmla="*/ 15 h 30"/>
                <a:gd name="T14" fmla="*/ 15 w 30"/>
                <a:gd name="T15" fmla="*/ 27 h 30"/>
                <a:gd name="T16" fmla="*/ 27 w 30"/>
                <a:gd name="T17" fmla="*/ 15 h 30"/>
                <a:gd name="T18" fmla="*/ 15 w 30"/>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3"/>
                    <a:pt x="0" y="15"/>
                  </a:cubicBezTo>
                  <a:cubicBezTo>
                    <a:pt x="0" y="7"/>
                    <a:pt x="7" y="0"/>
                    <a:pt x="15" y="0"/>
                  </a:cubicBezTo>
                  <a:cubicBezTo>
                    <a:pt x="24" y="0"/>
                    <a:pt x="30" y="7"/>
                    <a:pt x="30" y="15"/>
                  </a:cubicBezTo>
                  <a:cubicBezTo>
                    <a:pt x="30" y="23"/>
                    <a:pt x="24" y="30"/>
                    <a:pt x="15" y="30"/>
                  </a:cubicBezTo>
                  <a:close/>
                  <a:moveTo>
                    <a:pt x="15" y="3"/>
                  </a:moveTo>
                  <a:cubicBezTo>
                    <a:pt x="9" y="3"/>
                    <a:pt x="3" y="8"/>
                    <a:pt x="3" y="15"/>
                  </a:cubicBezTo>
                  <a:cubicBezTo>
                    <a:pt x="3" y="22"/>
                    <a:pt x="9" y="27"/>
                    <a:pt x="15" y="27"/>
                  </a:cubicBezTo>
                  <a:cubicBezTo>
                    <a:pt x="22" y="27"/>
                    <a:pt x="27" y="22"/>
                    <a:pt x="27" y="15"/>
                  </a:cubicBezTo>
                  <a:cubicBezTo>
                    <a:pt x="27" y="8"/>
                    <a:pt x="22" y="3"/>
                    <a:pt x="15" y="3"/>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BE5FDD6D-B9F4-4B37-8A23-276958693CB5}"/>
                </a:ext>
              </a:extLst>
            </p:cNvPr>
            <p:cNvSpPr>
              <a:spLocks noEditPoints="1"/>
            </p:cNvSpPr>
            <p:nvPr/>
          </p:nvSpPr>
          <p:spPr bwMode="auto">
            <a:xfrm>
              <a:off x="2950" y="1578"/>
              <a:ext cx="299" cy="578"/>
            </a:xfrm>
            <a:custGeom>
              <a:avLst/>
              <a:gdLst>
                <a:gd name="T0" fmla="*/ 50 w 77"/>
                <a:gd name="T1" fmla="*/ 147 h 147"/>
                <a:gd name="T2" fmla="*/ 49 w 77"/>
                <a:gd name="T3" fmla="*/ 147 h 147"/>
                <a:gd name="T4" fmla="*/ 38 w 77"/>
                <a:gd name="T5" fmla="*/ 138 h 147"/>
                <a:gd name="T6" fmla="*/ 28 w 77"/>
                <a:gd name="T7" fmla="*/ 147 h 147"/>
                <a:gd name="T8" fmla="*/ 27 w 77"/>
                <a:gd name="T9" fmla="*/ 147 h 147"/>
                <a:gd name="T10" fmla="*/ 19 w 77"/>
                <a:gd name="T11" fmla="*/ 137 h 147"/>
                <a:gd name="T12" fmla="*/ 19 w 77"/>
                <a:gd name="T13" fmla="*/ 26 h 147"/>
                <a:gd name="T14" fmla="*/ 16 w 77"/>
                <a:gd name="T15" fmla="*/ 26 h 147"/>
                <a:gd name="T16" fmla="*/ 16 w 77"/>
                <a:gd name="T17" fmla="*/ 64 h 147"/>
                <a:gd name="T18" fmla="*/ 8 w 77"/>
                <a:gd name="T19" fmla="*/ 71 h 147"/>
                <a:gd name="T20" fmla="*/ 0 w 77"/>
                <a:gd name="T21" fmla="*/ 64 h 147"/>
                <a:gd name="T22" fmla="*/ 0 w 77"/>
                <a:gd name="T23" fmla="*/ 15 h 147"/>
                <a:gd name="T24" fmla="*/ 20 w 77"/>
                <a:gd name="T25" fmla="*/ 0 h 147"/>
                <a:gd name="T26" fmla="*/ 57 w 77"/>
                <a:gd name="T27" fmla="*/ 0 h 147"/>
                <a:gd name="T28" fmla="*/ 77 w 77"/>
                <a:gd name="T29" fmla="*/ 15 h 147"/>
                <a:gd name="T30" fmla="*/ 77 w 77"/>
                <a:gd name="T31" fmla="*/ 64 h 147"/>
                <a:gd name="T32" fmla="*/ 69 w 77"/>
                <a:gd name="T33" fmla="*/ 71 h 147"/>
                <a:gd name="T34" fmla="*/ 61 w 77"/>
                <a:gd name="T35" fmla="*/ 64 h 147"/>
                <a:gd name="T36" fmla="*/ 61 w 77"/>
                <a:gd name="T37" fmla="*/ 26 h 147"/>
                <a:gd name="T38" fmla="*/ 58 w 77"/>
                <a:gd name="T39" fmla="*/ 26 h 147"/>
                <a:gd name="T40" fmla="*/ 58 w 77"/>
                <a:gd name="T41" fmla="*/ 137 h 147"/>
                <a:gd name="T42" fmla="*/ 50 w 77"/>
                <a:gd name="T43" fmla="*/ 147 h 147"/>
                <a:gd name="T44" fmla="*/ 38 w 77"/>
                <a:gd name="T45" fmla="*/ 76 h 147"/>
                <a:gd name="T46" fmla="*/ 41 w 77"/>
                <a:gd name="T47" fmla="*/ 82 h 147"/>
                <a:gd name="T48" fmla="*/ 41 w 77"/>
                <a:gd name="T49" fmla="*/ 137 h 147"/>
                <a:gd name="T50" fmla="*/ 49 w 77"/>
                <a:gd name="T51" fmla="*/ 144 h 147"/>
                <a:gd name="T52" fmla="*/ 50 w 77"/>
                <a:gd name="T53" fmla="*/ 144 h 147"/>
                <a:gd name="T54" fmla="*/ 55 w 77"/>
                <a:gd name="T55" fmla="*/ 137 h 147"/>
                <a:gd name="T56" fmla="*/ 55 w 77"/>
                <a:gd name="T57" fmla="*/ 26 h 147"/>
                <a:gd name="T58" fmla="*/ 59 w 77"/>
                <a:gd name="T59" fmla="*/ 23 h 147"/>
                <a:gd name="T60" fmla="*/ 64 w 77"/>
                <a:gd name="T61" fmla="*/ 26 h 147"/>
                <a:gd name="T62" fmla="*/ 64 w 77"/>
                <a:gd name="T63" fmla="*/ 64 h 147"/>
                <a:gd name="T64" fmla="*/ 69 w 77"/>
                <a:gd name="T65" fmla="*/ 68 h 147"/>
                <a:gd name="T66" fmla="*/ 74 w 77"/>
                <a:gd name="T67" fmla="*/ 64 h 147"/>
                <a:gd name="T68" fmla="*/ 74 w 77"/>
                <a:gd name="T69" fmla="*/ 15 h 147"/>
                <a:gd name="T70" fmla="*/ 57 w 77"/>
                <a:gd name="T71" fmla="*/ 3 h 147"/>
                <a:gd name="T72" fmla="*/ 20 w 77"/>
                <a:gd name="T73" fmla="*/ 3 h 147"/>
                <a:gd name="T74" fmla="*/ 3 w 77"/>
                <a:gd name="T75" fmla="*/ 15 h 147"/>
                <a:gd name="T76" fmla="*/ 3 w 77"/>
                <a:gd name="T77" fmla="*/ 64 h 147"/>
                <a:gd name="T78" fmla="*/ 8 w 77"/>
                <a:gd name="T79" fmla="*/ 68 h 147"/>
                <a:gd name="T80" fmla="*/ 13 w 77"/>
                <a:gd name="T81" fmla="*/ 64 h 147"/>
                <a:gd name="T82" fmla="*/ 13 w 77"/>
                <a:gd name="T83" fmla="*/ 26 h 147"/>
                <a:gd name="T84" fmla="*/ 18 w 77"/>
                <a:gd name="T85" fmla="*/ 23 h 147"/>
                <a:gd name="T86" fmla="*/ 22 w 77"/>
                <a:gd name="T87" fmla="*/ 26 h 147"/>
                <a:gd name="T88" fmla="*/ 22 w 77"/>
                <a:gd name="T89" fmla="*/ 137 h 147"/>
                <a:gd name="T90" fmla="*/ 27 w 77"/>
                <a:gd name="T91" fmla="*/ 144 h 147"/>
                <a:gd name="T92" fmla="*/ 28 w 77"/>
                <a:gd name="T93" fmla="*/ 144 h 147"/>
                <a:gd name="T94" fmla="*/ 36 w 77"/>
                <a:gd name="T95" fmla="*/ 137 h 147"/>
                <a:gd name="T96" fmla="*/ 36 w 77"/>
                <a:gd name="T97" fmla="*/ 82 h 147"/>
                <a:gd name="T98" fmla="*/ 38 w 77"/>
                <a:gd name="T99"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47">
                  <a:moveTo>
                    <a:pt x="50" y="147"/>
                  </a:moveTo>
                  <a:cubicBezTo>
                    <a:pt x="49" y="147"/>
                    <a:pt x="49" y="147"/>
                    <a:pt x="49" y="147"/>
                  </a:cubicBezTo>
                  <a:cubicBezTo>
                    <a:pt x="44" y="147"/>
                    <a:pt x="39" y="142"/>
                    <a:pt x="38" y="138"/>
                  </a:cubicBezTo>
                  <a:cubicBezTo>
                    <a:pt x="38" y="142"/>
                    <a:pt x="33" y="147"/>
                    <a:pt x="28" y="147"/>
                  </a:cubicBezTo>
                  <a:cubicBezTo>
                    <a:pt x="27" y="147"/>
                    <a:pt x="27" y="147"/>
                    <a:pt x="27" y="147"/>
                  </a:cubicBezTo>
                  <a:cubicBezTo>
                    <a:pt x="22" y="147"/>
                    <a:pt x="19" y="142"/>
                    <a:pt x="19" y="137"/>
                  </a:cubicBezTo>
                  <a:cubicBezTo>
                    <a:pt x="19" y="26"/>
                    <a:pt x="19" y="26"/>
                    <a:pt x="19" y="26"/>
                  </a:cubicBezTo>
                  <a:cubicBezTo>
                    <a:pt x="19" y="26"/>
                    <a:pt x="16" y="26"/>
                    <a:pt x="16" y="26"/>
                  </a:cubicBezTo>
                  <a:cubicBezTo>
                    <a:pt x="16" y="64"/>
                    <a:pt x="16" y="64"/>
                    <a:pt x="16" y="64"/>
                  </a:cubicBezTo>
                  <a:cubicBezTo>
                    <a:pt x="16" y="67"/>
                    <a:pt x="12" y="71"/>
                    <a:pt x="8" y="71"/>
                  </a:cubicBezTo>
                  <a:cubicBezTo>
                    <a:pt x="4" y="71"/>
                    <a:pt x="0" y="67"/>
                    <a:pt x="0" y="64"/>
                  </a:cubicBezTo>
                  <a:cubicBezTo>
                    <a:pt x="0" y="15"/>
                    <a:pt x="0" y="15"/>
                    <a:pt x="0" y="15"/>
                  </a:cubicBezTo>
                  <a:cubicBezTo>
                    <a:pt x="0" y="0"/>
                    <a:pt x="15" y="0"/>
                    <a:pt x="20" y="0"/>
                  </a:cubicBezTo>
                  <a:cubicBezTo>
                    <a:pt x="57" y="0"/>
                    <a:pt x="57" y="0"/>
                    <a:pt x="57" y="0"/>
                  </a:cubicBezTo>
                  <a:cubicBezTo>
                    <a:pt x="62" y="0"/>
                    <a:pt x="77" y="0"/>
                    <a:pt x="77" y="15"/>
                  </a:cubicBezTo>
                  <a:cubicBezTo>
                    <a:pt x="77" y="64"/>
                    <a:pt x="77" y="64"/>
                    <a:pt x="77" y="64"/>
                  </a:cubicBezTo>
                  <a:cubicBezTo>
                    <a:pt x="77" y="67"/>
                    <a:pt x="73" y="71"/>
                    <a:pt x="69" y="71"/>
                  </a:cubicBezTo>
                  <a:cubicBezTo>
                    <a:pt x="65" y="71"/>
                    <a:pt x="61" y="67"/>
                    <a:pt x="61" y="64"/>
                  </a:cubicBezTo>
                  <a:cubicBezTo>
                    <a:pt x="61" y="26"/>
                    <a:pt x="61" y="26"/>
                    <a:pt x="61" y="26"/>
                  </a:cubicBezTo>
                  <a:cubicBezTo>
                    <a:pt x="61" y="26"/>
                    <a:pt x="58" y="26"/>
                    <a:pt x="58" y="26"/>
                  </a:cubicBezTo>
                  <a:cubicBezTo>
                    <a:pt x="58" y="137"/>
                    <a:pt x="58" y="137"/>
                    <a:pt x="58" y="137"/>
                  </a:cubicBezTo>
                  <a:cubicBezTo>
                    <a:pt x="58" y="142"/>
                    <a:pt x="55" y="147"/>
                    <a:pt x="50" y="147"/>
                  </a:cubicBezTo>
                  <a:close/>
                  <a:moveTo>
                    <a:pt x="38" y="76"/>
                  </a:moveTo>
                  <a:cubicBezTo>
                    <a:pt x="39" y="76"/>
                    <a:pt x="41" y="77"/>
                    <a:pt x="41" y="82"/>
                  </a:cubicBezTo>
                  <a:cubicBezTo>
                    <a:pt x="41" y="137"/>
                    <a:pt x="41" y="137"/>
                    <a:pt x="41" y="137"/>
                  </a:cubicBezTo>
                  <a:cubicBezTo>
                    <a:pt x="41" y="140"/>
                    <a:pt x="45" y="144"/>
                    <a:pt x="49" y="144"/>
                  </a:cubicBezTo>
                  <a:cubicBezTo>
                    <a:pt x="50" y="144"/>
                    <a:pt x="50" y="144"/>
                    <a:pt x="50" y="144"/>
                  </a:cubicBezTo>
                  <a:cubicBezTo>
                    <a:pt x="53" y="144"/>
                    <a:pt x="55" y="140"/>
                    <a:pt x="55" y="137"/>
                  </a:cubicBezTo>
                  <a:cubicBezTo>
                    <a:pt x="55" y="26"/>
                    <a:pt x="55" y="26"/>
                    <a:pt x="55" y="26"/>
                  </a:cubicBezTo>
                  <a:cubicBezTo>
                    <a:pt x="55" y="24"/>
                    <a:pt x="57" y="23"/>
                    <a:pt x="59" y="23"/>
                  </a:cubicBezTo>
                  <a:cubicBezTo>
                    <a:pt x="62" y="23"/>
                    <a:pt x="64" y="24"/>
                    <a:pt x="64" y="26"/>
                  </a:cubicBezTo>
                  <a:cubicBezTo>
                    <a:pt x="64" y="64"/>
                    <a:pt x="64" y="64"/>
                    <a:pt x="64" y="64"/>
                  </a:cubicBezTo>
                  <a:cubicBezTo>
                    <a:pt x="64" y="66"/>
                    <a:pt x="67" y="68"/>
                    <a:pt x="69" y="68"/>
                  </a:cubicBezTo>
                  <a:cubicBezTo>
                    <a:pt x="71" y="68"/>
                    <a:pt x="74" y="66"/>
                    <a:pt x="74" y="64"/>
                  </a:cubicBezTo>
                  <a:cubicBezTo>
                    <a:pt x="74" y="15"/>
                    <a:pt x="74" y="15"/>
                    <a:pt x="74" y="15"/>
                  </a:cubicBezTo>
                  <a:cubicBezTo>
                    <a:pt x="74" y="7"/>
                    <a:pt x="69" y="3"/>
                    <a:pt x="57" y="3"/>
                  </a:cubicBezTo>
                  <a:cubicBezTo>
                    <a:pt x="20" y="3"/>
                    <a:pt x="20" y="3"/>
                    <a:pt x="20" y="3"/>
                  </a:cubicBezTo>
                  <a:cubicBezTo>
                    <a:pt x="8" y="3"/>
                    <a:pt x="3" y="7"/>
                    <a:pt x="3" y="15"/>
                  </a:cubicBezTo>
                  <a:cubicBezTo>
                    <a:pt x="3" y="64"/>
                    <a:pt x="3" y="64"/>
                    <a:pt x="3" y="64"/>
                  </a:cubicBezTo>
                  <a:cubicBezTo>
                    <a:pt x="3" y="66"/>
                    <a:pt x="6" y="68"/>
                    <a:pt x="8" y="68"/>
                  </a:cubicBezTo>
                  <a:cubicBezTo>
                    <a:pt x="10" y="68"/>
                    <a:pt x="13" y="66"/>
                    <a:pt x="13" y="64"/>
                  </a:cubicBezTo>
                  <a:cubicBezTo>
                    <a:pt x="13" y="26"/>
                    <a:pt x="13" y="26"/>
                    <a:pt x="13" y="26"/>
                  </a:cubicBezTo>
                  <a:cubicBezTo>
                    <a:pt x="13" y="24"/>
                    <a:pt x="15" y="23"/>
                    <a:pt x="18" y="23"/>
                  </a:cubicBezTo>
                  <a:cubicBezTo>
                    <a:pt x="20" y="23"/>
                    <a:pt x="22" y="24"/>
                    <a:pt x="22" y="26"/>
                  </a:cubicBezTo>
                  <a:cubicBezTo>
                    <a:pt x="22" y="137"/>
                    <a:pt x="22" y="137"/>
                    <a:pt x="22" y="137"/>
                  </a:cubicBezTo>
                  <a:cubicBezTo>
                    <a:pt x="22" y="140"/>
                    <a:pt x="24" y="144"/>
                    <a:pt x="27" y="144"/>
                  </a:cubicBezTo>
                  <a:cubicBezTo>
                    <a:pt x="28" y="144"/>
                    <a:pt x="28" y="144"/>
                    <a:pt x="28" y="144"/>
                  </a:cubicBezTo>
                  <a:cubicBezTo>
                    <a:pt x="31" y="144"/>
                    <a:pt x="36" y="140"/>
                    <a:pt x="36" y="137"/>
                  </a:cubicBezTo>
                  <a:cubicBezTo>
                    <a:pt x="36" y="82"/>
                    <a:pt x="36" y="82"/>
                    <a:pt x="36" y="82"/>
                  </a:cubicBezTo>
                  <a:cubicBezTo>
                    <a:pt x="36" y="77"/>
                    <a:pt x="38" y="76"/>
                    <a:pt x="38" y="76"/>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6683E65E-3583-4180-A8AE-29E87E96AC40}"/>
                </a:ext>
              </a:extLst>
            </p:cNvPr>
            <p:cNvSpPr>
              <a:spLocks noEditPoints="1"/>
            </p:cNvSpPr>
            <p:nvPr/>
          </p:nvSpPr>
          <p:spPr bwMode="auto">
            <a:xfrm>
              <a:off x="3043" y="1421"/>
              <a:ext cx="113" cy="118"/>
            </a:xfrm>
            <a:custGeom>
              <a:avLst/>
              <a:gdLst>
                <a:gd name="T0" fmla="*/ 14 w 29"/>
                <a:gd name="T1" fmla="*/ 30 h 30"/>
                <a:gd name="T2" fmla="*/ 0 w 29"/>
                <a:gd name="T3" fmla="*/ 15 h 30"/>
                <a:gd name="T4" fmla="*/ 14 w 29"/>
                <a:gd name="T5" fmla="*/ 0 h 30"/>
                <a:gd name="T6" fmla="*/ 29 w 29"/>
                <a:gd name="T7" fmla="*/ 15 h 30"/>
                <a:gd name="T8" fmla="*/ 14 w 29"/>
                <a:gd name="T9" fmla="*/ 30 h 30"/>
                <a:gd name="T10" fmla="*/ 14 w 29"/>
                <a:gd name="T11" fmla="*/ 3 h 30"/>
                <a:gd name="T12" fmla="*/ 3 w 29"/>
                <a:gd name="T13" fmla="*/ 15 h 30"/>
                <a:gd name="T14" fmla="*/ 14 w 29"/>
                <a:gd name="T15" fmla="*/ 27 h 30"/>
                <a:gd name="T16" fmla="*/ 26 w 29"/>
                <a:gd name="T17" fmla="*/ 15 h 30"/>
                <a:gd name="T18" fmla="*/ 14 w 29"/>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30"/>
                  </a:moveTo>
                  <a:cubicBezTo>
                    <a:pt x="6" y="30"/>
                    <a:pt x="0" y="23"/>
                    <a:pt x="0" y="15"/>
                  </a:cubicBezTo>
                  <a:cubicBezTo>
                    <a:pt x="0" y="7"/>
                    <a:pt x="6" y="0"/>
                    <a:pt x="14" y="0"/>
                  </a:cubicBezTo>
                  <a:cubicBezTo>
                    <a:pt x="23" y="0"/>
                    <a:pt x="29" y="7"/>
                    <a:pt x="29" y="15"/>
                  </a:cubicBezTo>
                  <a:cubicBezTo>
                    <a:pt x="29" y="23"/>
                    <a:pt x="23" y="30"/>
                    <a:pt x="14" y="30"/>
                  </a:cubicBezTo>
                  <a:close/>
                  <a:moveTo>
                    <a:pt x="14" y="3"/>
                  </a:moveTo>
                  <a:cubicBezTo>
                    <a:pt x="8" y="3"/>
                    <a:pt x="3" y="8"/>
                    <a:pt x="3" y="15"/>
                  </a:cubicBezTo>
                  <a:cubicBezTo>
                    <a:pt x="3" y="22"/>
                    <a:pt x="8" y="27"/>
                    <a:pt x="14" y="27"/>
                  </a:cubicBezTo>
                  <a:cubicBezTo>
                    <a:pt x="21" y="27"/>
                    <a:pt x="26" y="22"/>
                    <a:pt x="26" y="15"/>
                  </a:cubicBezTo>
                  <a:cubicBezTo>
                    <a:pt x="26" y="8"/>
                    <a:pt x="21" y="3"/>
                    <a:pt x="14" y="3"/>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89BF2EF8-CC1C-45BA-8F2F-CD8F62C3DEBC}"/>
                </a:ext>
              </a:extLst>
            </p:cNvPr>
            <p:cNvSpPr>
              <a:spLocks noEditPoints="1"/>
            </p:cNvSpPr>
            <p:nvPr/>
          </p:nvSpPr>
          <p:spPr bwMode="auto">
            <a:xfrm>
              <a:off x="3291" y="1578"/>
              <a:ext cx="303" cy="578"/>
            </a:xfrm>
            <a:custGeom>
              <a:avLst/>
              <a:gdLst>
                <a:gd name="T0" fmla="*/ 50 w 78"/>
                <a:gd name="T1" fmla="*/ 147 h 147"/>
                <a:gd name="T2" fmla="*/ 49 w 78"/>
                <a:gd name="T3" fmla="*/ 147 h 147"/>
                <a:gd name="T4" fmla="*/ 39 w 78"/>
                <a:gd name="T5" fmla="*/ 138 h 147"/>
                <a:gd name="T6" fmla="*/ 28 w 78"/>
                <a:gd name="T7" fmla="*/ 147 h 147"/>
                <a:gd name="T8" fmla="*/ 28 w 78"/>
                <a:gd name="T9" fmla="*/ 147 h 147"/>
                <a:gd name="T10" fmla="*/ 19 w 78"/>
                <a:gd name="T11" fmla="*/ 137 h 147"/>
                <a:gd name="T12" fmla="*/ 19 w 78"/>
                <a:gd name="T13" fmla="*/ 26 h 147"/>
                <a:gd name="T14" fmla="*/ 17 w 78"/>
                <a:gd name="T15" fmla="*/ 26 h 147"/>
                <a:gd name="T16" fmla="*/ 17 w 78"/>
                <a:gd name="T17" fmla="*/ 64 h 147"/>
                <a:gd name="T18" fmla="*/ 8 w 78"/>
                <a:gd name="T19" fmla="*/ 71 h 147"/>
                <a:gd name="T20" fmla="*/ 0 w 78"/>
                <a:gd name="T21" fmla="*/ 64 h 147"/>
                <a:gd name="T22" fmla="*/ 0 w 78"/>
                <a:gd name="T23" fmla="*/ 15 h 147"/>
                <a:gd name="T24" fmla="*/ 20 w 78"/>
                <a:gd name="T25" fmla="*/ 0 h 147"/>
                <a:gd name="T26" fmla="*/ 57 w 78"/>
                <a:gd name="T27" fmla="*/ 0 h 147"/>
                <a:gd name="T28" fmla="*/ 78 w 78"/>
                <a:gd name="T29" fmla="*/ 15 h 147"/>
                <a:gd name="T30" fmla="*/ 78 w 78"/>
                <a:gd name="T31" fmla="*/ 64 h 147"/>
                <a:gd name="T32" fmla="*/ 69 w 78"/>
                <a:gd name="T33" fmla="*/ 71 h 147"/>
                <a:gd name="T34" fmla="*/ 61 w 78"/>
                <a:gd name="T35" fmla="*/ 64 h 147"/>
                <a:gd name="T36" fmla="*/ 61 w 78"/>
                <a:gd name="T37" fmla="*/ 26 h 147"/>
                <a:gd name="T38" fmla="*/ 58 w 78"/>
                <a:gd name="T39" fmla="*/ 26 h 147"/>
                <a:gd name="T40" fmla="*/ 58 w 78"/>
                <a:gd name="T41" fmla="*/ 137 h 147"/>
                <a:gd name="T42" fmla="*/ 50 w 78"/>
                <a:gd name="T43" fmla="*/ 147 h 147"/>
                <a:gd name="T44" fmla="*/ 39 w 78"/>
                <a:gd name="T45" fmla="*/ 76 h 147"/>
                <a:gd name="T46" fmla="*/ 41 w 78"/>
                <a:gd name="T47" fmla="*/ 82 h 147"/>
                <a:gd name="T48" fmla="*/ 41 w 78"/>
                <a:gd name="T49" fmla="*/ 137 h 147"/>
                <a:gd name="T50" fmla="*/ 49 w 78"/>
                <a:gd name="T51" fmla="*/ 144 h 147"/>
                <a:gd name="T52" fmla="*/ 50 w 78"/>
                <a:gd name="T53" fmla="*/ 144 h 147"/>
                <a:gd name="T54" fmla="*/ 55 w 78"/>
                <a:gd name="T55" fmla="*/ 137 h 147"/>
                <a:gd name="T56" fmla="*/ 55 w 78"/>
                <a:gd name="T57" fmla="*/ 26 h 147"/>
                <a:gd name="T58" fmla="*/ 59 w 78"/>
                <a:gd name="T59" fmla="*/ 23 h 147"/>
                <a:gd name="T60" fmla="*/ 64 w 78"/>
                <a:gd name="T61" fmla="*/ 26 h 147"/>
                <a:gd name="T62" fmla="*/ 64 w 78"/>
                <a:gd name="T63" fmla="*/ 64 h 147"/>
                <a:gd name="T64" fmla="*/ 69 w 78"/>
                <a:gd name="T65" fmla="*/ 68 h 147"/>
                <a:gd name="T66" fmla="*/ 75 w 78"/>
                <a:gd name="T67" fmla="*/ 64 h 147"/>
                <a:gd name="T68" fmla="*/ 75 w 78"/>
                <a:gd name="T69" fmla="*/ 15 h 147"/>
                <a:gd name="T70" fmla="*/ 57 w 78"/>
                <a:gd name="T71" fmla="*/ 3 h 147"/>
                <a:gd name="T72" fmla="*/ 20 w 78"/>
                <a:gd name="T73" fmla="*/ 3 h 147"/>
                <a:gd name="T74" fmla="*/ 3 w 78"/>
                <a:gd name="T75" fmla="*/ 15 h 147"/>
                <a:gd name="T76" fmla="*/ 3 w 78"/>
                <a:gd name="T77" fmla="*/ 64 h 147"/>
                <a:gd name="T78" fmla="*/ 8 w 78"/>
                <a:gd name="T79" fmla="*/ 68 h 147"/>
                <a:gd name="T80" fmla="*/ 14 w 78"/>
                <a:gd name="T81" fmla="*/ 64 h 147"/>
                <a:gd name="T82" fmla="*/ 14 w 78"/>
                <a:gd name="T83" fmla="*/ 26 h 147"/>
                <a:gd name="T84" fmla="*/ 18 w 78"/>
                <a:gd name="T85" fmla="*/ 23 h 147"/>
                <a:gd name="T86" fmla="*/ 22 w 78"/>
                <a:gd name="T87" fmla="*/ 26 h 147"/>
                <a:gd name="T88" fmla="*/ 22 w 78"/>
                <a:gd name="T89" fmla="*/ 137 h 147"/>
                <a:gd name="T90" fmla="*/ 28 w 78"/>
                <a:gd name="T91" fmla="*/ 144 h 147"/>
                <a:gd name="T92" fmla="*/ 28 w 78"/>
                <a:gd name="T93" fmla="*/ 144 h 147"/>
                <a:gd name="T94" fmla="*/ 36 w 78"/>
                <a:gd name="T95" fmla="*/ 137 h 147"/>
                <a:gd name="T96" fmla="*/ 36 w 78"/>
                <a:gd name="T97" fmla="*/ 82 h 147"/>
                <a:gd name="T98" fmla="*/ 39 w 78"/>
                <a:gd name="T99"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147">
                  <a:moveTo>
                    <a:pt x="50" y="147"/>
                  </a:moveTo>
                  <a:cubicBezTo>
                    <a:pt x="49" y="147"/>
                    <a:pt x="49" y="147"/>
                    <a:pt x="49" y="147"/>
                  </a:cubicBezTo>
                  <a:cubicBezTo>
                    <a:pt x="44" y="147"/>
                    <a:pt x="39" y="143"/>
                    <a:pt x="39" y="138"/>
                  </a:cubicBezTo>
                  <a:cubicBezTo>
                    <a:pt x="38" y="143"/>
                    <a:pt x="33" y="147"/>
                    <a:pt x="28" y="147"/>
                  </a:cubicBezTo>
                  <a:cubicBezTo>
                    <a:pt x="28" y="147"/>
                    <a:pt x="28" y="147"/>
                    <a:pt x="28" y="147"/>
                  </a:cubicBezTo>
                  <a:cubicBezTo>
                    <a:pt x="22" y="147"/>
                    <a:pt x="19" y="142"/>
                    <a:pt x="19" y="137"/>
                  </a:cubicBezTo>
                  <a:cubicBezTo>
                    <a:pt x="19" y="26"/>
                    <a:pt x="19" y="26"/>
                    <a:pt x="19" y="26"/>
                  </a:cubicBezTo>
                  <a:cubicBezTo>
                    <a:pt x="19" y="26"/>
                    <a:pt x="17" y="26"/>
                    <a:pt x="17" y="26"/>
                  </a:cubicBezTo>
                  <a:cubicBezTo>
                    <a:pt x="17" y="64"/>
                    <a:pt x="17" y="64"/>
                    <a:pt x="17" y="64"/>
                  </a:cubicBezTo>
                  <a:cubicBezTo>
                    <a:pt x="17" y="67"/>
                    <a:pt x="12" y="71"/>
                    <a:pt x="8" y="71"/>
                  </a:cubicBezTo>
                  <a:cubicBezTo>
                    <a:pt x="4" y="71"/>
                    <a:pt x="0" y="67"/>
                    <a:pt x="0" y="64"/>
                  </a:cubicBezTo>
                  <a:cubicBezTo>
                    <a:pt x="0" y="15"/>
                    <a:pt x="0" y="15"/>
                    <a:pt x="0" y="15"/>
                  </a:cubicBezTo>
                  <a:cubicBezTo>
                    <a:pt x="0" y="0"/>
                    <a:pt x="15" y="0"/>
                    <a:pt x="20" y="0"/>
                  </a:cubicBezTo>
                  <a:cubicBezTo>
                    <a:pt x="57" y="0"/>
                    <a:pt x="57" y="0"/>
                    <a:pt x="57" y="0"/>
                  </a:cubicBezTo>
                  <a:cubicBezTo>
                    <a:pt x="62" y="0"/>
                    <a:pt x="78" y="0"/>
                    <a:pt x="78" y="15"/>
                  </a:cubicBezTo>
                  <a:cubicBezTo>
                    <a:pt x="78" y="64"/>
                    <a:pt x="78" y="64"/>
                    <a:pt x="78" y="64"/>
                  </a:cubicBezTo>
                  <a:cubicBezTo>
                    <a:pt x="78" y="67"/>
                    <a:pt x="73" y="71"/>
                    <a:pt x="69" y="71"/>
                  </a:cubicBezTo>
                  <a:cubicBezTo>
                    <a:pt x="65" y="71"/>
                    <a:pt x="61" y="67"/>
                    <a:pt x="61" y="64"/>
                  </a:cubicBezTo>
                  <a:cubicBezTo>
                    <a:pt x="61" y="26"/>
                    <a:pt x="61" y="26"/>
                    <a:pt x="61" y="26"/>
                  </a:cubicBezTo>
                  <a:cubicBezTo>
                    <a:pt x="61" y="26"/>
                    <a:pt x="58" y="26"/>
                    <a:pt x="58" y="26"/>
                  </a:cubicBezTo>
                  <a:cubicBezTo>
                    <a:pt x="58" y="137"/>
                    <a:pt x="58" y="137"/>
                    <a:pt x="58" y="137"/>
                  </a:cubicBezTo>
                  <a:cubicBezTo>
                    <a:pt x="58" y="142"/>
                    <a:pt x="55" y="147"/>
                    <a:pt x="50" y="147"/>
                  </a:cubicBezTo>
                  <a:close/>
                  <a:moveTo>
                    <a:pt x="39" y="76"/>
                  </a:moveTo>
                  <a:cubicBezTo>
                    <a:pt x="39" y="76"/>
                    <a:pt x="41" y="77"/>
                    <a:pt x="41" y="82"/>
                  </a:cubicBezTo>
                  <a:cubicBezTo>
                    <a:pt x="41" y="137"/>
                    <a:pt x="41" y="137"/>
                    <a:pt x="41" y="137"/>
                  </a:cubicBezTo>
                  <a:cubicBezTo>
                    <a:pt x="41" y="140"/>
                    <a:pt x="46" y="144"/>
                    <a:pt x="49" y="144"/>
                  </a:cubicBezTo>
                  <a:cubicBezTo>
                    <a:pt x="50" y="144"/>
                    <a:pt x="50" y="144"/>
                    <a:pt x="50" y="144"/>
                  </a:cubicBezTo>
                  <a:cubicBezTo>
                    <a:pt x="53" y="144"/>
                    <a:pt x="55" y="140"/>
                    <a:pt x="55" y="137"/>
                  </a:cubicBezTo>
                  <a:cubicBezTo>
                    <a:pt x="55" y="26"/>
                    <a:pt x="55" y="26"/>
                    <a:pt x="55" y="26"/>
                  </a:cubicBezTo>
                  <a:cubicBezTo>
                    <a:pt x="55" y="24"/>
                    <a:pt x="57" y="23"/>
                    <a:pt x="59" y="23"/>
                  </a:cubicBezTo>
                  <a:cubicBezTo>
                    <a:pt x="62" y="23"/>
                    <a:pt x="64" y="24"/>
                    <a:pt x="64" y="26"/>
                  </a:cubicBezTo>
                  <a:cubicBezTo>
                    <a:pt x="64" y="64"/>
                    <a:pt x="64" y="64"/>
                    <a:pt x="64" y="64"/>
                  </a:cubicBezTo>
                  <a:cubicBezTo>
                    <a:pt x="64" y="66"/>
                    <a:pt x="67" y="68"/>
                    <a:pt x="69" y="68"/>
                  </a:cubicBezTo>
                  <a:cubicBezTo>
                    <a:pt x="71" y="68"/>
                    <a:pt x="75" y="66"/>
                    <a:pt x="75" y="64"/>
                  </a:cubicBezTo>
                  <a:cubicBezTo>
                    <a:pt x="75" y="15"/>
                    <a:pt x="75" y="15"/>
                    <a:pt x="75" y="15"/>
                  </a:cubicBezTo>
                  <a:cubicBezTo>
                    <a:pt x="75" y="7"/>
                    <a:pt x="69" y="3"/>
                    <a:pt x="57" y="3"/>
                  </a:cubicBezTo>
                  <a:cubicBezTo>
                    <a:pt x="20" y="3"/>
                    <a:pt x="20" y="3"/>
                    <a:pt x="20" y="3"/>
                  </a:cubicBezTo>
                  <a:cubicBezTo>
                    <a:pt x="8" y="3"/>
                    <a:pt x="3" y="7"/>
                    <a:pt x="3" y="15"/>
                  </a:cubicBezTo>
                  <a:cubicBezTo>
                    <a:pt x="3" y="64"/>
                    <a:pt x="3" y="64"/>
                    <a:pt x="3" y="64"/>
                  </a:cubicBezTo>
                  <a:cubicBezTo>
                    <a:pt x="3" y="66"/>
                    <a:pt x="6" y="68"/>
                    <a:pt x="8" y="68"/>
                  </a:cubicBezTo>
                  <a:cubicBezTo>
                    <a:pt x="10" y="68"/>
                    <a:pt x="14" y="66"/>
                    <a:pt x="14" y="64"/>
                  </a:cubicBezTo>
                  <a:cubicBezTo>
                    <a:pt x="14" y="26"/>
                    <a:pt x="14" y="26"/>
                    <a:pt x="14" y="26"/>
                  </a:cubicBezTo>
                  <a:cubicBezTo>
                    <a:pt x="14" y="24"/>
                    <a:pt x="15" y="23"/>
                    <a:pt x="18" y="23"/>
                  </a:cubicBezTo>
                  <a:cubicBezTo>
                    <a:pt x="20" y="23"/>
                    <a:pt x="22" y="24"/>
                    <a:pt x="22" y="26"/>
                  </a:cubicBezTo>
                  <a:cubicBezTo>
                    <a:pt x="22" y="137"/>
                    <a:pt x="22" y="137"/>
                    <a:pt x="22" y="137"/>
                  </a:cubicBezTo>
                  <a:cubicBezTo>
                    <a:pt x="22" y="140"/>
                    <a:pt x="24" y="144"/>
                    <a:pt x="28" y="144"/>
                  </a:cubicBezTo>
                  <a:cubicBezTo>
                    <a:pt x="28" y="144"/>
                    <a:pt x="28" y="144"/>
                    <a:pt x="28" y="144"/>
                  </a:cubicBezTo>
                  <a:cubicBezTo>
                    <a:pt x="32" y="144"/>
                    <a:pt x="36" y="140"/>
                    <a:pt x="36" y="137"/>
                  </a:cubicBezTo>
                  <a:cubicBezTo>
                    <a:pt x="36" y="82"/>
                    <a:pt x="36" y="82"/>
                    <a:pt x="36" y="82"/>
                  </a:cubicBezTo>
                  <a:cubicBezTo>
                    <a:pt x="36" y="77"/>
                    <a:pt x="38" y="76"/>
                    <a:pt x="39" y="76"/>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a:extLst>
                <a:ext uri="{FF2B5EF4-FFF2-40B4-BE49-F238E27FC236}">
                  <a16:creationId xmlns:a16="http://schemas.microsoft.com/office/drawing/2014/main" id="{2E56CA69-C14E-48B3-A53B-9B665DCE4686}"/>
                </a:ext>
              </a:extLst>
            </p:cNvPr>
            <p:cNvSpPr>
              <a:spLocks noEditPoints="1"/>
            </p:cNvSpPr>
            <p:nvPr/>
          </p:nvSpPr>
          <p:spPr bwMode="auto">
            <a:xfrm>
              <a:off x="3384" y="1421"/>
              <a:ext cx="117" cy="118"/>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3 h 30"/>
                <a:gd name="T12" fmla="*/ 3 w 30"/>
                <a:gd name="T13" fmla="*/ 15 h 30"/>
                <a:gd name="T14" fmla="*/ 15 w 30"/>
                <a:gd name="T15" fmla="*/ 27 h 30"/>
                <a:gd name="T16" fmla="*/ 27 w 30"/>
                <a:gd name="T17" fmla="*/ 15 h 30"/>
                <a:gd name="T18" fmla="*/ 15 w 30"/>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6" y="30"/>
                    <a:pt x="0" y="23"/>
                    <a:pt x="0" y="15"/>
                  </a:cubicBezTo>
                  <a:cubicBezTo>
                    <a:pt x="0" y="7"/>
                    <a:pt x="6" y="0"/>
                    <a:pt x="15" y="0"/>
                  </a:cubicBezTo>
                  <a:cubicBezTo>
                    <a:pt x="23" y="0"/>
                    <a:pt x="30" y="7"/>
                    <a:pt x="30" y="15"/>
                  </a:cubicBezTo>
                  <a:cubicBezTo>
                    <a:pt x="30" y="23"/>
                    <a:pt x="23" y="30"/>
                    <a:pt x="15" y="30"/>
                  </a:cubicBezTo>
                  <a:close/>
                  <a:moveTo>
                    <a:pt x="15" y="3"/>
                  </a:moveTo>
                  <a:cubicBezTo>
                    <a:pt x="8" y="3"/>
                    <a:pt x="3" y="8"/>
                    <a:pt x="3" y="15"/>
                  </a:cubicBezTo>
                  <a:cubicBezTo>
                    <a:pt x="3" y="22"/>
                    <a:pt x="8" y="27"/>
                    <a:pt x="15" y="27"/>
                  </a:cubicBezTo>
                  <a:cubicBezTo>
                    <a:pt x="21" y="27"/>
                    <a:pt x="27" y="22"/>
                    <a:pt x="27" y="15"/>
                  </a:cubicBezTo>
                  <a:cubicBezTo>
                    <a:pt x="27" y="8"/>
                    <a:pt x="21" y="3"/>
                    <a:pt x="15" y="3"/>
                  </a:cubicBez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a:extLst>
                <a:ext uri="{FF2B5EF4-FFF2-40B4-BE49-F238E27FC236}">
                  <a16:creationId xmlns:a16="http://schemas.microsoft.com/office/drawing/2014/main" id="{47151821-0ED6-4655-9983-BAADE9207D7B}"/>
                </a:ext>
              </a:extLst>
            </p:cNvPr>
            <p:cNvSpPr>
              <a:spLocks/>
            </p:cNvSpPr>
            <p:nvPr/>
          </p:nvSpPr>
          <p:spPr bwMode="auto">
            <a:xfrm>
              <a:off x="7124" y="1582"/>
              <a:ext cx="291" cy="566"/>
            </a:xfrm>
            <a:custGeom>
              <a:avLst/>
              <a:gdLst>
                <a:gd name="T0" fmla="*/ 19 w 75"/>
                <a:gd name="T1" fmla="*/ 0 h 144"/>
                <a:gd name="T2" fmla="*/ 56 w 75"/>
                <a:gd name="T3" fmla="*/ 0 h 144"/>
                <a:gd name="T4" fmla="*/ 75 w 75"/>
                <a:gd name="T5" fmla="*/ 14 h 144"/>
                <a:gd name="T6" fmla="*/ 75 w 75"/>
                <a:gd name="T7" fmla="*/ 63 h 144"/>
                <a:gd name="T8" fmla="*/ 68 w 75"/>
                <a:gd name="T9" fmla="*/ 68 h 144"/>
                <a:gd name="T10" fmla="*/ 61 w 75"/>
                <a:gd name="T11" fmla="*/ 63 h 144"/>
                <a:gd name="T12" fmla="*/ 61 w 75"/>
                <a:gd name="T13" fmla="*/ 25 h 144"/>
                <a:gd name="T14" fmla="*/ 56 w 75"/>
                <a:gd name="T15" fmla="*/ 25 h 144"/>
                <a:gd name="T16" fmla="*/ 56 w 75"/>
                <a:gd name="T17" fmla="*/ 70 h 144"/>
                <a:gd name="T18" fmla="*/ 56 w 75"/>
                <a:gd name="T19" fmla="*/ 79 h 144"/>
                <a:gd name="T20" fmla="*/ 56 w 75"/>
                <a:gd name="T21" fmla="*/ 136 h 144"/>
                <a:gd name="T22" fmla="*/ 49 w 75"/>
                <a:gd name="T23" fmla="*/ 144 h 144"/>
                <a:gd name="T24" fmla="*/ 48 w 75"/>
                <a:gd name="T25" fmla="*/ 144 h 144"/>
                <a:gd name="T26" fmla="*/ 39 w 75"/>
                <a:gd name="T27" fmla="*/ 136 h 144"/>
                <a:gd name="T28" fmla="*/ 39 w 75"/>
                <a:gd name="T29" fmla="*/ 81 h 144"/>
                <a:gd name="T30" fmla="*/ 36 w 75"/>
                <a:gd name="T31" fmla="*/ 81 h 144"/>
                <a:gd name="T32" fmla="*/ 36 w 75"/>
                <a:gd name="T33" fmla="*/ 136 h 144"/>
                <a:gd name="T34" fmla="*/ 27 w 75"/>
                <a:gd name="T35" fmla="*/ 144 h 144"/>
                <a:gd name="T36" fmla="*/ 26 w 75"/>
                <a:gd name="T37" fmla="*/ 144 h 144"/>
                <a:gd name="T38" fmla="*/ 20 w 75"/>
                <a:gd name="T39" fmla="*/ 136 h 144"/>
                <a:gd name="T40" fmla="*/ 20 w 75"/>
                <a:gd name="T41" fmla="*/ 79 h 144"/>
                <a:gd name="T42" fmla="*/ 20 w 75"/>
                <a:gd name="T43" fmla="*/ 70 h 144"/>
                <a:gd name="T44" fmla="*/ 20 w 75"/>
                <a:gd name="T45" fmla="*/ 25 h 144"/>
                <a:gd name="T46" fmla="*/ 14 w 75"/>
                <a:gd name="T47" fmla="*/ 25 h 144"/>
                <a:gd name="T48" fmla="*/ 14 w 75"/>
                <a:gd name="T49" fmla="*/ 63 h 144"/>
                <a:gd name="T50" fmla="*/ 7 w 75"/>
                <a:gd name="T51" fmla="*/ 68 h 144"/>
                <a:gd name="T52" fmla="*/ 0 w 75"/>
                <a:gd name="T53" fmla="*/ 63 h 144"/>
                <a:gd name="T54" fmla="*/ 0 w 75"/>
                <a:gd name="T55" fmla="*/ 14 h 144"/>
                <a:gd name="T56" fmla="*/ 19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19" y="0"/>
                  </a:moveTo>
                  <a:cubicBezTo>
                    <a:pt x="56" y="0"/>
                    <a:pt x="56" y="0"/>
                    <a:pt x="56" y="0"/>
                  </a:cubicBezTo>
                  <a:cubicBezTo>
                    <a:pt x="67" y="0"/>
                    <a:pt x="75" y="3"/>
                    <a:pt x="75" y="14"/>
                  </a:cubicBezTo>
                  <a:cubicBezTo>
                    <a:pt x="75" y="63"/>
                    <a:pt x="75" y="63"/>
                    <a:pt x="75" y="63"/>
                  </a:cubicBezTo>
                  <a:cubicBezTo>
                    <a:pt x="75" y="66"/>
                    <a:pt x="71" y="68"/>
                    <a:pt x="68" y="68"/>
                  </a:cubicBezTo>
                  <a:cubicBezTo>
                    <a:pt x="65" y="68"/>
                    <a:pt x="61" y="66"/>
                    <a:pt x="61" y="63"/>
                  </a:cubicBezTo>
                  <a:cubicBezTo>
                    <a:pt x="61" y="63"/>
                    <a:pt x="61" y="28"/>
                    <a:pt x="61" y="25"/>
                  </a:cubicBezTo>
                  <a:cubicBezTo>
                    <a:pt x="61" y="23"/>
                    <a:pt x="56" y="23"/>
                    <a:pt x="56" y="25"/>
                  </a:cubicBezTo>
                  <a:cubicBezTo>
                    <a:pt x="56" y="28"/>
                    <a:pt x="56" y="56"/>
                    <a:pt x="56" y="70"/>
                  </a:cubicBezTo>
                  <a:cubicBezTo>
                    <a:pt x="56" y="79"/>
                    <a:pt x="56" y="79"/>
                    <a:pt x="56" y="79"/>
                  </a:cubicBezTo>
                  <a:cubicBezTo>
                    <a:pt x="56" y="136"/>
                    <a:pt x="56" y="136"/>
                    <a:pt x="56" y="136"/>
                  </a:cubicBezTo>
                  <a:cubicBezTo>
                    <a:pt x="56" y="140"/>
                    <a:pt x="53" y="144"/>
                    <a:pt x="49" y="144"/>
                  </a:cubicBezTo>
                  <a:cubicBezTo>
                    <a:pt x="48" y="144"/>
                    <a:pt x="48" y="144"/>
                    <a:pt x="48" y="144"/>
                  </a:cubicBezTo>
                  <a:cubicBezTo>
                    <a:pt x="44" y="144"/>
                    <a:pt x="39" y="140"/>
                    <a:pt x="39" y="136"/>
                  </a:cubicBezTo>
                  <a:cubicBezTo>
                    <a:pt x="39" y="136"/>
                    <a:pt x="39" y="84"/>
                    <a:pt x="39" y="81"/>
                  </a:cubicBezTo>
                  <a:cubicBezTo>
                    <a:pt x="39" y="75"/>
                    <a:pt x="36" y="75"/>
                    <a:pt x="36" y="81"/>
                  </a:cubicBezTo>
                  <a:cubicBezTo>
                    <a:pt x="36" y="84"/>
                    <a:pt x="36" y="136"/>
                    <a:pt x="36" y="136"/>
                  </a:cubicBezTo>
                  <a:cubicBezTo>
                    <a:pt x="36" y="140"/>
                    <a:pt x="31" y="144"/>
                    <a:pt x="27" y="144"/>
                  </a:cubicBezTo>
                  <a:cubicBezTo>
                    <a:pt x="26" y="144"/>
                    <a:pt x="26" y="144"/>
                    <a:pt x="26" y="144"/>
                  </a:cubicBezTo>
                  <a:cubicBezTo>
                    <a:pt x="22" y="144"/>
                    <a:pt x="20" y="140"/>
                    <a:pt x="20" y="136"/>
                  </a:cubicBezTo>
                  <a:cubicBezTo>
                    <a:pt x="20" y="79"/>
                    <a:pt x="20" y="79"/>
                    <a:pt x="20" y="79"/>
                  </a:cubicBezTo>
                  <a:cubicBezTo>
                    <a:pt x="20" y="70"/>
                    <a:pt x="20" y="70"/>
                    <a:pt x="20" y="70"/>
                  </a:cubicBezTo>
                  <a:cubicBezTo>
                    <a:pt x="20" y="56"/>
                    <a:pt x="20" y="28"/>
                    <a:pt x="20" y="25"/>
                  </a:cubicBezTo>
                  <a:cubicBezTo>
                    <a:pt x="20" y="23"/>
                    <a:pt x="14" y="23"/>
                    <a:pt x="14" y="25"/>
                  </a:cubicBezTo>
                  <a:cubicBezTo>
                    <a:pt x="14" y="28"/>
                    <a:pt x="14" y="63"/>
                    <a:pt x="14" y="63"/>
                  </a:cubicBezTo>
                  <a:cubicBezTo>
                    <a:pt x="14" y="66"/>
                    <a:pt x="10" y="68"/>
                    <a:pt x="7" y="68"/>
                  </a:cubicBezTo>
                  <a:cubicBezTo>
                    <a:pt x="4" y="68"/>
                    <a:pt x="0" y="66"/>
                    <a:pt x="0" y="63"/>
                  </a:cubicBezTo>
                  <a:cubicBezTo>
                    <a:pt x="0" y="14"/>
                    <a:pt x="0" y="14"/>
                    <a:pt x="0" y="14"/>
                  </a:cubicBezTo>
                  <a:cubicBezTo>
                    <a:pt x="0" y="3"/>
                    <a:pt x="8" y="0"/>
                    <a:pt x="1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26">
              <a:extLst>
                <a:ext uri="{FF2B5EF4-FFF2-40B4-BE49-F238E27FC236}">
                  <a16:creationId xmlns:a16="http://schemas.microsoft.com/office/drawing/2014/main" id="{600F173A-0C52-4323-9B8A-9263515C9C74}"/>
                </a:ext>
              </a:extLst>
            </p:cNvPr>
            <p:cNvSpPr>
              <a:spLocks noChangeArrowheads="1"/>
            </p:cNvSpPr>
            <p:nvPr/>
          </p:nvSpPr>
          <p:spPr bwMode="auto">
            <a:xfrm>
              <a:off x="7217" y="1425"/>
              <a:ext cx="105"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7">
              <a:extLst>
                <a:ext uri="{FF2B5EF4-FFF2-40B4-BE49-F238E27FC236}">
                  <a16:creationId xmlns:a16="http://schemas.microsoft.com/office/drawing/2014/main" id="{DCDCD545-89CF-4C68-A83B-7A60C5112D1D}"/>
                </a:ext>
              </a:extLst>
            </p:cNvPr>
            <p:cNvSpPr>
              <a:spLocks/>
            </p:cNvSpPr>
            <p:nvPr/>
          </p:nvSpPr>
          <p:spPr bwMode="auto">
            <a:xfrm>
              <a:off x="6783" y="1582"/>
              <a:ext cx="291" cy="566"/>
            </a:xfrm>
            <a:custGeom>
              <a:avLst/>
              <a:gdLst>
                <a:gd name="T0" fmla="*/ 19 w 75"/>
                <a:gd name="T1" fmla="*/ 0 h 144"/>
                <a:gd name="T2" fmla="*/ 56 w 75"/>
                <a:gd name="T3" fmla="*/ 0 h 144"/>
                <a:gd name="T4" fmla="*/ 75 w 75"/>
                <a:gd name="T5" fmla="*/ 14 h 144"/>
                <a:gd name="T6" fmla="*/ 75 w 75"/>
                <a:gd name="T7" fmla="*/ 63 h 144"/>
                <a:gd name="T8" fmla="*/ 68 w 75"/>
                <a:gd name="T9" fmla="*/ 68 h 144"/>
                <a:gd name="T10" fmla="*/ 61 w 75"/>
                <a:gd name="T11" fmla="*/ 63 h 144"/>
                <a:gd name="T12" fmla="*/ 61 w 75"/>
                <a:gd name="T13" fmla="*/ 25 h 144"/>
                <a:gd name="T14" fmla="*/ 55 w 75"/>
                <a:gd name="T15" fmla="*/ 25 h 144"/>
                <a:gd name="T16" fmla="*/ 55 w 75"/>
                <a:gd name="T17" fmla="*/ 70 h 144"/>
                <a:gd name="T18" fmla="*/ 55 w 75"/>
                <a:gd name="T19" fmla="*/ 79 h 144"/>
                <a:gd name="T20" fmla="*/ 55 w 75"/>
                <a:gd name="T21" fmla="*/ 136 h 144"/>
                <a:gd name="T22" fmla="*/ 48 w 75"/>
                <a:gd name="T23" fmla="*/ 144 h 144"/>
                <a:gd name="T24" fmla="*/ 48 w 75"/>
                <a:gd name="T25" fmla="*/ 144 h 144"/>
                <a:gd name="T26" fmla="*/ 39 w 75"/>
                <a:gd name="T27" fmla="*/ 136 h 144"/>
                <a:gd name="T28" fmla="*/ 39 w 75"/>
                <a:gd name="T29" fmla="*/ 81 h 144"/>
                <a:gd name="T30" fmla="*/ 36 w 75"/>
                <a:gd name="T31" fmla="*/ 81 h 144"/>
                <a:gd name="T32" fmla="*/ 36 w 75"/>
                <a:gd name="T33" fmla="*/ 136 h 144"/>
                <a:gd name="T34" fmla="*/ 27 w 75"/>
                <a:gd name="T35" fmla="*/ 144 h 144"/>
                <a:gd name="T36" fmla="*/ 26 w 75"/>
                <a:gd name="T37" fmla="*/ 144 h 144"/>
                <a:gd name="T38" fmla="*/ 19 w 75"/>
                <a:gd name="T39" fmla="*/ 136 h 144"/>
                <a:gd name="T40" fmla="*/ 19 w 75"/>
                <a:gd name="T41" fmla="*/ 79 h 144"/>
                <a:gd name="T42" fmla="*/ 19 w 75"/>
                <a:gd name="T43" fmla="*/ 70 h 144"/>
                <a:gd name="T44" fmla="*/ 19 w 75"/>
                <a:gd name="T45" fmla="*/ 25 h 144"/>
                <a:gd name="T46" fmla="*/ 14 w 75"/>
                <a:gd name="T47" fmla="*/ 25 h 144"/>
                <a:gd name="T48" fmla="*/ 14 w 75"/>
                <a:gd name="T49" fmla="*/ 63 h 144"/>
                <a:gd name="T50" fmla="*/ 7 w 75"/>
                <a:gd name="T51" fmla="*/ 68 h 144"/>
                <a:gd name="T52" fmla="*/ 0 w 75"/>
                <a:gd name="T53" fmla="*/ 63 h 144"/>
                <a:gd name="T54" fmla="*/ 0 w 75"/>
                <a:gd name="T55" fmla="*/ 14 h 144"/>
                <a:gd name="T56" fmla="*/ 19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19" y="0"/>
                  </a:moveTo>
                  <a:cubicBezTo>
                    <a:pt x="56" y="0"/>
                    <a:pt x="56" y="0"/>
                    <a:pt x="56" y="0"/>
                  </a:cubicBezTo>
                  <a:cubicBezTo>
                    <a:pt x="67" y="0"/>
                    <a:pt x="75" y="3"/>
                    <a:pt x="75" y="14"/>
                  </a:cubicBezTo>
                  <a:cubicBezTo>
                    <a:pt x="75" y="63"/>
                    <a:pt x="75" y="63"/>
                    <a:pt x="75" y="63"/>
                  </a:cubicBezTo>
                  <a:cubicBezTo>
                    <a:pt x="75" y="66"/>
                    <a:pt x="71" y="68"/>
                    <a:pt x="68" y="68"/>
                  </a:cubicBezTo>
                  <a:cubicBezTo>
                    <a:pt x="65" y="68"/>
                    <a:pt x="61" y="66"/>
                    <a:pt x="61" y="63"/>
                  </a:cubicBezTo>
                  <a:cubicBezTo>
                    <a:pt x="61" y="63"/>
                    <a:pt x="61" y="28"/>
                    <a:pt x="61" y="25"/>
                  </a:cubicBezTo>
                  <a:cubicBezTo>
                    <a:pt x="61" y="23"/>
                    <a:pt x="55" y="23"/>
                    <a:pt x="55" y="25"/>
                  </a:cubicBezTo>
                  <a:cubicBezTo>
                    <a:pt x="55" y="28"/>
                    <a:pt x="55" y="56"/>
                    <a:pt x="55" y="70"/>
                  </a:cubicBezTo>
                  <a:cubicBezTo>
                    <a:pt x="55" y="79"/>
                    <a:pt x="55" y="79"/>
                    <a:pt x="55" y="79"/>
                  </a:cubicBezTo>
                  <a:cubicBezTo>
                    <a:pt x="55" y="136"/>
                    <a:pt x="55" y="136"/>
                    <a:pt x="55" y="136"/>
                  </a:cubicBezTo>
                  <a:cubicBezTo>
                    <a:pt x="55" y="140"/>
                    <a:pt x="53" y="144"/>
                    <a:pt x="48" y="144"/>
                  </a:cubicBezTo>
                  <a:cubicBezTo>
                    <a:pt x="48" y="144"/>
                    <a:pt x="48" y="144"/>
                    <a:pt x="48" y="144"/>
                  </a:cubicBezTo>
                  <a:cubicBezTo>
                    <a:pt x="44" y="144"/>
                    <a:pt x="39" y="140"/>
                    <a:pt x="39" y="136"/>
                  </a:cubicBezTo>
                  <a:cubicBezTo>
                    <a:pt x="39" y="136"/>
                    <a:pt x="39" y="84"/>
                    <a:pt x="39" y="81"/>
                  </a:cubicBezTo>
                  <a:cubicBezTo>
                    <a:pt x="39" y="75"/>
                    <a:pt x="36" y="75"/>
                    <a:pt x="36" y="81"/>
                  </a:cubicBezTo>
                  <a:cubicBezTo>
                    <a:pt x="36" y="84"/>
                    <a:pt x="36" y="136"/>
                    <a:pt x="36" y="136"/>
                  </a:cubicBezTo>
                  <a:cubicBezTo>
                    <a:pt x="36" y="140"/>
                    <a:pt x="31" y="144"/>
                    <a:pt x="27" y="144"/>
                  </a:cubicBezTo>
                  <a:cubicBezTo>
                    <a:pt x="26" y="144"/>
                    <a:pt x="26" y="144"/>
                    <a:pt x="26" y="144"/>
                  </a:cubicBezTo>
                  <a:cubicBezTo>
                    <a:pt x="22" y="144"/>
                    <a:pt x="19" y="140"/>
                    <a:pt x="19" y="136"/>
                  </a:cubicBezTo>
                  <a:cubicBezTo>
                    <a:pt x="19" y="79"/>
                    <a:pt x="19" y="79"/>
                    <a:pt x="19" y="79"/>
                  </a:cubicBezTo>
                  <a:cubicBezTo>
                    <a:pt x="19" y="70"/>
                    <a:pt x="19" y="70"/>
                    <a:pt x="19" y="70"/>
                  </a:cubicBezTo>
                  <a:cubicBezTo>
                    <a:pt x="19" y="56"/>
                    <a:pt x="19" y="28"/>
                    <a:pt x="19" y="25"/>
                  </a:cubicBezTo>
                  <a:cubicBezTo>
                    <a:pt x="19" y="23"/>
                    <a:pt x="14" y="23"/>
                    <a:pt x="14" y="25"/>
                  </a:cubicBezTo>
                  <a:cubicBezTo>
                    <a:pt x="14" y="28"/>
                    <a:pt x="14" y="63"/>
                    <a:pt x="14" y="63"/>
                  </a:cubicBezTo>
                  <a:cubicBezTo>
                    <a:pt x="14" y="66"/>
                    <a:pt x="10" y="68"/>
                    <a:pt x="7" y="68"/>
                  </a:cubicBezTo>
                  <a:cubicBezTo>
                    <a:pt x="4" y="68"/>
                    <a:pt x="0" y="66"/>
                    <a:pt x="0" y="63"/>
                  </a:cubicBezTo>
                  <a:cubicBezTo>
                    <a:pt x="0" y="14"/>
                    <a:pt x="0" y="14"/>
                    <a:pt x="0" y="14"/>
                  </a:cubicBezTo>
                  <a:cubicBezTo>
                    <a:pt x="0" y="3"/>
                    <a:pt x="8" y="0"/>
                    <a:pt x="1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28">
              <a:extLst>
                <a:ext uri="{FF2B5EF4-FFF2-40B4-BE49-F238E27FC236}">
                  <a16:creationId xmlns:a16="http://schemas.microsoft.com/office/drawing/2014/main" id="{8760349F-B93C-4F3E-8635-25F30444398B}"/>
                </a:ext>
              </a:extLst>
            </p:cNvPr>
            <p:cNvSpPr>
              <a:spLocks noChangeArrowheads="1"/>
            </p:cNvSpPr>
            <p:nvPr/>
          </p:nvSpPr>
          <p:spPr bwMode="auto">
            <a:xfrm>
              <a:off x="6876" y="1425"/>
              <a:ext cx="105"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
              <a:extLst>
                <a:ext uri="{FF2B5EF4-FFF2-40B4-BE49-F238E27FC236}">
                  <a16:creationId xmlns:a16="http://schemas.microsoft.com/office/drawing/2014/main" id="{808373AF-6D8B-4395-B267-4214C76F18B5}"/>
                </a:ext>
              </a:extLst>
            </p:cNvPr>
            <p:cNvSpPr>
              <a:spLocks/>
            </p:cNvSpPr>
            <p:nvPr/>
          </p:nvSpPr>
          <p:spPr bwMode="auto">
            <a:xfrm>
              <a:off x="6442" y="1582"/>
              <a:ext cx="291" cy="566"/>
            </a:xfrm>
            <a:custGeom>
              <a:avLst/>
              <a:gdLst>
                <a:gd name="T0" fmla="*/ 18 w 75"/>
                <a:gd name="T1" fmla="*/ 0 h 144"/>
                <a:gd name="T2" fmla="*/ 56 w 75"/>
                <a:gd name="T3" fmla="*/ 0 h 144"/>
                <a:gd name="T4" fmla="*/ 75 w 75"/>
                <a:gd name="T5" fmla="*/ 14 h 144"/>
                <a:gd name="T6" fmla="*/ 75 w 75"/>
                <a:gd name="T7" fmla="*/ 63 h 144"/>
                <a:gd name="T8" fmla="*/ 68 w 75"/>
                <a:gd name="T9" fmla="*/ 68 h 144"/>
                <a:gd name="T10" fmla="*/ 61 w 75"/>
                <a:gd name="T11" fmla="*/ 63 h 144"/>
                <a:gd name="T12" fmla="*/ 61 w 75"/>
                <a:gd name="T13" fmla="*/ 25 h 144"/>
                <a:gd name="T14" fmla="*/ 55 w 75"/>
                <a:gd name="T15" fmla="*/ 25 h 144"/>
                <a:gd name="T16" fmla="*/ 55 w 75"/>
                <a:gd name="T17" fmla="*/ 70 h 144"/>
                <a:gd name="T18" fmla="*/ 55 w 75"/>
                <a:gd name="T19" fmla="*/ 79 h 144"/>
                <a:gd name="T20" fmla="*/ 55 w 75"/>
                <a:gd name="T21" fmla="*/ 136 h 144"/>
                <a:gd name="T22" fmla="*/ 48 w 75"/>
                <a:gd name="T23" fmla="*/ 144 h 144"/>
                <a:gd name="T24" fmla="*/ 48 w 75"/>
                <a:gd name="T25" fmla="*/ 144 h 144"/>
                <a:gd name="T26" fmla="*/ 39 w 75"/>
                <a:gd name="T27" fmla="*/ 136 h 144"/>
                <a:gd name="T28" fmla="*/ 39 w 75"/>
                <a:gd name="T29" fmla="*/ 81 h 144"/>
                <a:gd name="T30" fmla="*/ 36 w 75"/>
                <a:gd name="T31" fmla="*/ 81 h 144"/>
                <a:gd name="T32" fmla="*/ 36 w 75"/>
                <a:gd name="T33" fmla="*/ 136 h 144"/>
                <a:gd name="T34" fmla="*/ 27 w 75"/>
                <a:gd name="T35" fmla="*/ 144 h 144"/>
                <a:gd name="T36" fmla="*/ 26 w 75"/>
                <a:gd name="T37" fmla="*/ 144 h 144"/>
                <a:gd name="T38" fmla="*/ 19 w 75"/>
                <a:gd name="T39" fmla="*/ 136 h 144"/>
                <a:gd name="T40" fmla="*/ 19 w 75"/>
                <a:gd name="T41" fmla="*/ 79 h 144"/>
                <a:gd name="T42" fmla="*/ 19 w 75"/>
                <a:gd name="T43" fmla="*/ 70 h 144"/>
                <a:gd name="T44" fmla="*/ 19 w 75"/>
                <a:gd name="T45" fmla="*/ 25 h 144"/>
                <a:gd name="T46" fmla="*/ 14 w 75"/>
                <a:gd name="T47" fmla="*/ 25 h 144"/>
                <a:gd name="T48" fmla="*/ 14 w 75"/>
                <a:gd name="T49" fmla="*/ 63 h 144"/>
                <a:gd name="T50" fmla="*/ 7 w 75"/>
                <a:gd name="T51" fmla="*/ 68 h 144"/>
                <a:gd name="T52" fmla="*/ 0 w 75"/>
                <a:gd name="T53" fmla="*/ 63 h 144"/>
                <a:gd name="T54" fmla="*/ 0 w 75"/>
                <a:gd name="T55" fmla="*/ 14 h 144"/>
                <a:gd name="T56" fmla="*/ 18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18" y="0"/>
                  </a:moveTo>
                  <a:cubicBezTo>
                    <a:pt x="56" y="0"/>
                    <a:pt x="56" y="0"/>
                    <a:pt x="56" y="0"/>
                  </a:cubicBezTo>
                  <a:cubicBezTo>
                    <a:pt x="67" y="0"/>
                    <a:pt x="75" y="3"/>
                    <a:pt x="75" y="14"/>
                  </a:cubicBezTo>
                  <a:cubicBezTo>
                    <a:pt x="75" y="63"/>
                    <a:pt x="75" y="63"/>
                    <a:pt x="75" y="63"/>
                  </a:cubicBezTo>
                  <a:cubicBezTo>
                    <a:pt x="75" y="66"/>
                    <a:pt x="71" y="68"/>
                    <a:pt x="68" y="68"/>
                  </a:cubicBezTo>
                  <a:cubicBezTo>
                    <a:pt x="65" y="68"/>
                    <a:pt x="61" y="66"/>
                    <a:pt x="61" y="63"/>
                  </a:cubicBezTo>
                  <a:cubicBezTo>
                    <a:pt x="61" y="63"/>
                    <a:pt x="61" y="28"/>
                    <a:pt x="61" y="25"/>
                  </a:cubicBezTo>
                  <a:cubicBezTo>
                    <a:pt x="61" y="23"/>
                    <a:pt x="55" y="23"/>
                    <a:pt x="55" y="25"/>
                  </a:cubicBezTo>
                  <a:cubicBezTo>
                    <a:pt x="55" y="28"/>
                    <a:pt x="55" y="56"/>
                    <a:pt x="55" y="70"/>
                  </a:cubicBezTo>
                  <a:cubicBezTo>
                    <a:pt x="55" y="79"/>
                    <a:pt x="55" y="79"/>
                    <a:pt x="55" y="79"/>
                  </a:cubicBezTo>
                  <a:cubicBezTo>
                    <a:pt x="55" y="136"/>
                    <a:pt x="55" y="136"/>
                    <a:pt x="55" y="136"/>
                  </a:cubicBezTo>
                  <a:cubicBezTo>
                    <a:pt x="55" y="140"/>
                    <a:pt x="53" y="144"/>
                    <a:pt x="48" y="144"/>
                  </a:cubicBezTo>
                  <a:cubicBezTo>
                    <a:pt x="48" y="144"/>
                    <a:pt x="48" y="144"/>
                    <a:pt x="48" y="144"/>
                  </a:cubicBezTo>
                  <a:cubicBezTo>
                    <a:pt x="43" y="144"/>
                    <a:pt x="39" y="140"/>
                    <a:pt x="39" y="136"/>
                  </a:cubicBezTo>
                  <a:cubicBezTo>
                    <a:pt x="39" y="136"/>
                    <a:pt x="39" y="84"/>
                    <a:pt x="39" y="81"/>
                  </a:cubicBezTo>
                  <a:cubicBezTo>
                    <a:pt x="39" y="75"/>
                    <a:pt x="36" y="75"/>
                    <a:pt x="36" y="81"/>
                  </a:cubicBezTo>
                  <a:cubicBezTo>
                    <a:pt x="36" y="84"/>
                    <a:pt x="36" y="136"/>
                    <a:pt x="36" y="136"/>
                  </a:cubicBezTo>
                  <a:cubicBezTo>
                    <a:pt x="36" y="140"/>
                    <a:pt x="31" y="144"/>
                    <a:pt x="27" y="144"/>
                  </a:cubicBezTo>
                  <a:cubicBezTo>
                    <a:pt x="26" y="144"/>
                    <a:pt x="26" y="144"/>
                    <a:pt x="26" y="144"/>
                  </a:cubicBezTo>
                  <a:cubicBezTo>
                    <a:pt x="22" y="144"/>
                    <a:pt x="19" y="140"/>
                    <a:pt x="19" y="136"/>
                  </a:cubicBezTo>
                  <a:cubicBezTo>
                    <a:pt x="19" y="79"/>
                    <a:pt x="19" y="79"/>
                    <a:pt x="19" y="79"/>
                  </a:cubicBezTo>
                  <a:cubicBezTo>
                    <a:pt x="19" y="70"/>
                    <a:pt x="19" y="70"/>
                    <a:pt x="19" y="70"/>
                  </a:cubicBezTo>
                  <a:cubicBezTo>
                    <a:pt x="19" y="56"/>
                    <a:pt x="19" y="28"/>
                    <a:pt x="19" y="25"/>
                  </a:cubicBezTo>
                  <a:cubicBezTo>
                    <a:pt x="19" y="23"/>
                    <a:pt x="14" y="23"/>
                    <a:pt x="14" y="25"/>
                  </a:cubicBezTo>
                  <a:cubicBezTo>
                    <a:pt x="14" y="28"/>
                    <a:pt x="14" y="63"/>
                    <a:pt x="14" y="63"/>
                  </a:cubicBezTo>
                  <a:cubicBezTo>
                    <a:pt x="14" y="66"/>
                    <a:pt x="10" y="68"/>
                    <a:pt x="7" y="68"/>
                  </a:cubicBezTo>
                  <a:cubicBezTo>
                    <a:pt x="4" y="68"/>
                    <a:pt x="0" y="66"/>
                    <a:pt x="0" y="63"/>
                  </a:cubicBezTo>
                  <a:cubicBezTo>
                    <a:pt x="0" y="14"/>
                    <a:pt x="0" y="14"/>
                    <a:pt x="0" y="14"/>
                  </a:cubicBezTo>
                  <a:cubicBezTo>
                    <a:pt x="0" y="3"/>
                    <a:pt x="8" y="0"/>
                    <a:pt x="1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Oval 30">
              <a:extLst>
                <a:ext uri="{FF2B5EF4-FFF2-40B4-BE49-F238E27FC236}">
                  <a16:creationId xmlns:a16="http://schemas.microsoft.com/office/drawing/2014/main" id="{90155F25-58AC-441E-9734-50F82E1214F3}"/>
                </a:ext>
              </a:extLst>
            </p:cNvPr>
            <p:cNvSpPr>
              <a:spLocks noChangeArrowheads="1"/>
            </p:cNvSpPr>
            <p:nvPr/>
          </p:nvSpPr>
          <p:spPr bwMode="auto">
            <a:xfrm>
              <a:off x="6535" y="1425"/>
              <a:ext cx="105"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
              <a:extLst>
                <a:ext uri="{FF2B5EF4-FFF2-40B4-BE49-F238E27FC236}">
                  <a16:creationId xmlns:a16="http://schemas.microsoft.com/office/drawing/2014/main" id="{8CCF744E-4438-49AC-A988-1CEB0576E74A}"/>
                </a:ext>
              </a:extLst>
            </p:cNvPr>
            <p:cNvSpPr>
              <a:spLocks/>
            </p:cNvSpPr>
            <p:nvPr/>
          </p:nvSpPr>
          <p:spPr bwMode="auto">
            <a:xfrm>
              <a:off x="6101" y="1582"/>
              <a:ext cx="291" cy="566"/>
            </a:xfrm>
            <a:custGeom>
              <a:avLst/>
              <a:gdLst>
                <a:gd name="T0" fmla="*/ 18 w 75"/>
                <a:gd name="T1" fmla="*/ 0 h 144"/>
                <a:gd name="T2" fmla="*/ 56 w 75"/>
                <a:gd name="T3" fmla="*/ 0 h 144"/>
                <a:gd name="T4" fmla="*/ 75 w 75"/>
                <a:gd name="T5" fmla="*/ 14 h 144"/>
                <a:gd name="T6" fmla="*/ 75 w 75"/>
                <a:gd name="T7" fmla="*/ 63 h 144"/>
                <a:gd name="T8" fmla="*/ 68 w 75"/>
                <a:gd name="T9" fmla="*/ 68 h 144"/>
                <a:gd name="T10" fmla="*/ 61 w 75"/>
                <a:gd name="T11" fmla="*/ 63 h 144"/>
                <a:gd name="T12" fmla="*/ 61 w 75"/>
                <a:gd name="T13" fmla="*/ 25 h 144"/>
                <a:gd name="T14" fmla="*/ 55 w 75"/>
                <a:gd name="T15" fmla="*/ 25 h 144"/>
                <a:gd name="T16" fmla="*/ 55 w 75"/>
                <a:gd name="T17" fmla="*/ 70 h 144"/>
                <a:gd name="T18" fmla="*/ 55 w 75"/>
                <a:gd name="T19" fmla="*/ 79 h 144"/>
                <a:gd name="T20" fmla="*/ 55 w 75"/>
                <a:gd name="T21" fmla="*/ 136 h 144"/>
                <a:gd name="T22" fmla="*/ 48 w 75"/>
                <a:gd name="T23" fmla="*/ 144 h 144"/>
                <a:gd name="T24" fmla="*/ 48 w 75"/>
                <a:gd name="T25" fmla="*/ 144 h 144"/>
                <a:gd name="T26" fmla="*/ 39 w 75"/>
                <a:gd name="T27" fmla="*/ 136 h 144"/>
                <a:gd name="T28" fmla="*/ 39 w 75"/>
                <a:gd name="T29" fmla="*/ 81 h 144"/>
                <a:gd name="T30" fmla="*/ 36 w 75"/>
                <a:gd name="T31" fmla="*/ 81 h 144"/>
                <a:gd name="T32" fmla="*/ 36 w 75"/>
                <a:gd name="T33" fmla="*/ 136 h 144"/>
                <a:gd name="T34" fmla="*/ 27 w 75"/>
                <a:gd name="T35" fmla="*/ 144 h 144"/>
                <a:gd name="T36" fmla="*/ 26 w 75"/>
                <a:gd name="T37" fmla="*/ 144 h 144"/>
                <a:gd name="T38" fmla="*/ 19 w 75"/>
                <a:gd name="T39" fmla="*/ 136 h 144"/>
                <a:gd name="T40" fmla="*/ 19 w 75"/>
                <a:gd name="T41" fmla="*/ 79 h 144"/>
                <a:gd name="T42" fmla="*/ 19 w 75"/>
                <a:gd name="T43" fmla="*/ 70 h 144"/>
                <a:gd name="T44" fmla="*/ 19 w 75"/>
                <a:gd name="T45" fmla="*/ 25 h 144"/>
                <a:gd name="T46" fmla="*/ 14 w 75"/>
                <a:gd name="T47" fmla="*/ 25 h 144"/>
                <a:gd name="T48" fmla="*/ 14 w 75"/>
                <a:gd name="T49" fmla="*/ 63 h 144"/>
                <a:gd name="T50" fmla="*/ 7 w 75"/>
                <a:gd name="T51" fmla="*/ 68 h 144"/>
                <a:gd name="T52" fmla="*/ 0 w 75"/>
                <a:gd name="T53" fmla="*/ 63 h 144"/>
                <a:gd name="T54" fmla="*/ 0 w 75"/>
                <a:gd name="T55" fmla="*/ 14 h 144"/>
                <a:gd name="T56" fmla="*/ 18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18" y="0"/>
                  </a:moveTo>
                  <a:cubicBezTo>
                    <a:pt x="56" y="0"/>
                    <a:pt x="56" y="0"/>
                    <a:pt x="56" y="0"/>
                  </a:cubicBezTo>
                  <a:cubicBezTo>
                    <a:pt x="67" y="0"/>
                    <a:pt x="75" y="3"/>
                    <a:pt x="75" y="14"/>
                  </a:cubicBezTo>
                  <a:cubicBezTo>
                    <a:pt x="75" y="63"/>
                    <a:pt x="75" y="63"/>
                    <a:pt x="75" y="63"/>
                  </a:cubicBezTo>
                  <a:cubicBezTo>
                    <a:pt x="75" y="66"/>
                    <a:pt x="71" y="68"/>
                    <a:pt x="68" y="68"/>
                  </a:cubicBezTo>
                  <a:cubicBezTo>
                    <a:pt x="65" y="68"/>
                    <a:pt x="61" y="66"/>
                    <a:pt x="61" y="63"/>
                  </a:cubicBezTo>
                  <a:cubicBezTo>
                    <a:pt x="61" y="63"/>
                    <a:pt x="61" y="28"/>
                    <a:pt x="61" y="25"/>
                  </a:cubicBezTo>
                  <a:cubicBezTo>
                    <a:pt x="61" y="23"/>
                    <a:pt x="55" y="23"/>
                    <a:pt x="55" y="25"/>
                  </a:cubicBezTo>
                  <a:cubicBezTo>
                    <a:pt x="55" y="28"/>
                    <a:pt x="55" y="56"/>
                    <a:pt x="55" y="70"/>
                  </a:cubicBezTo>
                  <a:cubicBezTo>
                    <a:pt x="55" y="79"/>
                    <a:pt x="55" y="79"/>
                    <a:pt x="55" y="79"/>
                  </a:cubicBezTo>
                  <a:cubicBezTo>
                    <a:pt x="55" y="136"/>
                    <a:pt x="55" y="136"/>
                    <a:pt x="55" y="136"/>
                  </a:cubicBezTo>
                  <a:cubicBezTo>
                    <a:pt x="55" y="140"/>
                    <a:pt x="52" y="144"/>
                    <a:pt x="48" y="144"/>
                  </a:cubicBezTo>
                  <a:cubicBezTo>
                    <a:pt x="48" y="144"/>
                    <a:pt x="48" y="144"/>
                    <a:pt x="48" y="144"/>
                  </a:cubicBezTo>
                  <a:cubicBezTo>
                    <a:pt x="43" y="144"/>
                    <a:pt x="39" y="140"/>
                    <a:pt x="39" y="136"/>
                  </a:cubicBezTo>
                  <a:cubicBezTo>
                    <a:pt x="39" y="136"/>
                    <a:pt x="39" y="84"/>
                    <a:pt x="39" y="81"/>
                  </a:cubicBezTo>
                  <a:cubicBezTo>
                    <a:pt x="39" y="75"/>
                    <a:pt x="36" y="75"/>
                    <a:pt x="36" y="81"/>
                  </a:cubicBezTo>
                  <a:cubicBezTo>
                    <a:pt x="36" y="84"/>
                    <a:pt x="36" y="136"/>
                    <a:pt x="36" y="136"/>
                  </a:cubicBezTo>
                  <a:cubicBezTo>
                    <a:pt x="36" y="140"/>
                    <a:pt x="31" y="144"/>
                    <a:pt x="27" y="144"/>
                  </a:cubicBezTo>
                  <a:cubicBezTo>
                    <a:pt x="26" y="144"/>
                    <a:pt x="26" y="144"/>
                    <a:pt x="26" y="144"/>
                  </a:cubicBezTo>
                  <a:cubicBezTo>
                    <a:pt x="22" y="144"/>
                    <a:pt x="19" y="140"/>
                    <a:pt x="19" y="136"/>
                  </a:cubicBezTo>
                  <a:cubicBezTo>
                    <a:pt x="19" y="79"/>
                    <a:pt x="19" y="79"/>
                    <a:pt x="19" y="79"/>
                  </a:cubicBezTo>
                  <a:cubicBezTo>
                    <a:pt x="19" y="70"/>
                    <a:pt x="19" y="70"/>
                    <a:pt x="19" y="70"/>
                  </a:cubicBezTo>
                  <a:cubicBezTo>
                    <a:pt x="19" y="56"/>
                    <a:pt x="19" y="28"/>
                    <a:pt x="19" y="25"/>
                  </a:cubicBezTo>
                  <a:cubicBezTo>
                    <a:pt x="19" y="23"/>
                    <a:pt x="14" y="23"/>
                    <a:pt x="14" y="25"/>
                  </a:cubicBezTo>
                  <a:cubicBezTo>
                    <a:pt x="14" y="28"/>
                    <a:pt x="14" y="63"/>
                    <a:pt x="14" y="63"/>
                  </a:cubicBezTo>
                  <a:cubicBezTo>
                    <a:pt x="14" y="66"/>
                    <a:pt x="10" y="68"/>
                    <a:pt x="7" y="68"/>
                  </a:cubicBezTo>
                  <a:cubicBezTo>
                    <a:pt x="4" y="68"/>
                    <a:pt x="0" y="66"/>
                    <a:pt x="0" y="63"/>
                  </a:cubicBezTo>
                  <a:cubicBezTo>
                    <a:pt x="0" y="14"/>
                    <a:pt x="0" y="14"/>
                    <a:pt x="0" y="14"/>
                  </a:cubicBezTo>
                  <a:cubicBezTo>
                    <a:pt x="0" y="3"/>
                    <a:pt x="8" y="0"/>
                    <a:pt x="1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32">
              <a:extLst>
                <a:ext uri="{FF2B5EF4-FFF2-40B4-BE49-F238E27FC236}">
                  <a16:creationId xmlns:a16="http://schemas.microsoft.com/office/drawing/2014/main" id="{B89CE647-4FAA-4E83-BB2B-A815B7C60595}"/>
                </a:ext>
              </a:extLst>
            </p:cNvPr>
            <p:cNvSpPr>
              <a:spLocks noChangeArrowheads="1"/>
            </p:cNvSpPr>
            <p:nvPr/>
          </p:nvSpPr>
          <p:spPr bwMode="auto">
            <a:xfrm>
              <a:off x="6194" y="1425"/>
              <a:ext cx="105"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a:extLst>
                <a:ext uri="{FF2B5EF4-FFF2-40B4-BE49-F238E27FC236}">
                  <a16:creationId xmlns:a16="http://schemas.microsoft.com/office/drawing/2014/main" id="{FA664C28-04D5-46CA-A2BE-FEA451B6527A}"/>
                </a:ext>
              </a:extLst>
            </p:cNvPr>
            <p:cNvSpPr>
              <a:spLocks/>
            </p:cNvSpPr>
            <p:nvPr/>
          </p:nvSpPr>
          <p:spPr bwMode="auto">
            <a:xfrm>
              <a:off x="5760" y="1582"/>
              <a:ext cx="287" cy="566"/>
            </a:xfrm>
            <a:custGeom>
              <a:avLst/>
              <a:gdLst>
                <a:gd name="T0" fmla="*/ 18 w 74"/>
                <a:gd name="T1" fmla="*/ 0 h 144"/>
                <a:gd name="T2" fmla="*/ 56 w 74"/>
                <a:gd name="T3" fmla="*/ 0 h 144"/>
                <a:gd name="T4" fmla="*/ 74 w 74"/>
                <a:gd name="T5" fmla="*/ 14 h 144"/>
                <a:gd name="T6" fmla="*/ 74 w 74"/>
                <a:gd name="T7" fmla="*/ 63 h 144"/>
                <a:gd name="T8" fmla="*/ 67 w 74"/>
                <a:gd name="T9" fmla="*/ 68 h 144"/>
                <a:gd name="T10" fmla="*/ 61 w 74"/>
                <a:gd name="T11" fmla="*/ 63 h 144"/>
                <a:gd name="T12" fmla="*/ 61 w 74"/>
                <a:gd name="T13" fmla="*/ 25 h 144"/>
                <a:gd name="T14" fmla="*/ 55 w 74"/>
                <a:gd name="T15" fmla="*/ 25 h 144"/>
                <a:gd name="T16" fmla="*/ 55 w 74"/>
                <a:gd name="T17" fmla="*/ 70 h 144"/>
                <a:gd name="T18" fmla="*/ 55 w 74"/>
                <a:gd name="T19" fmla="*/ 79 h 144"/>
                <a:gd name="T20" fmla="*/ 55 w 74"/>
                <a:gd name="T21" fmla="*/ 136 h 144"/>
                <a:gd name="T22" fmla="*/ 48 w 74"/>
                <a:gd name="T23" fmla="*/ 144 h 144"/>
                <a:gd name="T24" fmla="*/ 47 w 74"/>
                <a:gd name="T25" fmla="*/ 144 h 144"/>
                <a:gd name="T26" fmla="*/ 38 w 74"/>
                <a:gd name="T27" fmla="*/ 136 h 144"/>
                <a:gd name="T28" fmla="*/ 38 w 74"/>
                <a:gd name="T29" fmla="*/ 81 h 144"/>
                <a:gd name="T30" fmla="*/ 36 w 74"/>
                <a:gd name="T31" fmla="*/ 81 h 144"/>
                <a:gd name="T32" fmla="*/ 36 w 74"/>
                <a:gd name="T33" fmla="*/ 136 h 144"/>
                <a:gd name="T34" fmla="*/ 27 w 74"/>
                <a:gd name="T35" fmla="*/ 144 h 144"/>
                <a:gd name="T36" fmla="*/ 26 w 74"/>
                <a:gd name="T37" fmla="*/ 144 h 144"/>
                <a:gd name="T38" fmla="*/ 19 w 74"/>
                <a:gd name="T39" fmla="*/ 136 h 144"/>
                <a:gd name="T40" fmla="*/ 19 w 74"/>
                <a:gd name="T41" fmla="*/ 79 h 144"/>
                <a:gd name="T42" fmla="*/ 19 w 74"/>
                <a:gd name="T43" fmla="*/ 70 h 144"/>
                <a:gd name="T44" fmla="*/ 19 w 74"/>
                <a:gd name="T45" fmla="*/ 25 h 144"/>
                <a:gd name="T46" fmla="*/ 13 w 74"/>
                <a:gd name="T47" fmla="*/ 25 h 144"/>
                <a:gd name="T48" fmla="*/ 13 w 74"/>
                <a:gd name="T49" fmla="*/ 63 h 144"/>
                <a:gd name="T50" fmla="*/ 7 w 74"/>
                <a:gd name="T51" fmla="*/ 68 h 144"/>
                <a:gd name="T52" fmla="*/ 0 w 74"/>
                <a:gd name="T53" fmla="*/ 63 h 144"/>
                <a:gd name="T54" fmla="*/ 0 w 74"/>
                <a:gd name="T55" fmla="*/ 14 h 144"/>
                <a:gd name="T56" fmla="*/ 18 w 74"/>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144">
                  <a:moveTo>
                    <a:pt x="18" y="0"/>
                  </a:moveTo>
                  <a:cubicBezTo>
                    <a:pt x="56" y="0"/>
                    <a:pt x="56" y="0"/>
                    <a:pt x="56" y="0"/>
                  </a:cubicBezTo>
                  <a:cubicBezTo>
                    <a:pt x="67" y="0"/>
                    <a:pt x="74" y="3"/>
                    <a:pt x="74" y="14"/>
                  </a:cubicBezTo>
                  <a:cubicBezTo>
                    <a:pt x="74" y="63"/>
                    <a:pt x="74" y="63"/>
                    <a:pt x="74" y="63"/>
                  </a:cubicBezTo>
                  <a:cubicBezTo>
                    <a:pt x="74" y="66"/>
                    <a:pt x="70" y="68"/>
                    <a:pt x="67" y="68"/>
                  </a:cubicBezTo>
                  <a:cubicBezTo>
                    <a:pt x="65" y="68"/>
                    <a:pt x="61" y="66"/>
                    <a:pt x="61" y="63"/>
                  </a:cubicBezTo>
                  <a:cubicBezTo>
                    <a:pt x="61" y="63"/>
                    <a:pt x="61" y="28"/>
                    <a:pt x="61" y="25"/>
                  </a:cubicBezTo>
                  <a:cubicBezTo>
                    <a:pt x="61" y="23"/>
                    <a:pt x="55" y="23"/>
                    <a:pt x="55" y="25"/>
                  </a:cubicBezTo>
                  <a:cubicBezTo>
                    <a:pt x="55" y="28"/>
                    <a:pt x="55" y="56"/>
                    <a:pt x="55" y="70"/>
                  </a:cubicBezTo>
                  <a:cubicBezTo>
                    <a:pt x="55" y="79"/>
                    <a:pt x="55" y="79"/>
                    <a:pt x="55" y="79"/>
                  </a:cubicBezTo>
                  <a:cubicBezTo>
                    <a:pt x="55" y="136"/>
                    <a:pt x="55" y="136"/>
                    <a:pt x="55" y="136"/>
                  </a:cubicBezTo>
                  <a:cubicBezTo>
                    <a:pt x="55" y="140"/>
                    <a:pt x="52" y="144"/>
                    <a:pt x="48" y="144"/>
                  </a:cubicBezTo>
                  <a:cubicBezTo>
                    <a:pt x="47" y="144"/>
                    <a:pt x="47" y="144"/>
                    <a:pt x="47" y="144"/>
                  </a:cubicBezTo>
                  <a:cubicBezTo>
                    <a:pt x="43" y="144"/>
                    <a:pt x="38" y="140"/>
                    <a:pt x="38" y="136"/>
                  </a:cubicBezTo>
                  <a:cubicBezTo>
                    <a:pt x="38" y="136"/>
                    <a:pt x="38" y="84"/>
                    <a:pt x="38" y="81"/>
                  </a:cubicBezTo>
                  <a:cubicBezTo>
                    <a:pt x="38" y="75"/>
                    <a:pt x="36" y="75"/>
                    <a:pt x="36" y="81"/>
                  </a:cubicBezTo>
                  <a:cubicBezTo>
                    <a:pt x="36" y="84"/>
                    <a:pt x="36" y="136"/>
                    <a:pt x="36" y="136"/>
                  </a:cubicBezTo>
                  <a:cubicBezTo>
                    <a:pt x="36" y="140"/>
                    <a:pt x="31" y="144"/>
                    <a:pt x="27" y="144"/>
                  </a:cubicBezTo>
                  <a:cubicBezTo>
                    <a:pt x="26" y="144"/>
                    <a:pt x="26" y="144"/>
                    <a:pt x="26" y="144"/>
                  </a:cubicBezTo>
                  <a:cubicBezTo>
                    <a:pt x="22" y="144"/>
                    <a:pt x="19" y="140"/>
                    <a:pt x="19" y="136"/>
                  </a:cubicBezTo>
                  <a:cubicBezTo>
                    <a:pt x="19" y="79"/>
                    <a:pt x="19" y="79"/>
                    <a:pt x="19" y="79"/>
                  </a:cubicBezTo>
                  <a:cubicBezTo>
                    <a:pt x="19" y="70"/>
                    <a:pt x="19" y="70"/>
                    <a:pt x="19" y="70"/>
                  </a:cubicBezTo>
                  <a:cubicBezTo>
                    <a:pt x="19" y="56"/>
                    <a:pt x="19" y="28"/>
                    <a:pt x="19" y="25"/>
                  </a:cubicBezTo>
                  <a:cubicBezTo>
                    <a:pt x="19" y="23"/>
                    <a:pt x="13" y="23"/>
                    <a:pt x="13" y="25"/>
                  </a:cubicBezTo>
                  <a:cubicBezTo>
                    <a:pt x="13" y="28"/>
                    <a:pt x="13" y="63"/>
                    <a:pt x="13" y="63"/>
                  </a:cubicBezTo>
                  <a:cubicBezTo>
                    <a:pt x="13" y="66"/>
                    <a:pt x="10" y="68"/>
                    <a:pt x="7" y="68"/>
                  </a:cubicBezTo>
                  <a:cubicBezTo>
                    <a:pt x="4" y="68"/>
                    <a:pt x="0" y="66"/>
                    <a:pt x="0" y="63"/>
                  </a:cubicBezTo>
                  <a:cubicBezTo>
                    <a:pt x="0" y="14"/>
                    <a:pt x="0" y="14"/>
                    <a:pt x="0" y="14"/>
                  </a:cubicBezTo>
                  <a:cubicBezTo>
                    <a:pt x="0" y="3"/>
                    <a:pt x="7" y="0"/>
                    <a:pt x="1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34">
              <a:extLst>
                <a:ext uri="{FF2B5EF4-FFF2-40B4-BE49-F238E27FC236}">
                  <a16:creationId xmlns:a16="http://schemas.microsoft.com/office/drawing/2014/main" id="{3675367F-2D5E-40D7-8CCA-DD9E48361730}"/>
                </a:ext>
              </a:extLst>
            </p:cNvPr>
            <p:cNvSpPr>
              <a:spLocks noChangeArrowheads="1"/>
            </p:cNvSpPr>
            <p:nvPr/>
          </p:nvSpPr>
          <p:spPr bwMode="auto">
            <a:xfrm>
              <a:off x="5853" y="1425"/>
              <a:ext cx="101"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5">
              <a:extLst>
                <a:ext uri="{FF2B5EF4-FFF2-40B4-BE49-F238E27FC236}">
                  <a16:creationId xmlns:a16="http://schemas.microsoft.com/office/drawing/2014/main" id="{FE8940FC-D244-4510-BAA2-BA89939F95A9}"/>
                </a:ext>
              </a:extLst>
            </p:cNvPr>
            <p:cNvSpPr>
              <a:spLocks/>
            </p:cNvSpPr>
            <p:nvPr/>
          </p:nvSpPr>
          <p:spPr bwMode="auto">
            <a:xfrm>
              <a:off x="5415" y="1582"/>
              <a:ext cx="291" cy="566"/>
            </a:xfrm>
            <a:custGeom>
              <a:avLst/>
              <a:gdLst>
                <a:gd name="T0" fmla="*/ 19 w 75"/>
                <a:gd name="T1" fmla="*/ 0 h 144"/>
                <a:gd name="T2" fmla="*/ 57 w 75"/>
                <a:gd name="T3" fmla="*/ 0 h 144"/>
                <a:gd name="T4" fmla="*/ 75 w 75"/>
                <a:gd name="T5" fmla="*/ 14 h 144"/>
                <a:gd name="T6" fmla="*/ 75 w 75"/>
                <a:gd name="T7" fmla="*/ 63 h 144"/>
                <a:gd name="T8" fmla="*/ 68 w 75"/>
                <a:gd name="T9" fmla="*/ 68 h 144"/>
                <a:gd name="T10" fmla="*/ 61 w 75"/>
                <a:gd name="T11" fmla="*/ 63 h 144"/>
                <a:gd name="T12" fmla="*/ 61 w 75"/>
                <a:gd name="T13" fmla="*/ 25 h 144"/>
                <a:gd name="T14" fmla="*/ 56 w 75"/>
                <a:gd name="T15" fmla="*/ 25 h 144"/>
                <a:gd name="T16" fmla="*/ 56 w 75"/>
                <a:gd name="T17" fmla="*/ 70 h 144"/>
                <a:gd name="T18" fmla="*/ 56 w 75"/>
                <a:gd name="T19" fmla="*/ 79 h 144"/>
                <a:gd name="T20" fmla="*/ 56 w 75"/>
                <a:gd name="T21" fmla="*/ 136 h 144"/>
                <a:gd name="T22" fmla="*/ 49 w 75"/>
                <a:gd name="T23" fmla="*/ 144 h 144"/>
                <a:gd name="T24" fmla="*/ 48 w 75"/>
                <a:gd name="T25" fmla="*/ 144 h 144"/>
                <a:gd name="T26" fmla="*/ 39 w 75"/>
                <a:gd name="T27" fmla="*/ 136 h 144"/>
                <a:gd name="T28" fmla="*/ 39 w 75"/>
                <a:gd name="T29" fmla="*/ 81 h 144"/>
                <a:gd name="T30" fmla="*/ 37 w 75"/>
                <a:gd name="T31" fmla="*/ 81 h 144"/>
                <a:gd name="T32" fmla="*/ 37 w 75"/>
                <a:gd name="T33" fmla="*/ 136 h 144"/>
                <a:gd name="T34" fmla="*/ 27 w 75"/>
                <a:gd name="T35" fmla="*/ 144 h 144"/>
                <a:gd name="T36" fmla="*/ 27 w 75"/>
                <a:gd name="T37" fmla="*/ 144 h 144"/>
                <a:gd name="T38" fmla="*/ 20 w 75"/>
                <a:gd name="T39" fmla="*/ 136 h 144"/>
                <a:gd name="T40" fmla="*/ 20 w 75"/>
                <a:gd name="T41" fmla="*/ 79 h 144"/>
                <a:gd name="T42" fmla="*/ 20 w 75"/>
                <a:gd name="T43" fmla="*/ 70 h 144"/>
                <a:gd name="T44" fmla="*/ 20 w 75"/>
                <a:gd name="T45" fmla="*/ 25 h 144"/>
                <a:gd name="T46" fmla="*/ 14 w 75"/>
                <a:gd name="T47" fmla="*/ 25 h 144"/>
                <a:gd name="T48" fmla="*/ 14 w 75"/>
                <a:gd name="T49" fmla="*/ 63 h 144"/>
                <a:gd name="T50" fmla="*/ 7 w 75"/>
                <a:gd name="T51" fmla="*/ 68 h 144"/>
                <a:gd name="T52" fmla="*/ 0 w 75"/>
                <a:gd name="T53" fmla="*/ 63 h 144"/>
                <a:gd name="T54" fmla="*/ 0 w 75"/>
                <a:gd name="T55" fmla="*/ 14 h 144"/>
                <a:gd name="T56" fmla="*/ 19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19" y="0"/>
                  </a:moveTo>
                  <a:cubicBezTo>
                    <a:pt x="57" y="0"/>
                    <a:pt x="57" y="0"/>
                    <a:pt x="57" y="0"/>
                  </a:cubicBezTo>
                  <a:cubicBezTo>
                    <a:pt x="67" y="0"/>
                    <a:pt x="75" y="3"/>
                    <a:pt x="75" y="14"/>
                  </a:cubicBezTo>
                  <a:cubicBezTo>
                    <a:pt x="75" y="63"/>
                    <a:pt x="75" y="63"/>
                    <a:pt x="75" y="63"/>
                  </a:cubicBezTo>
                  <a:cubicBezTo>
                    <a:pt x="75" y="66"/>
                    <a:pt x="71" y="68"/>
                    <a:pt x="68" y="68"/>
                  </a:cubicBezTo>
                  <a:cubicBezTo>
                    <a:pt x="65" y="68"/>
                    <a:pt x="61" y="66"/>
                    <a:pt x="61" y="63"/>
                  </a:cubicBezTo>
                  <a:cubicBezTo>
                    <a:pt x="61" y="63"/>
                    <a:pt x="61" y="28"/>
                    <a:pt x="61" y="25"/>
                  </a:cubicBezTo>
                  <a:cubicBezTo>
                    <a:pt x="61" y="23"/>
                    <a:pt x="56" y="23"/>
                    <a:pt x="56" y="25"/>
                  </a:cubicBezTo>
                  <a:cubicBezTo>
                    <a:pt x="56" y="28"/>
                    <a:pt x="56" y="56"/>
                    <a:pt x="56" y="70"/>
                  </a:cubicBezTo>
                  <a:cubicBezTo>
                    <a:pt x="56" y="79"/>
                    <a:pt x="56" y="79"/>
                    <a:pt x="56" y="79"/>
                  </a:cubicBezTo>
                  <a:cubicBezTo>
                    <a:pt x="56" y="136"/>
                    <a:pt x="56" y="136"/>
                    <a:pt x="56" y="136"/>
                  </a:cubicBezTo>
                  <a:cubicBezTo>
                    <a:pt x="56" y="140"/>
                    <a:pt x="53" y="144"/>
                    <a:pt x="49" y="144"/>
                  </a:cubicBezTo>
                  <a:cubicBezTo>
                    <a:pt x="48" y="144"/>
                    <a:pt x="48" y="144"/>
                    <a:pt x="48" y="144"/>
                  </a:cubicBezTo>
                  <a:cubicBezTo>
                    <a:pt x="44" y="144"/>
                    <a:pt x="39" y="140"/>
                    <a:pt x="39" y="136"/>
                  </a:cubicBezTo>
                  <a:cubicBezTo>
                    <a:pt x="39" y="136"/>
                    <a:pt x="39" y="84"/>
                    <a:pt x="39" y="81"/>
                  </a:cubicBezTo>
                  <a:cubicBezTo>
                    <a:pt x="39" y="75"/>
                    <a:pt x="37" y="75"/>
                    <a:pt x="37" y="81"/>
                  </a:cubicBezTo>
                  <a:cubicBezTo>
                    <a:pt x="37" y="84"/>
                    <a:pt x="37" y="136"/>
                    <a:pt x="37" y="136"/>
                  </a:cubicBezTo>
                  <a:cubicBezTo>
                    <a:pt x="37" y="140"/>
                    <a:pt x="32" y="144"/>
                    <a:pt x="27" y="144"/>
                  </a:cubicBezTo>
                  <a:cubicBezTo>
                    <a:pt x="27" y="144"/>
                    <a:pt x="27" y="144"/>
                    <a:pt x="27" y="144"/>
                  </a:cubicBezTo>
                  <a:cubicBezTo>
                    <a:pt x="23" y="144"/>
                    <a:pt x="20" y="140"/>
                    <a:pt x="20" y="136"/>
                  </a:cubicBezTo>
                  <a:cubicBezTo>
                    <a:pt x="20" y="79"/>
                    <a:pt x="20" y="79"/>
                    <a:pt x="20" y="79"/>
                  </a:cubicBezTo>
                  <a:cubicBezTo>
                    <a:pt x="20" y="70"/>
                    <a:pt x="20" y="70"/>
                    <a:pt x="20" y="70"/>
                  </a:cubicBezTo>
                  <a:cubicBezTo>
                    <a:pt x="20" y="56"/>
                    <a:pt x="20" y="28"/>
                    <a:pt x="20" y="25"/>
                  </a:cubicBezTo>
                  <a:cubicBezTo>
                    <a:pt x="20" y="23"/>
                    <a:pt x="14" y="23"/>
                    <a:pt x="14" y="25"/>
                  </a:cubicBezTo>
                  <a:cubicBezTo>
                    <a:pt x="14" y="28"/>
                    <a:pt x="14" y="63"/>
                    <a:pt x="14" y="63"/>
                  </a:cubicBezTo>
                  <a:cubicBezTo>
                    <a:pt x="14" y="66"/>
                    <a:pt x="10" y="68"/>
                    <a:pt x="7" y="68"/>
                  </a:cubicBezTo>
                  <a:cubicBezTo>
                    <a:pt x="4" y="68"/>
                    <a:pt x="0" y="66"/>
                    <a:pt x="0" y="63"/>
                  </a:cubicBezTo>
                  <a:cubicBezTo>
                    <a:pt x="0" y="14"/>
                    <a:pt x="0" y="14"/>
                    <a:pt x="0" y="14"/>
                  </a:cubicBezTo>
                  <a:cubicBezTo>
                    <a:pt x="0" y="3"/>
                    <a:pt x="8" y="0"/>
                    <a:pt x="1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36">
              <a:extLst>
                <a:ext uri="{FF2B5EF4-FFF2-40B4-BE49-F238E27FC236}">
                  <a16:creationId xmlns:a16="http://schemas.microsoft.com/office/drawing/2014/main" id="{4510EF4E-7109-4568-B01A-FA9754B840CE}"/>
                </a:ext>
              </a:extLst>
            </p:cNvPr>
            <p:cNvSpPr>
              <a:spLocks noChangeArrowheads="1"/>
            </p:cNvSpPr>
            <p:nvPr/>
          </p:nvSpPr>
          <p:spPr bwMode="auto">
            <a:xfrm>
              <a:off x="5508" y="1425"/>
              <a:ext cx="105"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7">
              <a:extLst>
                <a:ext uri="{FF2B5EF4-FFF2-40B4-BE49-F238E27FC236}">
                  <a16:creationId xmlns:a16="http://schemas.microsoft.com/office/drawing/2014/main" id="{56140E10-4EE5-4BB6-92A5-157156897E2A}"/>
                </a:ext>
              </a:extLst>
            </p:cNvPr>
            <p:cNvSpPr>
              <a:spLocks/>
            </p:cNvSpPr>
            <p:nvPr/>
          </p:nvSpPr>
          <p:spPr bwMode="auto">
            <a:xfrm>
              <a:off x="5074" y="1582"/>
              <a:ext cx="291" cy="566"/>
            </a:xfrm>
            <a:custGeom>
              <a:avLst/>
              <a:gdLst>
                <a:gd name="T0" fmla="*/ 19 w 75"/>
                <a:gd name="T1" fmla="*/ 0 h 144"/>
                <a:gd name="T2" fmla="*/ 57 w 75"/>
                <a:gd name="T3" fmla="*/ 0 h 144"/>
                <a:gd name="T4" fmla="*/ 75 w 75"/>
                <a:gd name="T5" fmla="*/ 14 h 144"/>
                <a:gd name="T6" fmla="*/ 75 w 75"/>
                <a:gd name="T7" fmla="*/ 63 h 144"/>
                <a:gd name="T8" fmla="*/ 68 w 75"/>
                <a:gd name="T9" fmla="*/ 68 h 144"/>
                <a:gd name="T10" fmla="*/ 61 w 75"/>
                <a:gd name="T11" fmla="*/ 63 h 144"/>
                <a:gd name="T12" fmla="*/ 61 w 75"/>
                <a:gd name="T13" fmla="*/ 25 h 144"/>
                <a:gd name="T14" fmla="*/ 56 w 75"/>
                <a:gd name="T15" fmla="*/ 25 h 144"/>
                <a:gd name="T16" fmla="*/ 56 w 75"/>
                <a:gd name="T17" fmla="*/ 70 h 144"/>
                <a:gd name="T18" fmla="*/ 56 w 75"/>
                <a:gd name="T19" fmla="*/ 79 h 144"/>
                <a:gd name="T20" fmla="*/ 56 w 75"/>
                <a:gd name="T21" fmla="*/ 136 h 144"/>
                <a:gd name="T22" fmla="*/ 49 w 75"/>
                <a:gd name="T23" fmla="*/ 144 h 144"/>
                <a:gd name="T24" fmla="*/ 48 w 75"/>
                <a:gd name="T25" fmla="*/ 144 h 144"/>
                <a:gd name="T26" fmla="*/ 39 w 75"/>
                <a:gd name="T27" fmla="*/ 136 h 144"/>
                <a:gd name="T28" fmla="*/ 39 w 75"/>
                <a:gd name="T29" fmla="*/ 81 h 144"/>
                <a:gd name="T30" fmla="*/ 36 w 75"/>
                <a:gd name="T31" fmla="*/ 81 h 144"/>
                <a:gd name="T32" fmla="*/ 36 w 75"/>
                <a:gd name="T33" fmla="*/ 136 h 144"/>
                <a:gd name="T34" fmla="*/ 27 w 75"/>
                <a:gd name="T35" fmla="*/ 144 h 144"/>
                <a:gd name="T36" fmla="*/ 27 w 75"/>
                <a:gd name="T37" fmla="*/ 144 h 144"/>
                <a:gd name="T38" fmla="*/ 20 w 75"/>
                <a:gd name="T39" fmla="*/ 136 h 144"/>
                <a:gd name="T40" fmla="*/ 20 w 75"/>
                <a:gd name="T41" fmla="*/ 79 h 144"/>
                <a:gd name="T42" fmla="*/ 20 w 75"/>
                <a:gd name="T43" fmla="*/ 70 h 144"/>
                <a:gd name="T44" fmla="*/ 20 w 75"/>
                <a:gd name="T45" fmla="*/ 25 h 144"/>
                <a:gd name="T46" fmla="*/ 14 w 75"/>
                <a:gd name="T47" fmla="*/ 25 h 144"/>
                <a:gd name="T48" fmla="*/ 14 w 75"/>
                <a:gd name="T49" fmla="*/ 63 h 144"/>
                <a:gd name="T50" fmla="*/ 7 w 75"/>
                <a:gd name="T51" fmla="*/ 68 h 144"/>
                <a:gd name="T52" fmla="*/ 0 w 75"/>
                <a:gd name="T53" fmla="*/ 63 h 144"/>
                <a:gd name="T54" fmla="*/ 0 w 75"/>
                <a:gd name="T55" fmla="*/ 14 h 144"/>
                <a:gd name="T56" fmla="*/ 19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19" y="0"/>
                  </a:moveTo>
                  <a:cubicBezTo>
                    <a:pt x="57" y="0"/>
                    <a:pt x="57" y="0"/>
                    <a:pt x="57" y="0"/>
                  </a:cubicBezTo>
                  <a:cubicBezTo>
                    <a:pt x="67" y="0"/>
                    <a:pt x="75" y="3"/>
                    <a:pt x="75" y="14"/>
                  </a:cubicBezTo>
                  <a:cubicBezTo>
                    <a:pt x="75" y="63"/>
                    <a:pt x="75" y="63"/>
                    <a:pt x="75" y="63"/>
                  </a:cubicBezTo>
                  <a:cubicBezTo>
                    <a:pt x="75" y="66"/>
                    <a:pt x="71" y="68"/>
                    <a:pt x="68" y="68"/>
                  </a:cubicBezTo>
                  <a:cubicBezTo>
                    <a:pt x="65" y="68"/>
                    <a:pt x="61" y="66"/>
                    <a:pt x="61" y="63"/>
                  </a:cubicBezTo>
                  <a:cubicBezTo>
                    <a:pt x="61" y="63"/>
                    <a:pt x="61" y="28"/>
                    <a:pt x="61" y="25"/>
                  </a:cubicBezTo>
                  <a:cubicBezTo>
                    <a:pt x="61" y="23"/>
                    <a:pt x="56" y="23"/>
                    <a:pt x="56" y="25"/>
                  </a:cubicBezTo>
                  <a:cubicBezTo>
                    <a:pt x="56" y="28"/>
                    <a:pt x="56" y="56"/>
                    <a:pt x="56" y="70"/>
                  </a:cubicBezTo>
                  <a:cubicBezTo>
                    <a:pt x="56" y="79"/>
                    <a:pt x="56" y="79"/>
                    <a:pt x="56" y="79"/>
                  </a:cubicBezTo>
                  <a:cubicBezTo>
                    <a:pt x="56" y="136"/>
                    <a:pt x="56" y="136"/>
                    <a:pt x="56" y="136"/>
                  </a:cubicBezTo>
                  <a:cubicBezTo>
                    <a:pt x="56" y="140"/>
                    <a:pt x="53" y="144"/>
                    <a:pt x="49" y="144"/>
                  </a:cubicBezTo>
                  <a:cubicBezTo>
                    <a:pt x="48" y="144"/>
                    <a:pt x="48" y="144"/>
                    <a:pt x="48" y="144"/>
                  </a:cubicBezTo>
                  <a:cubicBezTo>
                    <a:pt x="44" y="144"/>
                    <a:pt x="39" y="140"/>
                    <a:pt x="39" y="136"/>
                  </a:cubicBezTo>
                  <a:cubicBezTo>
                    <a:pt x="39" y="136"/>
                    <a:pt x="39" y="84"/>
                    <a:pt x="39" y="81"/>
                  </a:cubicBezTo>
                  <a:cubicBezTo>
                    <a:pt x="39" y="75"/>
                    <a:pt x="36" y="75"/>
                    <a:pt x="36" y="81"/>
                  </a:cubicBezTo>
                  <a:cubicBezTo>
                    <a:pt x="36" y="84"/>
                    <a:pt x="36" y="136"/>
                    <a:pt x="36" y="136"/>
                  </a:cubicBezTo>
                  <a:cubicBezTo>
                    <a:pt x="36" y="140"/>
                    <a:pt x="32" y="144"/>
                    <a:pt x="27" y="144"/>
                  </a:cubicBezTo>
                  <a:cubicBezTo>
                    <a:pt x="27" y="144"/>
                    <a:pt x="27" y="144"/>
                    <a:pt x="27" y="144"/>
                  </a:cubicBezTo>
                  <a:cubicBezTo>
                    <a:pt x="22" y="144"/>
                    <a:pt x="20" y="140"/>
                    <a:pt x="20" y="136"/>
                  </a:cubicBezTo>
                  <a:cubicBezTo>
                    <a:pt x="20" y="79"/>
                    <a:pt x="20" y="79"/>
                    <a:pt x="20" y="79"/>
                  </a:cubicBezTo>
                  <a:cubicBezTo>
                    <a:pt x="20" y="70"/>
                    <a:pt x="20" y="70"/>
                    <a:pt x="20" y="70"/>
                  </a:cubicBezTo>
                  <a:cubicBezTo>
                    <a:pt x="20" y="56"/>
                    <a:pt x="20" y="28"/>
                    <a:pt x="20" y="25"/>
                  </a:cubicBezTo>
                  <a:cubicBezTo>
                    <a:pt x="20" y="23"/>
                    <a:pt x="14" y="23"/>
                    <a:pt x="14" y="25"/>
                  </a:cubicBezTo>
                  <a:cubicBezTo>
                    <a:pt x="14" y="28"/>
                    <a:pt x="14" y="63"/>
                    <a:pt x="14" y="63"/>
                  </a:cubicBezTo>
                  <a:cubicBezTo>
                    <a:pt x="14" y="66"/>
                    <a:pt x="10" y="68"/>
                    <a:pt x="7" y="68"/>
                  </a:cubicBezTo>
                  <a:cubicBezTo>
                    <a:pt x="4" y="68"/>
                    <a:pt x="0" y="66"/>
                    <a:pt x="0" y="63"/>
                  </a:cubicBezTo>
                  <a:cubicBezTo>
                    <a:pt x="0" y="14"/>
                    <a:pt x="0" y="14"/>
                    <a:pt x="0" y="14"/>
                  </a:cubicBezTo>
                  <a:cubicBezTo>
                    <a:pt x="0" y="3"/>
                    <a:pt x="8" y="0"/>
                    <a:pt x="1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38">
              <a:extLst>
                <a:ext uri="{FF2B5EF4-FFF2-40B4-BE49-F238E27FC236}">
                  <a16:creationId xmlns:a16="http://schemas.microsoft.com/office/drawing/2014/main" id="{6FFE679E-AE13-41CE-B587-B3466C4EEF48}"/>
                </a:ext>
              </a:extLst>
            </p:cNvPr>
            <p:cNvSpPr>
              <a:spLocks noChangeArrowheads="1"/>
            </p:cNvSpPr>
            <p:nvPr/>
          </p:nvSpPr>
          <p:spPr bwMode="auto">
            <a:xfrm>
              <a:off x="5167" y="1425"/>
              <a:ext cx="105"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9">
              <a:extLst>
                <a:ext uri="{FF2B5EF4-FFF2-40B4-BE49-F238E27FC236}">
                  <a16:creationId xmlns:a16="http://schemas.microsoft.com/office/drawing/2014/main" id="{ABADC187-92FB-487C-BBDA-C46A1AC60004}"/>
                </a:ext>
              </a:extLst>
            </p:cNvPr>
            <p:cNvSpPr>
              <a:spLocks/>
            </p:cNvSpPr>
            <p:nvPr/>
          </p:nvSpPr>
          <p:spPr bwMode="auto">
            <a:xfrm>
              <a:off x="4733" y="1582"/>
              <a:ext cx="291" cy="566"/>
            </a:xfrm>
            <a:custGeom>
              <a:avLst/>
              <a:gdLst>
                <a:gd name="T0" fmla="*/ 19 w 75"/>
                <a:gd name="T1" fmla="*/ 0 h 144"/>
                <a:gd name="T2" fmla="*/ 56 w 75"/>
                <a:gd name="T3" fmla="*/ 0 h 144"/>
                <a:gd name="T4" fmla="*/ 75 w 75"/>
                <a:gd name="T5" fmla="*/ 14 h 144"/>
                <a:gd name="T6" fmla="*/ 75 w 75"/>
                <a:gd name="T7" fmla="*/ 63 h 144"/>
                <a:gd name="T8" fmla="*/ 68 w 75"/>
                <a:gd name="T9" fmla="*/ 68 h 144"/>
                <a:gd name="T10" fmla="*/ 61 w 75"/>
                <a:gd name="T11" fmla="*/ 63 h 144"/>
                <a:gd name="T12" fmla="*/ 61 w 75"/>
                <a:gd name="T13" fmla="*/ 25 h 144"/>
                <a:gd name="T14" fmla="*/ 56 w 75"/>
                <a:gd name="T15" fmla="*/ 25 h 144"/>
                <a:gd name="T16" fmla="*/ 56 w 75"/>
                <a:gd name="T17" fmla="*/ 70 h 144"/>
                <a:gd name="T18" fmla="*/ 56 w 75"/>
                <a:gd name="T19" fmla="*/ 79 h 144"/>
                <a:gd name="T20" fmla="*/ 56 w 75"/>
                <a:gd name="T21" fmla="*/ 136 h 144"/>
                <a:gd name="T22" fmla="*/ 49 w 75"/>
                <a:gd name="T23" fmla="*/ 144 h 144"/>
                <a:gd name="T24" fmla="*/ 48 w 75"/>
                <a:gd name="T25" fmla="*/ 144 h 144"/>
                <a:gd name="T26" fmla="*/ 39 w 75"/>
                <a:gd name="T27" fmla="*/ 136 h 144"/>
                <a:gd name="T28" fmla="*/ 39 w 75"/>
                <a:gd name="T29" fmla="*/ 81 h 144"/>
                <a:gd name="T30" fmla="*/ 36 w 75"/>
                <a:gd name="T31" fmla="*/ 81 h 144"/>
                <a:gd name="T32" fmla="*/ 36 w 75"/>
                <a:gd name="T33" fmla="*/ 136 h 144"/>
                <a:gd name="T34" fmla="*/ 27 w 75"/>
                <a:gd name="T35" fmla="*/ 144 h 144"/>
                <a:gd name="T36" fmla="*/ 27 w 75"/>
                <a:gd name="T37" fmla="*/ 144 h 144"/>
                <a:gd name="T38" fmla="*/ 20 w 75"/>
                <a:gd name="T39" fmla="*/ 136 h 144"/>
                <a:gd name="T40" fmla="*/ 20 w 75"/>
                <a:gd name="T41" fmla="*/ 79 h 144"/>
                <a:gd name="T42" fmla="*/ 20 w 75"/>
                <a:gd name="T43" fmla="*/ 70 h 144"/>
                <a:gd name="T44" fmla="*/ 20 w 75"/>
                <a:gd name="T45" fmla="*/ 25 h 144"/>
                <a:gd name="T46" fmla="*/ 14 w 75"/>
                <a:gd name="T47" fmla="*/ 25 h 144"/>
                <a:gd name="T48" fmla="*/ 14 w 75"/>
                <a:gd name="T49" fmla="*/ 63 h 144"/>
                <a:gd name="T50" fmla="*/ 7 w 75"/>
                <a:gd name="T51" fmla="*/ 68 h 144"/>
                <a:gd name="T52" fmla="*/ 0 w 75"/>
                <a:gd name="T53" fmla="*/ 63 h 144"/>
                <a:gd name="T54" fmla="*/ 0 w 75"/>
                <a:gd name="T55" fmla="*/ 14 h 144"/>
                <a:gd name="T56" fmla="*/ 19 w 75"/>
                <a:gd name="T5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44">
                  <a:moveTo>
                    <a:pt x="19" y="0"/>
                  </a:moveTo>
                  <a:cubicBezTo>
                    <a:pt x="56" y="0"/>
                    <a:pt x="56" y="0"/>
                    <a:pt x="56" y="0"/>
                  </a:cubicBezTo>
                  <a:cubicBezTo>
                    <a:pt x="67" y="0"/>
                    <a:pt x="75" y="3"/>
                    <a:pt x="75" y="14"/>
                  </a:cubicBezTo>
                  <a:cubicBezTo>
                    <a:pt x="75" y="63"/>
                    <a:pt x="75" y="63"/>
                    <a:pt x="75" y="63"/>
                  </a:cubicBezTo>
                  <a:cubicBezTo>
                    <a:pt x="75" y="66"/>
                    <a:pt x="71" y="68"/>
                    <a:pt x="68" y="68"/>
                  </a:cubicBezTo>
                  <a:cubicBezTo>
                    <a:pt x="65" y="68"/>
                    <a:pt x="61" y="66"/>
                    <a:pt x="61" y="63"/>
                  </a:cubicBezTo>
                  <a:cubicBezTo>
                    <a:pt x="61" y="63"/>
                    <a:pt x="61" y="28"/>
                    <a:pt x="61" y="25"/>
                  </a:cubicBezTo>
                  <a:cubicBezTo>
                    <a:pt x="61" y="23"/>
                    <a:pt x="56" y="23"/>
                    <a:pt x="56" y="25"/>
                  </a:cubicBezTo>
                  <a:cubicBezTo>
                    <a:pt x="56" y="28"/>
                    <a:pt x="56" y="56"/>
                    <a:pt x="56" y="70"/>
                  </a:cubicBezTo>
                  <a:cubicBezTo>
                    <a:pt x="56" y="79"/>
                    <a:pt x="56" y="79"/>
                    <a:pt x="56" y="79"/>
                  </a:cubicBezTo>
                  <a:cubicBezTo>
                    <a:pt x="56" y="136"/>
                    <a:pt x="56" y="136"/>
                    <a:pt x="56" y="136"/>
                  </a:cubicBezTo>
                  <a:cubicBezTo>
                    <a:pt x="56" y="140"/>
                    <a:pt x="53" y="144"/>
                    <a:pt x="49" y="144"/>
                  </a:cubicBezTo>
                  <a:cubicBezTo>
                    <a:pt x="48" y="144"/>
                    <a:pt x="48" y="144"/>
                    <a:pt x="48" y="144"/>
                  </a:cubicBezTo>
                  <a:cubicBezTo>
                    <a:pt x="44" y="144"/>
                    <a:pt x="39" y="140"/>
                    <a:pt x="39" y="136"/>
                  </a:cubicBezTo>
                  <a:cubicBezTo>
                    <a:pt x="39" y="136"/>
                    <a:pt x="39" y="84"/>
                    <a:pt x="39" y="81"/>
                  </a:cubicBezTo>
                  <a:cubicBezTo>
                    <a:pt x="39" y="75"/>
                    <a:pt x="36" y="75"/>
                    <a:pt x="36" y="81"/>
                  </a:cubicBezTo>
                  <a:cubicBezTo>
                    <a:pt x="36" y="84"/>
                    <a:pt x="36" y="136"/>
                    <a:pt x="36" y="136"/>
                  </a:cubicBezTo>
                  <a:cubicBezTo>
                    <a:pt x="36" y="140"/>
                    <a:pt x="31" y="144"/>
                    <a:pt x="27" y="144"/>
                  </a:cubicBezTo>
                  <a:cubicBezTo>
                    <a:pt x="27" y="144"/>
                    <a:pt x="27" y="144"/>
                    <a:pt x="27" y="144"/>
                  </a:cubicBezTo>
                  <a:cubicBezTo>
                    <a:pt x="22" y="144"/>
                    <a:pt x="20" y="140"/>
                    <a:pt x="20" y="136"/>
                  </a:cubicBezTo>
                  <a:cubicBezTo>
                    <a:pt x="20" y="79"/>
                    <a:pt x="20" y="79"/>
                    <a:pt x="20" y="79"/>
                  </a:cubicBezTo>
                  <a:cubicBezTo>
                    <a:pt x="20" y="70"/>
                    <a:pt x="20" y="70"/>
                    <a:pt x="20" y="70"/>
                  </a:cubicBezTo>
                  <a:cubicBezTo>
                    <a:pt x="20" y="56"/>
                    <a:pt x="20" y="28"/>
                    <a:pt x="20" y="25"/>
                  </a:cubicBezTo>
                  <a:cubicBezTo>
                    <a:pt x="20" y="23"/>
                    <a:pt x="14" y="23"/>
                    <a:pt x="14" y="25"/>
                  </a:cubicBezTo>
                  <a:cubicBezTo>
                    <a:pt x="14" y="28"/>
                    <a:pt x="14" y="63"/>
                    <a:pt x="14" y="63"/>
                  </a:cubicBezTo>
                  <a:cubicBezTo>
                    <a:pt x="14" y="66"/>
                    <a:pt x="10" y="68"/>
                    <a:pt x="7" y="68"/>
                  </a:cubicBezTo>
                  <a:cubicBezTo>
                    <a:pt x="4" y="68"/>
                    <a:pt x="0" y="66"/>
                    <a:pt x="0" y="63"/>
                  </a:cubicBezTo>
                  <a:cubicBezTo>
                    <a:pt x="0" y="14"/>
                    <a:pt x="0" y="14"/>
                    <a:pt x="0" y="14"/>
                  </a:cubicBezTo>
                  <a:cubicBezTo>
                    <a:pt x="0" y="3"/>
                    <a:pt x="8" y="0"/>
                    <a:pt x="1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40">
              <a:extLst>
                <a:ext uri="{FF2B5EF4-FFF2-40B4-BE49-F238E27FC236}">
                  <a16:creationId xmlns:a16="http://schemas.microsoft.com/office/drawing/2014/main" id="{66C42B6F-FDA3-41E0-AD56-FCD88FC013A4}"/>
                </a:ext>
              </a:extLst>
            </p:cNvPr>
            <p:cNvSpPr>
              <a:spLocks noChangeArrowheads="1"/>
            </p:cNvSpPr>
            <p:nvPr/>
          </p:nvSpPr>
          <p:spPr bwMode="auto">
            <a:xfrm>
              <a:off x="4826" y="1425"/>
              <a:ext cx="105" cy="106"/>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1">
              <a:extLst>
                <a:ext uri="{FF2B5EF4-FFF2-40B4-BE49-F238E27FC236}">
                  <a16:creationId xmlns:a16="http://schemas.microsoft.com/office/drawing/2014/main" id="{17EA8862-6D25-4CB7-8D5B-5D8AFE481071}"/>
                </a:ext>
              </a:extLst>
            </p:cNvPr>
            <p:cNvSpPr>
              <a:spLocks noEditPoints="1"/>
            </p:cNvSpPr>
            <p:nvPr/>
          </p:nvSpPr>
          <p:spPr bwMode="auto">
            <a:xfrm>
              <a:off x="4388" y="1578"/>
              <a:ext cx="299" cy="578"/>
            </a:xfrm>
            <a:custGeom>
              <a:avLst/>
              <a:gdLst>
                <a:gd name="T0" fmla="*/ 50 w 77"/>
                <a:gd name="T1" fmla="*/ 147 h 147"/>
                <a:gd name="T2" fmla="*/ 49 w 77"/>
                <a:gd name="T3" fmla="*/ 147 h 147"/>
                <a:gd name="T4" fmla="*/ 39 w 77"/>
                <a:gd name="T5" fmla="*/ 138 h 147"/>
                <a:gd name="T6" fmla="*/ 28 w 77"/>
                <a:gd name="T7" fmla="*/ 147 h 147"/>
                <a:gd name="T8" fmla="*/ 27 w 77"/>
                <a:gd name="T9" fmla="*/ 147 h 147"/>
                <a:gd name="T10" fmla="*/ 19 w 77"/>
                <a:gd name="T11" fmla="*/ 137 h 147"/>
                <a:gd name="T12" fmla="*/ 19 w 77"/>
                <a:gd name="T13" fmla="*/ 26 h 147"/>
                <a:gd name="T14" fmla="*/ 16 w 77"/>
                <a:gd name="T15" fmla="*/ 26 h 147"/>
                <a:gd name="T16" fmla="*/ 16 w 77"/>
                <a:gd name="T17" fmla="*/ 64 h 147"/>
                <a:gd name="T18" fmla="*/ 8 w 77"/>
                <a:gd name="T19" fmla="*/ 71 h 147"/>
                <a:gd name="T20" fmla="*/ 0 w 77"/>
                <a:gd name="T21" fmla="*/ 64 h 147"/>
                <a:gd name="T22" fmla="*/ 0 w 77"/>
                <a:gd name="T23" fmla="*/ 15 h 147"/>
                <a:gd name="T24" fmla="*/ 20 w 77"/>
                <a:gd name="T25" fmla="*/ 0 h 147"/>
                <a:gd name="T26" fmla="*/ 57 w 77"/>
                <a:gd name="T27" fmla="*/ 0 h 147"/>
                <a:gd name="T28" fmla="*/ 77 w 77"/>
                <a:gd name="T29" fmla="*/ 15 h 147"/>
                <a:gd name="T30" fmla="*/ 77 w 77"/>
                <a:gd name="T31" fmla="*/ 64 h 147"/>
                <a:gd name="T32" fmla="*/ 69 w 77"/>
                <a:gd name="T33" fmla="*/ 71 h 147"/>
                <a:gd name="T34" fmla="*/ 61 w 77"/>
                <a:gd name="T35" fmla="*/ 64 h 147"/>
                <a:gd name="T36" fmla="*/ 61 w 77"/>
                <a:gd name="T37" fmla="*/ 26 h 147"/>
                <a:gd name="T38" fmla="*/ 58 w 77"/>
                <a:gd name="T39" fmla="*/ 26 h 147"/>
                <a:gd name="T40" fmla="*/ 58 w 77"/>
                <a:gd name="T41" fmla="*/ 137 h 147"/>
                <a:gd name="T42" fmla="*/ 50 w 77"/>
                <a:gd name="T43" fmla="*/ 147 h 147"/>
                <a:gd name="T44" fmla="*/ 39 w 77"/>
                <a:gd name="T45" fmla="*/ 76 h 147"/>
                <a:gd name="T46" fmla="*/ 41 w 77"/>
                <a:gd name="T47" fmla="*/ 82 h 147"/>
                <a:gd name="T48" fmla="*/ 41 w 77"/>
                <a:gd name="T49" fmla="*/ 137 h 147"/>
                <a:gd name="T50" fmla="*/ 49 w 77"/>
                <a:gd name="T51" fmla="*/ 144 h 147"/>
                <a:gd name="T52" fmla="*/ 50 w 77"/>
                <a:gd name="T53" fmla="*/ 144 h 147"/>
                <a:gd name="T54" fmla="*/ 55 w 77"/>
                <a:gd name="T55" fmla="*/ 137 h 147"/>
                <a:gd name="T56" fmla="*/ 55 w 77"/>
                <a:gd name="T57" fmla="*/ 26 h 147"/>
                <a:gd name="T58" fmla="*/ 59 w 77"/>
                <a:gd name="T59" fmla="*/ 23 h 147"/>
                <a:gd name="T60" fmla="*/ 64 w 77"/>
                <a:gd name="T61" fmla="*/ 26 h 147"/>
                <a:gd name="T62" fmla="*/ 64 w 77"/>
                <a:gd name="T63" fmla="*/ 64 h 147"/>
                <a:gd name="T64" fmla="*/ 69 w 77"/>
                <a:gd name="T65" fmla="*/ 68 h 147"/>
                <a:gd name="T66" fmla="*/ 74 w 77"/>
                <a:gd name="T67" fmla="*/ 64 h 147"/>
                <a:gd name="T68" fmla="*/ 74 w 77"/>
                <a:gd name="T69" fmla="*/ 15 h 147"/>
                <a:gd name="T70" fmla="*/ 57 w 77"/>
                <a:gd name="T71" fmla="*/ 3 h 147"/>
                <a:gd name="T72" fmla="*/ 20 w 77"/>
                <a:gd name="T73" fmla="*/ 3 h 147"/>
                <a:gd name="T74" fmla="*/ 3 w 77"/>
                <a:gd name="T75" fmla="*/ 15 h 147"/>
                <a:gd name="T76" fmla="*/ 3 w 77"/>
                <a:gd name="T77" fmla="*/ 64 h 147"/>
                <a:gd name="T78" fmla="*/ 8 w 77"/>
                <a:gd name="T79" fmla="*/ 68 h 147"/>
                <a:gd name="T80" fmla="*/ 13 w 77"/>
                <a:gd name="T81" fmla="*/ 64 h 147"/>
                <a:gd name="T82" fmla="*/ 13 w 77"/>
                <a:gd name="T83" fmla="*/ 26 h 147"/>
                <a:gd name="T84" fmla="*/ 18 w 77"/>
                <a:gd name="T85" fmla="*/ 23 h 147"/>
                <a:gd name="T86" fmla="*/ 22 w 77"/>
                <a:gd name="T87" fmla="*/ 26 h 147"/>
                <a:gd name="T88" fmla="*/ 22 w 77"/>
                <a:gd name="T89" fmla="*/ 137 h 147"/>
                <a:gd name="T90" fmla="*/ 27 w 77"/>
                <a:gd name="T91" fmla="*/ 144 h 147"/>
                <a:gd name="T92" fmla="*/ 28 w 77"/>
                <a:gd name="T93" fmla="*/ 144 h 147"/>
                <a:gd name="T94" fmla="*/ 36 w 77"/>
                <a:gd name="T95" fmla="*/ 137 h 147"/>
                <a:gd name="T96" fmla="*/ 36 w 77"/>
                <a:gd name="T97" fmla="*/ 82 h 147"/>
                <a:gd name="T98" fmla="*/ 39 w 77"/>
                <a:gd name="T99"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47">
                  <a:moveTo>
                    <a:pt x="50" y="147"/>
                  </a:moveTo>
                  <a:cubicBezTo>
                    <a:pt x="49" y="147"/>
                    <a:pt x="49" y="147"/>
                    <a:pt x="49" y="147"/>
                  </a:cubicBezTo>
                  <a:cubicBezTo>
                    <a:pt x="44" y="147"/>
                    <a:pt x="39" y="142"/>
                    <a:pt x="39" y="138"/>
                  </a:cubicBezTo>
                  <a:cubicBezTo>
                    <a:pt x="38" y="142"/>
                    <a:pt x="33" y="147"/>
                    <a:pt x="28" y="147"/>
                  </a:cubicBezTo>
                  <a:cubicBezTo>
                    <a:pt x="27" y="147"/>
                    <a:pt x="27" y="147"/>
                    <a:pt x="27" y="147"/>
                  </a:cubicBezTo>
                  <a:cubicBezTo>
                    <a:pt x="22" y="147"/>
                    <a:pt x="19" y="142"/>
                    <a:pt x="19" y="137"/>
                  </a:cubicBezTo>
                  <a:cubicBezTo>
                    <a:pt x="19" y="26"/>
                    <a:pt x="19" y="26"/>
                    <a:pt x="19" y="26"/>
                  </a:cubicBezTo>
                  <a:cubicBezTo>
                    <a:pt x="19" y="26"/>
                    <a:pt x="16" y="26"/>
                    <a:pt x="16" y="26"/>
                  </a:cubicBezTo>
                  <a:cubicBezTo>
                    <a:pt x="16" y="64"/>
                    <a:pt x="16" y="64"/>
                    <a:pt x="16" y="64"/>
                  </a:cubicBezTo>
                  <a:cubicBezTo>
                    <a:pt x="16" y="67"/>
                    <a:pt x="12" y="71"/>
                    <a:pt x="8" y="71"/>
                  </a:cubicBezTo>
                  <a:cubicBezTo>
                    <a:pt x="4" y="71"/>
                    <a:pt x="0" y="67"/>
                    <a:pt x="0" y="64"/>
                  </a:cubicBezTo>
                  <a:cubicBezTo>
                    <a:pt x="0" y="15"/>
                    <a:pt x="0" y="15"/>
                    <a:pt x="0" y="15"/>
                  </a:cubicBezTo>
                  <a:cubicBezTo>
                    <a:pt x="0" y="0"/>
                    <a:pt x="15" y="0"/>
                    <a:pt x="20" y="0"/>
                  </a:cubicBezTo>
                  <a:cubicBezTo>
                    <a:pt x="57" y="0"/>
                    <a:pt x="57" y="0"/>
                    <a:pt x="57" y="0"/>
                  </a:cubicBezTo>
                  <a:cubicBezTo>
                    <a:pt x="62" y="0"/>
                    <a:pt x="77" y="0"/>
                    <a:pt x="77" y="15"/>
                  </a:cubicBezTo>
                  <a:cubicBezTo>
                    <a:pt x="77" y="64"/>
                    <a:pt x="77" y="64"/>
                    <a:pt x="77" y="64"/>
                  </a:cubicBezTo>
                  <a:cubicBezTo>
                    <a:pt x="77" y="67"/>
                    <a:pt x="73" y="71"/>
                    <a:pt x="69" y="71"/>
                  </a:cubicBezTo>
                  <a:cubicBezTo>
                    <a:pt x="65" y="71"/>
                    <a:pt x="61" y="67"/>
                    <a:pt x="61" y="64"/>
                  </a:cubicBezTo>
                  <a:cubicBezTo>
                    <a:pt x="61" y="26"/>
                    <a:pt x="61" y="26"/>
                    <a:pt x="61" y="26"/>
                  </a:cubicBezTo>
                  <a:cubicBezTo>
                    <a:pt x="61" y="26"/>
                    <a:pt x="58" y="26"/>
                    <a:pt x="58" y="26"/>
                  </a:cubicBezTo>
                  <a:cubicBezTo>
                    <a:pt x="58" y="137"/>
                    <a:pt x="58" y="137"/>
                    <a:pt x="58" y="137"/>
                  </a:cubicBezTo>
                  <a:cubicBezTo>
                    <a:pt x="58" y="142"/>
                    <a:pt x="55" y="147"/>
                    <a:pt x="50" y="147"/>
                  </a:cubicBezTo>
                  <a:close/>
                  <a:moveTo>
                    <a:pt x="39" y="76"/>
                  </a:moveTo>
                  <a:cubicBezTo>
                    <a:pt x="39" y="76"/>
                    <a:pt x="41" y="77"/>
                    <a:pt x="41" y="82"/>
                  </a:cubicBezTo>
                  <a:cubicBezTo>
                    <a:pt x="41" y="137"/>
                    <a:pt x="41" y="137"/>
                    <a:pt x="41" y="137"/>
                  </a:cubicBezTo>
                  <a:cubicBezTo>
                    <a:pt x="41" y="140"/>
                    <a:pt x="46" y="144"/>
                    <a:pt x="49" y="144"/>
                  </a:cubicBezTo>
                  <a:cubicBezTo>
                    <a:pt x="50" y="144"/>
                    <a:pt x="50" y="144"/>
                    <a:pt x="50" y="144"/>
                  </a:cubicBezTo>
                  <a:cubicBezTo>
                    <a:pt x="53" y="144"/>
                    <a:pt x="55" y="140"/>
                    <a:pt x="55" y="137"/>
                  </a:cubicBezTo>
                  <a:cubicBezTo>
                    <a:pt x="55" y="26"/>
                    <a:pt x="55" y="26"/>
                    <a:pt x="55" y="26"/>
                  </a:cubicBezTo>
                  <a:cubicBezTo>
                    <a:pt x="55" y="24"/>
                    <a:pt x="57" y="23"/>
                    <a:pt x="59" y="23"/>
                  </a:cubicBezTo>
                  <a:cubicBezTo>
                    <a:pt x="62" y="23"/>
                    <a:pt x="64" y="24"/>
                    <a:pt x="64" y="26"/>
                  </a:cubicBezTo>
                  <a:cubicBezTo>
                    <a:pt x="64" y="64"/>
                    <a:pt x="64" y="64"/>
                    <a:pt x="64" y="64"/>
                  </a:cubicBezTo>
                  <a:cubicBezTo>
                    <a:pt x="64" y="66"/>
                    <a:pt x="67" y="68"/>
                    <a:pt x="69" y="68"/>
                  </a:cubicBezTo>
                  <a:cubicBezTo>
                    <a:pt x="71" y="68"/>
                    <a:pt x="74" y="66"/>
                    <a:pt x="74" y="64"/>
                  </a:cubicBezTo>
                  <a:cubicBezTo>
                    <a:pt x="74" y="15"/>
                    <a:pt x="74" y="15"/>
                    <a:pt x="74" y="15"/>
                  </a:cubicBezTo>
                  <a:cubicBezTo>
                    <a:pt x="74" y="7"/>
                    <a:pt x="69" y="3"/>
                    <a:pt x="57" y="3"/>
                  </a:cubicBezTo>
                  <a:cubicBezTo>
                    <a:pt x="20" y="3"/>
                    <a:pt x="20" y="3"/>
                    <a:pt x="20" y="3"/>
                  </a:cubicBezTo>
                  <a:cubicBezTo>
                    <a:pt x="8" y="3"/>
                    <a:pt x="3" y="7"/>
                    <a:pt x="3" y="15"/>
                  </a:cubicBezTo>
                  <a:cubicBezTo>
                    <a:pt x="3" y="64"/>
                    <a:pt x="3" y="64"/>
                    <a:pt x="3" y="64"/>
                  </a:cubicBezTo>
                  <a:cubicBezTo>
                    <a:pt x="3" y="66"/>
                    <a:pt x="6" y="68"/>
                    <a:pt x="8" y="68"/>
                  </a:cubicBezTo>
                  <a:cubicBezTo>
                    <a:pt x="10" y="68"/>
                    <a:pt x="13" y="66"/>
                    <a:pt x="13" y="64"/>
                  </a:cubicBezTo>
                  <a:cubicBezTo>
                    <a:pt x="13" y="26"/>
                    <a:pt x="13" y="26"/>
                    <a:pt x="13" y="26"/>
                  </a:cubicBezTo>
                  <a:cubicBezTo>
                    <a:pt x="13" y="24"/>
                    <a:pt x="15" y="23"/>
                    <a:pt x="18" y="23"/>
                  </a:cubicBezTo>
                  <a:cubicBezTo>
                    <a:pt x="20" y="23"/>
                    <a:pt x="22" y="24"/>
                    <a:pt x="22" y="26"/>
                  </a:cubicBezTo>
                  <a:cubicBezTo>
                    <a:pt x="22" y="137"/>
                    <a:pt x="22" y="137"/>
                    <a:pt x="22" y="137"/>
                  </a:cubicBezTo>
                  <a:cubicBezTo>
                    <a:pt x="22" y="140"/>
                    <a:pt x="24" y="144"/>
                    <a:pt x="27" y="144"/>
                  </a:cubicBezTo>
                  <a:cubicBezTo>
                    <a:pt x="28" y="144"/>
                    <a:pt x="28" y="144"/>
                    <a:pt x="28" y="144"/>
                  </a:cubicBezTo>
                  <a:cubicBezTo>
                    <a:pt x="32" y="144"/>
                    <a:pt x="36" y="140"/>
                    <a:pt x="36" y="137"/>
                  </a:cubicBezTo>
                  <a:cubicBezTo>
                    <a:pt x="36" y="82"/>
                    <a:pt x="36" y="82"/>
                    <a:pt x="36" y="82"/>
                  </a:cubicBezTo>
                  <a:cubicBezTo>
                    <a:pt x="36" y="77"/>
                    <a:pt x="38" y="76"/>
                    <a:pt x="39" y="7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2">
              <a:extLst>
                <a:ext uri="{FF2B5EF4-FFF2-40B4-BE49-F238E27FC236}">
                  <a16:creationId xmlns:a16="http://schemas.microsoft.com/office/drawing/2014/main" id="{B4319952-3CE0-4F64-B569-6C23684C81B0}"/>
                </a:ext>
              </a:extLst>
            </p:cNvPr>
            <p:cNvSpPr>
              <a:spLocks noEditPoints="1"/>
            </p:cNvSpPr>
            <p:nvPr/>
          </p:nvSpPr>
          <p:spPr bwMode="auto">
            <a:xfrm>
              <a:off x="4481" y="1421"/>
              <a:ext cx="113" cy="118"/>
            </a:xfrm>
            <a:custGeom>
              <a:avLst/>
              <a:gdLst>
                <a:gd name="T0" fmla="*/ 15 w 29"/>
                <a:gd name="T1" fmla="*/ 30 h 30"/>
                <a:gd name="T2" fmla="*/ 0 w 29"/>
                <a:gd name="T3" fmla="*/ 15 h 30"/>
                <a:gd name="T4" fmla="*/ 15 w 29"/>
                <a:gd name="T5" fmla="*/ 0 h 30"/>
                <a:gd name="T6" fmla="*/ 29 w 29"/>
                <a:gd name="T7" fmla="*/ 15 h 30"/>
                <a:gd name="T8" fmla="*/ 15 w 29"/>
                <a:gd name="T9" fmla="*/ 30 h 30"/>
                <a:gd name="T10" fmla="*/ 15 w 29"/>
                <a:gd name="T11" fmla="*/ 3 h 30"/>
                <a:gd name="T12" fmla="*/ 3 w 29"/>
                <a:gd name="T13" fmla="*/ 15 h 30"/>
                <a:gd name="T14" fmla="*/ 15 w 29"/>
                <a:gd name="T15" fmla="*/ 27 h 30"/>
                <a:gd name="T16" fmla="*/ 26 w 29"/>
                <a:gd name="T17" fmla="*/ 15 h 30"/>
                <a:gd name="T18" fmla="*/ 15 w 29"/>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30"/>
                  </a:moveTo>
                  <a:cubicBezTo>
                    <a:pt x="6" y="30"/>
                    <a:pt x="0" y="23"/>
                    <a:pt x="0" y="15"/>
                  </a:cubicBezTo>
                  <a:cubicBezTo>
                    <a:pt x="0" y="7"/>
                    <a:pt x="6" y="0"/>
                    <a:pt x="15" y="0"/>
                  </a:cubicBezTo>
                  <a:cubicBezTo>
                    <a:pt x="23" y="0"/>
                    <a:pt x="29" y="7"/>
                    <a:pt x="29" y="15"/>
                  </a:cubicBezTo>
                  <a:cubicBezTo>
                    <a:pt x="29" y="23"/>
                    <a:pt x="23" y="30"/>
                    <a:pt x="15" y="30"/>
                  </a:cubicBezTo>
                  <a:close/>
                  <a:moveTo>
                    <a:pt x="15" y="3"/>
                  </a:moveTo>
                  <a:cubicBezTo>
                    <a:pt x="8" y="3"/>
                    <a:pt x="3" y="8"/>
                    <a:pt x="3" y="15"/>
                  </a:cubicBezTo>
                  <a:cubicBezTo>
                    <a:pt x="3" y="22"/>
                    <a:pt x="8" y="27"/>
                    <a:pt x="15" y="27"/>
                  </a:cubicBezTo>
                  <a:cubicBezTo>
                    <a:pt x="21" y="27"/>
                    <a:pt x="26" y="22"/>
                    <a:pt x="26" y="15"/>
                  </a:cubicBezTo>
                  <a:cubicBezTo>
                    <a:pt x="26" y="8"/>
                    <a:pt x="21" y="3"/>
                    <a:pt x="15" y="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3">
              <a:extLst>
                <a:ext uri="{FF2B5EF4-FFF2-40B4-BE49-F238E27FC236}">
                  <a16:creationId xmlns:a16="http://schemas.microsoft.com/office/drawing/2014/main" id="{B91EF078-DB5F-4A94-8323-CE409715A0F9}"/>
                </a:ext>
              </a:extLst>
            </p:cNvPr>
            <p:cNvSpPr>
              <a:spLocks noEditPoints="1"/>
            </p:cNvSpPr>
            <p:nvPr/>
          </p:nvSpPr>
          <p:spPr bwMode="auto">
            <a:xfrm>
              <a:off x="4047" y="1578"/>
              <a:ext cx="299" cy="578"/>
            </a:xfrm>
            <a:custGeom>
              <a:avLst/>
              <a:gdLst>
                <a:gd name="T0" fmla="*/ 49 w 77"/>
                <a:gd name="T1" fmla="*/ 147 h 147"/>
                <a:gd name="T2" fmla="*/ 49 w 77"/>
                <a:gd name="T3" fmla="*/ 147 h 147"/>
                <a:gd name="T4" fmla="*/ 38 w 77"/>
                <a:gd name="T5" fmla="*/ 138 h 147"/>
                <a:gd name="T6" fmla="*/ 28 w 77"/>
                <a:gd name="T7" fmla="*/ 147 h 147"/>
                <a:gd name="T8" fmla="*/ 27 w 77"/>
                <a:gd name="T9" fmla="*/ 147 h 147"/>
                <a:gd name="T10" fmla="*/ 19 w 77"/>
                <a:gd name="T11" fmla="*/ 137 h 147"/>
                <a:gd name="T12" fmla="*/ 19 w 77"/>
                <a:gd name="T13" fmla="*/ 26 h 147"/>
                <a:gd name="T14" fmla="*/ 16 w 77"/>
                <a:gd name="T15" fmla="*/ 26 h 147"/>
                <a:gd name="T16" fmla="*/ 16 w 77"/>
                <a:gd name="T17" fmla="*/ 64 h 147"/>
                <a:gd name="T18" fmla="*/ 8 w 77"/>
                <a:gd name="T19" fmla="*/ 71 h 147"/>
                <a:gd name="T20" fmla="*/ 0 w 77"/>
                <a:gd name="T21" fmla="*/ 64 h 147"/>
                <a:gd name="T22" fmla="*/ 0 w 77"/>
                <a:gd name="T23" fmla="*/ 15 h 147"/>
                <a:gd name="T24" fmla="*/ 20 w 77"/>
                <a:gd name="T25" fmla="*/ 0 h 147"/>
                <a:gd name="T26" fmla="*/ 57 w 77"/>
                <a:gd name="T27" fmla="*/ 0 h 147"/>
                <a:gd name="T28" fmla="*/ 77 w 77"/>
                <a:gd name="T29" fmla="*/ 15 h 147"/>
                <a:gd name="T30" fmla="*/ 77 w 77"/>
                <a:gd name="T31" fmla="*/ 64 h 147"/>
                <a:gd name="T32" fmla="*/ 69 w 77"/>
                <a:gd name="T33" fmla="*/ 71 h 147"/>
                <a:gd name="T34" fmla="*/ 60 w 77"/>
                <a:gd name="T35" fmla="*/ 64 h 147"/>
                <a:gd name="T36" fmla="*/ 60 w 77"/>
                <a:gd name="T37" fmla="*/ 26 h 147"/>
                <a:gd name="T38" fmla="*/ 58 w 77"/>
                <a:gd name="T39" fmla="*/ 26 h 147"/>
                <a:gd name="T40" fmla="*/ 58 w 77"/>
                <a:gd name="T41" fmla="*/ 137 h 147"/>
                <a:gd name="T42" fmla="*/ 49 w 77"/>
                <a:gd name="T43" fmla="*/ 147 h 147"/>
                <a:gd name="T44" fmla="*/ 38 w 77"/>
                <a:gd name="T45" fmla="*/ 76 h 147"/>
                <a:gd name="T46" fmla="*/ 41 w 77"/>
                <a:gd name="T47" fmla="*/ 82 h 147"/>
                <a:gd name="T48" fmla="*/ 41 w 77"/>
                <a:gd name="T49" fmla="*/ 137 h 147"/>
                <a:gd name="T50" fmla="*/ 49 w 77"/>
                <a:gd name="T51" fmla="*/ 144 h 147"/>
                <a:gd name="T52" fmla="*/ 49 w 77"/>
                <a:gd name="T53" fmla="*/ 144 h 147"/>
                <a:gd name="T54" fmla="*/ 55 w 77"/>
                <a:gd name="T55" fmla="*/ 137 h 147"/>
                <a:gd name="T56" fmla="*/ 55 w 77"/>
                <a:gd name="T57" fmla="*/ 26 h 147"/>
                <a:gd name="T58" fmla="*/ 59 w 77"/>
                <a:gd name="T59" fmla="*/ 23 h 147"/>
                <a:gd name="T60" fmla="*/ 63 w 77"/>
                <a:gd name="T61" fmla="*/ 26 h 147"/>
                <a:gd name="T62" fmla="*/ 63 w 77"/>
                <a:gd name="T63" fmla="*/ 64 h 147"/>
                <a:gd name="T64" fmla="*/ 69 w 77"/>
                <a:gd name="T65" fmla="*/ 68 h 147"/>
                <a:gd name="T66" fmla="*/ 74 w 77"/>
                <a:gd name="T67" fmla="*/ 64 h 147"/>
                <a:gd name="T68" fmla="*/ 74 w 77"/>
                <a:gd name="T69" fmla="*/ 15 h 147"/>
                <a:gd name="T70" fmla="*/ 57 w 77"/>
                <a:gd name="T71" fmla="*/ 3 h 147"/>
                <a:gd name="T72" fmla="*/ 20 w 77"/>
                <a:gd name="T73" fmla="*/ 3 h 147"/>
                <a:gd name="T74" fmla="*/ 3 w 77"/>
                <a:gd name="T75" fmla="*/ 15 h 147"/>
                <a:gd name="T76" fmla="*/ 3 w 77"/>
                <a:gd name="T77" fmla="*/ 64 h 147"/>
                <a:gd name="T78" fmla="*/ 8 w 77"/>
                <a:gd name="T79" fmla="*/ 68 h 147"/>
                <a:gd name="T80" fmla="*/ 13 w 77"/>
                <a:gd name="T81" fmla="*/ 64 h 147"/>
                <a:gd name="T82" fmla="*/ 13 w 77"/>
                <a:gd name="T83" fmla="*/ 26 h 147"/>
                <a:gd name="T84" fmla="*/ 18 w 77"/>
                <a:gd name="T85" fmla="*/ 23 h 147"/>
                <a:gd name="T86" fmla="*/ 22 w 77"/>
                <a:gd name="T87" fmla="*/ 26 h 147"/>
                <a:gd name="T88" fmla="*/ 22 w 77"/>
                <a:gd name="T89" fmla="*/ 137 h 147"/>
                <a:gd name="T90" fmla="*/ 27 w 77"/>
                <a:gd name="T91" fmla="*/ 144 h 147"/>
                <a:gd name="T92" fmla="*/ 28 w 77"/>
                <a:gd name="T93" fmla="*/ 144 h 147"/>
                <a:gd name="T94" fmla="*/ 36 w 77"/>
                <a:gd name="T95" fmla="*/ 137 h 147"/>
                <a:gd name="T96" fmla="*/ 36 w 77"/>
                <a:gd name="T97" fmla="*/ 82 h 147"/>
                <a:gd name="T98" fmla="*/ 38 w 77"/>
                <a:gd name="T99"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47">
                  <a:moveTo>
                    <a:pt x="49" y="147"/>
                  </a:moveTo>
                  <a:cubicBezTo>
                    <a:pt x="49" y="147"/>
                    <a:pt x="49" y="147"/>
                    <a:pt x="49" y="147"/>
                  </a:cubicBezTo>
                  <a:cubicBezTo>
                    <a:pt x="44" y="147"/>
                    <a:pt x="39" y="143"/>
                    <a:pt x="38" y="138"/>
                  </a:cubicBezTo>
                  <a:cubicBezTo>
                    <a:pt x="38" y="143"/>
                    <a:pt x="33" y="147"/>
                    <a:pt x="28" y="147"/>
                  </a:cubicBezTo>
                  <a:cubicBezTo>
                    <a:pt x="27" y="147"/>
                    <a:pt x="27" y="147"/>
                    <a:pt x="27" y="147"/>
                  </a:cubicBezTo>
                  <a:cubicBezTo>
                    <a:pt x="22" y="147"/>
                    <a:pt x="19" y="142"/>
                    <a:pt x="19" y="137"/>
                  </a:cubicBezTo>
                  <a:cubicBezTo>
                    <a:pt x="19" y="26"/>
                    <a:pt x="19" y="26"/>
                    <a:pt x="19" y="26"/>
                  </a:cubicBezTo>
                  <a:cubicBezTo>
                    <a:pt x="19" y="26"/>
                    <a:pt x="16" y="26"/>
                    <a:pt x="16" y="26"/>
                  </a:cubicBezTo>
                  <a:cubicBezTo>
                    <a:pt x="16" y="64"/>
                    <a:pt x="16" y="64"/>
                    <a:pt x="16" y="64"/>
                  </a:cubicBezTo>
                  <a:cubicBezTo>
                    <a:pt x="16" y="67"/>
                    <a:pt x="12" y="71"/>
                    <a:pt x="8" y="71"/>
                  </a:cubicBezTo>
                  <a:cubicBezTo>
                    <a:pt x="4" y="71"/>
                    <a:pt x="0" y="67"/>
                    <a:pt x="0" y="64"/>
                  </a:cubicBezTo>
                  <a:cubicBezTo>
                    <a:pt x="0" y="15"/>
                    <a:pt x="0" y="15"/>
                    <a:pt x="0" y="15"/>
                  </a:cubicBezTo>
                  <a:cubicBezTo>
                    <a:pt x="0" y="0"/>
                    <a:pt x="15" y="0"/>
                    <a:pt x="20" y="0"/>
                  </a:cubicBezTo>
                  <a:cubicBezTo>
                    <a:pt x="57" y="0"/>
                    <a:pt x="57" y="0"/>
                    <a:pt x="57" y="0"/>
                  </a:cubicBezTo>
                  <a:cubicBezTo>
                    <a:pt x="62" y="0"/>
                    <a:pt x="77" y="0"/>
                    <a:pt x="77" y="15"/>
                  </a:cubicBezTo>
                  <a:cubicBezTo>
                    <a:pt x="77" y="64"/>
                    <a:pt x="77" y="64"/>
                    <a:pt x="77" y="64"/>
                  </a:cubicBezTo>
                  <a:cubicBezTo>
                    <a:pt x="77" y="67"/>
                    <a:pt x="73" y="71"/>
                    <a:pt x="69" y="71"/>
                  </a:cubicBezTo>
                  <a:cubicBezTo>
                    <a:pt x="65" y="71"/>
                    <a:pt x="60" y="67"/>
                    <a:pt x="60" y="64"/>
                  </a:cubicBezTo>
                  <a:cubicBezTo>
                    <a:pt x="60" y="26"/>
                    <a:pt x="60" y="26"/>
                    <a:pt x="60" y="26"/>
                  </a:cubicBezTo>
                  <a:cubicBezTo>
                    <a:pt x="60" y="26"/>
                    <a:pt x="58" y="26"/>
                    <a:pt x="58" y="26"/>
                  </a:cubicBezTo>
                  <a:cubicBezTo>
                    <a:pt x="58" y="137"/>
                    <a:pt x="58" y="137"/>
                    <a:pt x="58" y="137"/>
                  </a:cubicBezTo>
                  <a:cubicBezTo>
                    <a:pt x="58" y="142"/>
                    <a:pt x="55" y="147"/>
                    <a:pt x="49" y="147"/>
                  </a:cubicBezTo>
                  <a:close/>
                  <a:moveTo>
                    <a:pt x="38" y="76"/>
                  </a:moveTo>
                  <a:cubicBezTo>
                    <a:pt x="39" y="76"/>
                    <a:pt x="41" y="77"/>
                    <a:pt x="41" y="82"/>
                  </a:cubicBezTo>
                  <a:cubicBezTo>
                    <a:pt x="41" y="137"/>
                    <a:pt x="41" y="137"/>
                    <a:pt x="41" y="137"/>
                  </a:cubicBezTo>
                  <a:cubicBezTo>
                    <a:pt x="41" y="140"/>
                    <a:pt x="45" y="144"/>
                    <a:pt x="49" y="144"/>
                  </a:cubicBezTo>
                  <a:cubicBezTo>
                    <a:pt x="49" y="144"/>
                    <a:pt x="49" y="144"/>
                    <a:pt x="49" y="144"/>
                  </a:cubicBezTo>
                  <a:cubicBezTo>
                    <a:pt x="53" y="144"/>
                    <a:pt x="55" y="140"/>
                    <a:pt x="55" y="137"/>
                  </a:cubicBezTo>
                  <a:cubicBezTo>
                    <a:pt x="55" y="26"/>
                    <a:pt x="55" y="26"/>
                    <a:pt x="55" y="26"/>
                  </a:cubicBezTo>
                  <a:cubicBezTo>
                    <a:pt x="55" y="24"/>
                    <a:pt x="57" y="23"/>
                    <a:pt x="59" y="23"/>
                  </a:cubicBezTo>
                  <a:cubicBezTo>
                    <a:pt x="62" y="23"/>
                    <a:pt x="63" y="24"/>
                    <a:pt x="63" y="26"/>
                  </a:cubicBezTo>
                  <a:cubicBezTo>
                    <a:pt x="63" y="64"/>
                    <a:pt x="63" y="64"/>
                    <a:pt x="63" y="64"/>
                  </a:cubicBezTo>
                  <a:cubicBezTo>
                    <a:pt x="63" y="66"/>
                    <a:pt x="67" y="68"/>
                    <a:pt x="69" y="68"/>
                  </a:cubicBezTo>
                  <a:cubicBezTo>
                    <a:pt x="71" y="68"/>
                    <a:pt x="74" y="66"/>
                    <a:pt x="74" y="64"/>
                  </a:cubicBezTo>
                  <a:cubicBezTo>
                    <a:pt x="74" y="15"/>
                    <a:pt x="74" y="15"/>
                    <a:pt x="74" y="15"/>
                  </a:cubicBezTo>
                  <a:cubicBezTo>
                    <a:pt x="74" y="7"/>
                    <a:pt x="69" y="3"/>
                    <a:pt x="57" y="3"/>
                  </a:cubicBezTo>
                  <a:cubicBezTo>
                    <a:pt x="20" y="3"/>
                    <a:pt x="20" y="3"/>
                    <a:pt x="20" y="3"/>
                  </a:cubicBezTo>
                  <a:cubicBezTo>
                    <a:pt x="8" y="3"/>
                    <a:pt x="3" y="7"/>
                    <a:pt x="3" y="15"/>
                  </a:cubicBezTo>
                  <a:cubicBezTo>
                    <a:pt x="3" y="64"/>
                    <a:pt x="3" y="64"/>
                    <a:pt x="3" y="64"/>
                  </a:cubicBezTo>
                  <a:cubicBezTo>
                    <a:pt x="3" y="66"/>
                    <a:pt x="6" y="68"/>
                    <a:pt x="8" y="68"/>
                  </a:cubicBezTo>
                  <a:cubicBezTo>
                    <a:pt x="10" y="68"/>
                    <a:pt x="13" y="66"/>
                    <a:pt x="13" y="64"/>
                  </a:cubicBezTo>
                  <a:cubicBezTo>
                    <a:pt x="13" y="26"/>
                    <a:pt x="13" y="26"/>
                    <a:pt x="13" y="26"/>
                  </a:cubicBezTo>
                  <a:cubicBezTo>
                    <a:pt x="13" y="24"/>
                    <a:pt x="15" y="23"/>
                    <a:pt x="18" y="23"/>
                  </a:cubicBezTo>
                  <a:cubicBezTo>
                    <a:pt x="20" y="23"/>
                    <a:pt x="22" y="24"/>
                    <a:pt x="22" y="26"/>
                  </a:cubicBezTo>
                  <a:cubicBezTo>
                    <a:pt x="22" y="137"/>
                    <a:pt x="22" y="137"/>
                    <a:pt x="22" y="137"/>
                  </a:cubicBezTo>
                  <a:cubicBezTo>
                    <a:pt x="22" y="140"/>
                    <a:pt x="24" y="144"/>
                    <a:pt x="27" y="144"/>
                  </a:cubicBezTo>
                  <a:cubicBezTo>
                    <a:pt x="28" y="144"/>
                    <a:pt x="28" y="144"/>
                    <a:pt x="28" y="144"/>
                  </a:cubicBezTo>
                  <a:cubicBezTo>
                    <a:pt x="31" y="144"/>
                    <a:pt x="36" y="140"/>
                    <a:pt x="36" y="137"/>
                  </a:cubicBezTo>
                  <a:cubicBezTo>
                    <a:pt x="36" y="82"/>
                    <a:pt x="36" y="82"/>
                    <a:pt x="36" y="82"/>
                  </a:cubicBezTo>
                  <a:cubicBezTo>
                    <a:pt x="36" y="77"/>
                    <a:pt x="38" y="76"/>
                    <a:pt x="38" y="7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4">
              <a:extLst>
                <a:ext uri="{FF2B5EF4-FFF2-40B4-BE49-F238E27FC236}">
                  <a16:creationId xmlns:a16="http://schemas.microsoft.com/office/drawing/2014/main" id="{58785DBE-5210-47D8-9560-34F2E2BF5752}"/>
                </a:ext>
              </a:extLst>
            </p:cNvPr>
            <p:cNvSpPr>
              <a:spLocks noEditPoints="1"/>
            </p:cNvSpPr>
            <p:nvPr/>
          </p:nvSpPr>
          <p:spPr bwMode="auto">
            <a:xfrm>
              <a:off x="4136" y="1421"/>
              <a:ext cx="117" cy="118"/>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3 h 30"/>
                <a:gd name="T12" fmla="*/ 3 w 30"/>
                <a:gd name="T13" fmla="*/ 15 h 30"/>
                <a:gd name="T14" fmla="*/ 15 w 30"/>
                <a:gd name="T15" fmla="*/ 27 h 30"/>
                <a:gd name="T16" fmla="*/ 27 w 30"/>
                <a:gd name="T17" fmla="*/ 15 h 30"/>
                <a:gd name="T18" fmla="*/ 15 w 30"/>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3"/>
                    <a:pt x="0" y="15"/>
                  </a:cubicBezTo>
                  <a:cubicBezTo>
                    <a:pt x="0" y="7"/>
                    <a:pt x="7" y="0"/>
                    <a:pt x="15" y="0"/>
                  </a:cubicBezTo>
                  <a:cubicBezTo>
                    <a:pt x="24" y="0"/>
                    <a:pt x="30" y="7"/>
                    <a:pt x="30" y="15"/>
                  </a:cubicBezTo>
                  <a:cubicBezTo>
                    <a:pt x="30" y="23"/>
                    <a:pt x="24" y="30"/>
                    <a:pt x="15" y="30"/>
                  </a:cubicBezTo>
                  <a:close/>
                  <a:moveTo>
                    <a:pt x="15" y="3"/>
                  </a:moveTo>
                  <a:cubicBezTo>
                    <a:pt x="9" y="3"/>
                    <a:pt x="3" y="8"/>
                    <a:pt x="3" y="15"/>
                  </a:cubicBezTo>
                  <a:cubicBezTo>
                    <a:pt x="3" y="22"/>
                    <a:pt x="9" y="27"/>
                    <a:pt x="15" y="27"/>
                  </a:cubicBezTo>
                  <a:cubicBezTo>
                    <a:pt x="22" y="27"/>
                    <a:pt x="27" y="22"/>
                    <a:pt x="27" y="15"/>
                  </a:cubicBezTo>
                  <a:cubicBezTo>
                    <a:pt x="27" y="8"/>
                    <a:pt x="22" y="3"/>
                    <a:pt x="15" y="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5" name="Straight Connector 84">
            <a:extLst>
              <a:ext uri="{FF2B5EF4-FFF2-40B4-BE49-F238E27FC236}">
                <a16:creationId xmlns:a16="http://schemas.microsoft.com/office/drawing/2014/main" id="{3B1D6223-EF1E-4B0F-B881-4D5ACC62091D}"/>
              </a:ext>
            </a:extLst>
          </p:cNvPr>
          <p:cNvCxnSpPr/>
          <p:nvPr/>
        </p:nvCxnSpPr>
        <p:spPr>
          <a:xfrm>
            <a:off x="413543" y="3568700"/>
            <a:ext cx="3421063" cy="0"/>
          </a:xfrm>
          <a:prstGeom prst="line">
            <a:avLst/>
          </a:prstGeom>
          <a:ln w="38100">
            <a:solidFill>
              <a:srgbClr val="14AFE7"/>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B5E10A5-7A1E-4D7E-9C4B-F4D6C440B586}"/>
              </a:ext>
            </a:extLst>
          </p:cNvPr>
          <p:cNvCxnSpPr>
            <a:cxnSpLocks/>
          </p:cNvCxnSpPr>
          <p:nvPr/>
        </p:nvCxnSpPr>
        <p:spPr>
          <a:xfrm>
            <a:off x="7661275" y="3581400"/>
            <a:ext cx="3962401" cy="0"/>
          </a:xfrm>
          <a:prstGeom prst="line">
            <a:avLst/>
          </a:prstGeom>
          <a:ln w="38100">
            <a:solidFill>
              <a:srgbClr val="F9A714"/>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BAE24EE-D2D5-49E3-A800-221AF37A0ACC}"/>
              </a:ext>
            </a:extLst>
          </p:cNvPr>
          <p:cNvSpPr txBox="1"/>
          <p:nvPr/>
        </p:nvSpPr>
        <p:spPr>
          <a:xfrm>
            <a:off x="367506" y="3727451"/>
            <a:ext cx="1710532" cy="923330"/>
          </a:xfrm>
          <a:prstGeom prst="rect">
            <a:avLst/>
          </a:prstGeom>
          <a:noFill/>
        </p:spPr>
        <p:txBody>
          <a:bodyPr wrap="square" rtlCol="0">
            <a:spAutoFit/>
          </a:bodyPr>
          <a:lstStyle/>
          <a:p>
            <a:r>
              <a:rPr lang="en-US" sz="5400" b="1" dirty="0">
                <a:solidFill>
                  <a:srgbClr val="14AFE7"/>
                </a:solidFill>
              </a:rPr>
              <a:t>70%</a:t>
            </a:r>
          </a:p>
        </p:txBody>
      </p:sp>
      <p:sp>
        <p:nvSpPr>
          <p:cNvPr id="89" name="TextBox 47">
            <a:extLst>
              <a:ext uri="{FF2B5EF4-FFF2-40B4-BE49-F238E27FC236}">
                <a16:creationId xmlns:a16="http://schemas.microsoft.com/office/drawing/2014/main" id="{FAC3CD01-95B2-41A5-A100-12DD02F6DD06}"/>
              </a:ext>
            </a:extLst>
          </p:cNvPr>
          <p:cNvSpPr txBox="1">
            <a:spLocks noChangeArrowheads="1"/>
          </p:cNvSpPr>
          <p:nvPr/>
        </p:nvSpPr>
        <p:spPr bwMode="auto">
          <a:xfrm>
            <a:off x="1809750" y="3788908"/>
            <a:ext cx="3318669"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90" name="TextBox 89">
            <a:extLst>
              <a:ext uri="{FF2B5EF4-FFF2-40B4-BE49-F238E27FC236}">
                <a16:creationId xmlns:a16="http://schemas.microsoft.com/office/drawing/2014/main" id="{E7078B7F-B63A-4C7C-92CE-7673A1316AA5}"/>
              </a:ext>
            </a:extLst>
          </p:cNvPr>
          <p:cNvSpPr txBox="1"/>
          <p:nvPr/>
        </p:nvSpPr>
        <p:spPr>
          <a:xfrm>
            <a:off x="10374313" y="3752851"/>
            <a:ext cx="1710532" cy="923330"/>
          </a:xfrm>
          <a:prstGeom prst="rect">
            <a:avLst/>
          </a:prstGeom>
          <a:noFill/>
        </p:spPr>
        <p:txBody>
          <a:bodyPr wrap="square" rtlCol="0">
            <a:spAutoFit/>
          </a:bodyPr>
          <a:lstStyle/>
          <a:p>
            <a:r>
              <a:rPr lang="en-US" sz="5400" b="1" dirty="0">
                <a:solidFill>
                  <a:srgbClr val="F9A714"/>
                </a:solidFill>
              </a:rPr>
              <a:t>80%</a:t>
            </a:r>
          </a:p>
        </p:txBody>
      </p:sp>
      <p:sp>
        <p:nvSpPr>
          <p:cNvPr id="91" name="TextBox 47">
            <a:extLst>
              <a:ext uri="{FF2B5EF4-FFF2-40B4-BE49-F238E27FC236}">
                <a16:creationId xmlns:a16="http://schemas.microsoft.com/office/drawing/2014/main" id="{DB7B8C68-B99E-47B9-A791-7B5F333DF827}"/>
              </a:ext>
            </a:extLst>
          </p:cNvPr>
          <p:cNvSpPr txBox="1">
            <a:spLocks noChangeArrowheads="1"/>
          </p:cNvSpPr>
          <p:nvPr/>
        </p:nvSpPr>
        <p:spPr bwMode="auto">
          <a:xfrm>
            <a:off x="7235825" y="3914183"/>
            <a:ext cx="3318669"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pPr>
            <a:r>
              <a:rPr lang="es-CO" sz="1200" dirty="0">
                <a:latin typeface="+mn-lt"/>
              </a:rPr>
              <a:t>Lorem ipsum dolor sit amet, consectetur adipiscing elit. Lorem ipsum dolor sit amet, consectetur adipiscing elit. </a:t>
            </a:r>
          </a:p>
          <a:p>
            <a:pPr algn="r">
              <a:lnSpc>
                <a:spcPct val="110000"/>
              </a:lnSpc>
            </a:pPr>
            <a:endParaRPr lang="en-US" altLang="es-MX" sz="1200" dirty="0">
              <a:latin typeface="+mn-lt"/>
              <a:cs typeface="Calibri Light" panose="020F0302020204030204" pitchFamily="34" charset="0"/>
            </a:endParaRPr>
          </a:p>
        </p:txBody>
      </p:sp>
      <p:cxnSp>
        <p:nvCxnSpPr>
          <p:cNvPr id="93" name="Straight Connector 92">
            <a:extLst>
              <a:ext uri="{FF2B5EF4-FFF2-40B4-BE49-F238E27FC236}">
                <a16:creationId xmlns:a16="http://schemas.microsoft.com/office/drawing/2014/main" id="{FCF96BCC-13C1-4B31-8F09-7931E44D89B5}"/>
              </a:ext>
            </a:extLst>
          </p:cNvPr>
          <p:cNvCxnSpPr/>
          <p:nvPr/>
        </p:nvCxnSpPr>
        <p:spPr>
          <a:xfrm>
            <a:off x="6096000" y="2070100"/>
            <a:ext cx="0" cy="24511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F05C967B-2281-B404-CE0D-52E9D3058F9D}"/>
              </a:ext>
            </a:extLst>
          </p:cNvPr>
          <p:cNvSpPr>
            <a:spLocks noGrp="1"/>
          </p:cNvSpPr>
          <p:nvPr>
            <p:ph type="title"/>
          </p:nvPr>
        </p:nvSpPr>
        <p:spPr/>
        <p:txBody>
          <a:bodyPr/>
          <a:lstStyle/>
          <a:p>
            <a:r>
              <a:rPr lang="es-CO" dirty="0">
                <a:solidFill>
                  <a:schemeClr val="tx1">
                    <a:lumMod val="75000"/>
                    <a:lumOff val="25000"/>
                  </a:schemeClr>
                </a:solidFill>
                <a:latin typeface="Montserrat Black" panose="00000A00000000000000" pitchFamily="50" charset="0"/>
              </a:rPr>
              <a:t>USERS</a:t>
            </a:r>
          </a:p>
        </p:txBody>
      </p:sp>
    </p:spTree>
    <p:extLst>
      <p:ext uri="{BB962C8B-B14F-4D97-AF65-F5344CB8AC3E}">
        <p14:creationId xmlns:p14="http://schemas.microsoft.com/office/powerpoint/2010/main" val="206664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1588" y="1600200"/>
            <a:ext cx="12188825" cy="1828800"/>
          </a:xfrm>
          <a:prstGeom prst="rect">
            <a:avLst/>
          </a:prstGeom>
          <a:solidFill>
            <a:srgbClr val="FFAA1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dirty="0"/>
          </a:p>
        </p:txBody>
      </p:sp>
      <p:sp>
        <p:nvSpPr>
          <p:cNvPr id="20485" name="TextBox 154"/>
          <p:cNvSpPr txBox="1">
            <a:spLocks noChangeArrowheads="1"/>
          </p:cNvSpPr>
          <p:nvPr/>
        </p:nvSpPr>
        <p:spPr bwMode="auto">
          <a:xfrm>
            <a:off x="846932" y="1802607"/>
            <a:ext cx="662324"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2000" dirty="0" err="1">
                <a:solidFill>
                  <a:schemeClr val="bg1"/>
                </a:solidFill>
                <a:latin typeface="Source Sans Pro" panose="020B0503030403020204" pitchFamily="34" charset="0"/>
              </a:rPr>
              <a:t>Title</a:t>
            </a:r>
            <a:endParaRPr lang="id-ID" altLang="es-MX" sz="2000" dirty="0">
              <a:solidFill>
                <a:schemeClr val="bg1"/>
              </a:solidFill>
              <a:latin typeface="Source Sans Pro" panose="020B0503030403020204" pitchFamily="34" charset="0"/>
            </a:endParaRPr>
          </a:p>
        </p:txBody>
      </p:sp>
      <p:sp>
        <p:nvSpPr>
          <p:cNvPr id="20486" name="TextBox 155"/>
          <p:cNvSpPr txBox="1">
            <a:spLocks noChangeArrowheads="1"/>
          </p:cNvSpPr>
          <p:nvPr/>
        </p:nvSpPr>
        <p:spPr bwMode="auto">
          <a:xfrm>
            <a:off x="858044" y="2143919"/>
            <a:ext cx="3455194" cy="109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 in children at that level keep growing</a:t>
            </a:r>
            <a:endParaRPr lang="en-US" altLang="es-MX" sz="1200" b="1" dirty="0">
              <a:solidFill>
                <a:schemeClr val="bg1"/>
              </a:solidFill>
              <a:latin typeface="Source Sans Pro" panose="020B0503030403020204" pitchFamily="34" charset="0"/>
            </a:endParaRPr>
          </a:p>
          <a:p>
            <a:pPr>
              <a:lnSpc>
                <a:spcPct val="110000"/>
              </a:lnSpc>
            </a:pPr>
            <a:r>
              <a:rPr lang="pt-BR" altLang="es-MX" sz="1200" b="1" dirty="0">
                <a:solidFill>
                  <a:schemeClr val="bg1"/>
                </a:solidFill>
                <a:latin typeface="Source Sans Pro" panose="020B0503030403020204" pitchFamily="34" charset="0"/>
              </a:rPr>
              <a:t>Lorem ipsum dolor </a:t>
            </a:r>
            <a:r>
              <a:rPr lang="pt-BR" altLang="es-MX" sz="1200" dirty="0">
                <a:solidFill>
                  <a:schemeClr val="bg1"/>
                </a:solidFill>
                <a:latin typeface="Calibri Light" panose="020F0302020204030204" pitchFamily="34" charset="0"/>
                <a:cs typeface="Calibri Light" panose="020F0302020204030204" pitchFamily="34" charset="0"/>
              </a:rPr>
              <a:t>sit amet, consectetur elit. Aliquam tincidunt ante nec sem</a:t>
            </a:r>
            <a:endParaRPr lang="en-US" altLang="es-MX" sz="1200" dirty="0">
              <a:solidFill>
                <a:schemeClr val="bg1"/>
              </a:solidFill>
              <a:latin typeface="Calibri Light" panose="020F0302020204030204" pitchFamily="34" charset="0"/>
              <a:cs typeface="Calibri Light" panose="020F0302020204030204" pitchFamily="34" charset="0"/>
            </a:endParaRPr>
          </a:p>
        </p:txBody>
      </p:sp>
      <p:sp>
        <p:nvSpPr>
          <p:cNvPr id="20487" name="TextBox 156"/>
          <p:cNvSpPr txBox="1">
            <a:spLocks noChangeArrowheads="1"/>
          </p:cNvSpPr>
          <p:nvPr/>
        </p:nvSpPr>
        <p:spPr bwMode="auto">
          <a:xfrm>
            <a:off x="930275" y="3815557"/>
            <a:ext cx="662324"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2000" dirty="0">
                <a:latin typeface="Source Sans Pro" panose="020B0503030403020204" pitchFamily="34" charset="0"/>
              </a:rPr>
              <a:t>Title</a:t>
            </a:r>
          </a:p>
        </p:txBody>
      </p:sp>
      <p:sp>
        <p:nvSpPr>
          <p:cNvPr id="20488" name="TextBox 157"/>
          <p:cNvSpPr txBox="1">
            <a:spLocks noChangeArrowheads="1"/>
          </p:cNvSpPr>
          <p:nvPr/>
        </p:nvSpPr>
        <p:spPr bwMode="auto">
          <a:xfrm>
            <a:off x="930275" y="4201319"/>
            <a:ext cx="5259388" cy="130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pt-BR" altLang="es-MX" sz="1200" dirty="0">
                <a:latin typeface="+mj-lt"/>
              </a:rPr>
              <a:t>Lorem ipsum dolor sit amet, consectetur adipiscing elit. Sed venenatis neque vel purus interdum, quis blandit risus pellentesque. Cras faucibus semper dolor ac viverra. Fusce ut ligula dictum, ullamcorper neque et, sollicitudin velit. Donec sapien ante, suscipit ac risus at, bibendum fermentum sem. Nulla vehicula laoreet mi, vitae gravida purus imperdiet nec. Cras suscipit velit ut finibus viverra. Fusce facilisis ligula arcu, eleifend tempus sem malesuada eget.</a:t>
            </a:r>
          </a:p>
        </p:txBody>
      </p:sp>
      <p:sp>
        <p:nvSpPr>
          <p:cNvPr id="176" name="Rounded Rectangle 175"/>
          <p:cNvSpPr/>
          <p:nvPr/>
        </p:nvSpPr>
        <p:spPr>
          <a:xfrm flipV="1">
            <a:off x="6935788" y="5706269"/>
            <a:ext cx="3393282" cy="6508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77" name="Oval 176"/>
          <p:cNvSpPr/>
          <p:nvPr/>
        </p:nvSpPr>
        <p:spPr>
          <a:xfrm>
            <a:off x="6935788" y="5695950"/>
            <a:ext cx="94457"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78" name="Oval 177"/>
          <p:cNvSpPr/>
          <p:nvPr/>
        </p:nvSpPr>
        <p:spPr>
          <a:xfrm>
            <a:off x="10271125" y="5695950"/>
            <a:ext cx="93663"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79" name="Oval 178"/>
          <p:cNvSpPr/>
          <p:nvPr/>
        </p:nvSpPr>
        <p:spPr>
          <a:xfrm>
            <a:off x="9794082" y="5695950"/>
            <a:ext cx="94456"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80" name="Oval 179"/>
          <p:cNvSpPr/>
          <p:nvPr/>
        </p:nvSpPr>
        <p:spPr>
          <a:xfrm>
            <a:off x="9317832" y="5695950"/>
            <a:ext cx="94456"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81" name="Oval 180"/>
          <p:cNvSpPr/>
          <p:nvPr/>
        </p:nvSpPr>
        <p:spPr>
          <a:xfrm>
            <a:off x="8841582" y="5695950"/>
            <a:ext cx="94456"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82" name="Oval 181"/>
          <p:cNvSpPr/>
          <p:nvPr/>
        </p:nvSpPr>
        <p:spPr>
          <a:xfrm>
            <a:off x="8365332" y="5695950"/>
            <a:ext cx="94456"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83" name="Oval 182"/>
          <p:cNvSpPr/>
          <p:nvPr/>
        </p:nvSpPr>
        <p:spPr>
          <a:xfrm>
            <a:off x="7889082" y="5695950"/>
            <a:ext cx="93663"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184" name="Oval 183"/>
          <p:cNvSpPr/>
          <p:nvPr/>
        </p:nvSpPr>
        <p:spPr>
          <a:xfrm>
            <a:off x="7412832" y="5695950"/>
            <a:ext cx="93663" cy="93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p>
        </p:txBody>
      </p:sp>
      <p:sp>
        <p:nvSpPr>
          <p:cNvPr id="20498" name="Rectangle 184"/>
          <p:cNvSpPr>
            <a:spLocks noChangeArrowheads="1"/>
          </p:cNvSpPr>
          <p:nvPr/>
        </p:nvSpPr>
        <p:spPr bwMode="auto">
          <a:xfrm>
            <a:off x="10055792"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2001</a:t>
            </a:r>
            <a:endParaRPr lang="bg-BG" altLang="es-MX" sz="950">
              <a:latin typeface="Lato Regular" panose="020F0502020204030203" pitchFamily="34" charset="0"/>
              <a:ea typeface="Open Sans Light" panose="020B0306030504020204" pitchFamily="34" charset="0"/>
            </a:endParaRPr>
          </a:p>
        </p:txBody>
      </p:sp>
      <p:sp>
        <p:nvSpPr>
          <p:cNvPr id="20499" name="Rectangle 185"/>
          <p:cNvSpPr>
            <a:spLocks noChangeArrowheads="1"/>
          </p:cNvSpPr>
          <p:nvPr/>
        </p:nvSpPr>
        <p:spPr bwMode="auto">
          <a:xfrm>
            <a:off x="9583114"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2000</a:t>
            </a:r>
            <a:endParaRPr lang="bg-BG" altLang="es-MX" sz="950">
              <a:latin typeface="Lato Regular" panose="020F0502020204030203" pitchFamily="34" charset="0"/>
              <a:ea typeface="Open Sans Light" panose="020B0306030504020204" pitchFamily="34" charset="0"/>
            </a:endParaRPr>
          </a:p>
        </p:txBody>
      </p:sp>
      <p:sp>
        <p:nvSpPr>
          <p:cNvPr id="20500" name="Rectangle 186"/>
          <p:cNvSpPr>
            <a:spLocks noChangeArrowheads="1"/>
          </p:cNvSpPr>
          <p:nvPr/>
        </p:nvSpPr>
        <p:spPr bwMode="auto">
          <a:xfrm>
            <a:off x="9110436"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1995</a:t>
            </a:r>
            <a:endParaRPr lang="bg-BG" altLang="es-MX" sz="950">
              <a:latin typeface="Lato Regular" panose="020F0502020204030203" pitchFamily="34" charset="0"/>
              <a:ea typeface="Open Sans Light" panose="020B0306030504020204" pitchFamily="34" charset="0"/>
            </a:endParaRPr>
          </a:p>
        </p:txBody>
      </p:sp>
      <p:sp>
        <p:nvSpPr>
          <p:cNvPr id="20501" name="Rectangle 187"/>
          <p:cNvSpPr>
            <a:spLocks noChangeArrowheads="1"/>
          </p:cNvSpPr>
          <p:nvPr/>
        </p:nvSpPr>
        <p:spPr bwMode="auto">
          <a:xfrm>
            <a:off x="8637361"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1994</a:t>
            </a:r>
            <a:endParaRPr lang="bg-BG" altLang="es-MX" sz="950">
              <a:latin typeface="Lato Regular" panose="020F0502020204030203" pitchFamily="34" charset="0"/>
              <a:ea typeface="Open Sans Light" panose="020B0306030504020204" pitchFamily="34" charset="0"/>
            </a:endParaRPr>
          </a:p>
        </p:txBody>
      </p:sp>
      <p:sp>
        <p:nvSpPr>
          <p:cNvPr id="20502" name="Rectangle 188"/>
          <p:cNvSpPr>
            <a:spLocks noChangeArrowheads="1"/>
          </p:cNvSpPr>
          <p:nvPr/>
        </p:nvSpPr>
        <p:spPr bwMode="auto">
          <a:xfrm>
            <a:off x="8164682"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1993</a:t>
            </a:r>
            <a:endParaRPr lang="bg-BG" altLang="es-MX" sz="950">
              <a:latin typeface="Lato Regular" panose="020F0502020204030203" pitchFamily="34" charset="0"/>
              <a:ea typeface="Open Sans Light" panose="020B0306030504020204" pitchFamily="34" charset="0"/>
            </a:endParaRPr>
          </a:p>
        </p:txBody>
      </p:sp>
      <p:sp>
        <p:nvSpPr>
          <p:cNvPr id="20503" name="Rectangle 189"/>
          <p:cNvSpPr>
            <a:spLocks noChangeArrowheads="1"/>
          </p:cNvSpPr>
          <p:nvPr/>
        </p:nvSpPr>
        <p:spPr bwMode="auto">
          <a:xfrm>
            <a:off x="7692004"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1992</a:t>
            </a:r>
            <a:endParaRPr lang="bg-BG" altLang="es-MX" sz="950">
              <a:latin typeface="Lato Regular" panose="020F0502020204030203" pitchFamily="34" charset="0"/>
              <a:ea typeface="Open Sans Light" panose="020B0306030504020204" pitchFamily="34" charset="0"/>
            </a:endParaRPr>
          </a:p>
        </p:txBody>
      </p:sp>
      <p:sp>
        <p:nvSpPr>
          <p:cNvPr id="20504" name="Rectangle 190"/>
          <p:cNvSpPr>
            <a:spLocks noChangeArrowheads="1"/>
          </p:cNvSpPr>
          <p:nvPr/>
        </p:nvSpPr>
        <p:spPr bwMode="auto">
          <a:xfrm>
            <a:off x="7218929"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1991</a:t>
            </a:r>
            <a:endParaRPr lang="bg-BG" altLang="es-MX" sz="950">
              <a:latin typeface="Lato Regular" panose="020F0502020204030203" pitchFamily="34" charset="0"/>
              <a:ea typeface="Open Sans Light" panose="020B0306030504020204" pitchFamily="34" charset="0"/>
            </a:endParaRPr>
          </a:p>
        </p:txBody>
      </p:sp>
      <p:sp>
        <p:nvSpPr>
          <p:cNvPr id="20505" name="Rectangle 191"/>
          <p:cNvSpPr>
            <a:spLocks noChangeArrowheads="1"/>
          </p:cNvSpPr>
          <p:nvPr/>
        </p:nvSpPr>
        <p:spPr bwMode="auto">
          <a:xfrm>
            <a:off x="6745854" y="5797550"/>
            <a:ext cx="503692" cy="25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950">
                <a:solidFill>
                  <a:schemeClr val="tx2"/>
                </a:solidFill>
                <a:latin typeface="Lato Regular" panose="020F0502020204030203" pitchFamily="34" charset="0"/>
                <a:ea typeface="Open Sans Light" panose="020B0306030504020204" pitchFamily="34" charset="0"/>
              </a:rPr>
              <a:t>1990</a:t>
            </a:r>
            <a:endParaRPr lang="bg-BG" altLang="es-MX" sz="950">
              <a:latin typeface="Lato Regular" panose="020F0502020204030203" pitchFamily="34" charset="0"/>
              <a:ea typeface="Open Sans Light" panose="020B0306030504020204" pitchFamily="34" charset="0"/>
            </a:endParaRPr>
          </a:p>
        </p:txBody>
      </p:sp>
      <p:sp>
        <p:nvSpPr>
          <p:cNvPr id="193" name="Freeform 118"/>
          <p:cNvSpPr>
            <a:spLocks noChangeArrowheads="1"/>
          </p:cNvSpPr>
          <p:nvPr/>
        </p:nvSpPr>
        <p:spPr bwMode="auto">
          <a:xfrm rot="-5400000">
            <a:off x="6743304" y="5224860"/>
            <a:ext cx="470694" cy="280988"/>
          </a:xfrm>
          <a:custGeom>
            <a:avLst/>
            <a:gdLst>
              <a:gd name="T0" fmla="*/ 0 w 1615"/>
              <a:gd name="T1" fmla="*/ 0 h 311"/>
              <a:gd name="T2" fmla="*/ 940482 w 1615"/>
              <a:gd name="T3" fmla="*/ 0 h 311"/>
              <a:gd name="T4" fmla="*/ 940482 w 1615"/>
              <a:gd name="T5" fmla="*/ 560329 h 311"/>
              <a:gd name="T6" fmla="*/ 0 w 1615"/>
              <a:gd name="T7" fmla="*/ 560329 h 311"/>
              <a:gd name="T8" fmla="*/ 0 w 1615"/>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5" h="311">
                <a:moveTo>
                  <a:pt x="0" y="0"/>
                </a:moveTo>
                <a:lnTo>
                  <a:pt x="1614" y="0"/>
                </a:lnTo>
                <a:lnTo>
                  <a:pt x="1614" y="310"/>
                </a:lnTo>
                <a:lnTo>
                  <a:pt x="0" y="310"/>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194" name="Freeform 119"/>
          <p:cNvSpPr>
            <a:spLocks noChangeArrowheads="1"/>
          </p:cNvSpPr>
          <p:nvPr/>
        </p:nvSpPr>
        <p:spPr bwMode="auto">
          <a:xfrm rot="-5400000">
            <a:off x="7162800" y="5168900"/>
            <a:ext cx="582613" cy="280988"/>
          </a:xfrm>
          <a:custGeom>
            <a:avLst/>
            <a:gdLst>
              <a:gd name="T0" fmla="*/ 0 w 2218"/>
              <a:gd name="T1" fmla="*/ 0 h 311"/>
              <a:gd name="T2" fmla="*/ 1164533 w 2218"/>
              <a:gd name="T3" fmla="*/ 0 h 311"/>
              <a:gd name="T4" fmla="*/ 1164533 w 2218"/>
              <a:gd name="T5" fmla="*/ 560327 h 311"/>
              <a:gd name="T6" fmla="*/ 0 w 2218"/>
              <a:gd name="T7" fmla="*/ 560327 h 311"/>
              <a:gd name="T8" fmla="*/ 0 w 221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311">
                <a:moveTo>
                  <a:pt x="0" y="0"/>
                </a:moveTo>
                <a:lnTo>
                  <a:pt x="2217" y="0"/>
                </a:lnTo>
                <a:lnTo>
                  <a:pt x="2217" y="310"/>
                </a:lnTo>
                <a:lnTo>
                  <a:pt x="0" y="310"/>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195" name="Freeform 120"/>
          <p:cNvSpPr>
            <a:spLocks noChangeArrowheads="1"/>
          </p:cNvSpPr>
          <p:nvPr/>
        </p:nvSpPr>
        <p:spPr bwMode="auto">
          <a:xfrm rot="-5400000">
            <a:off x="7553325" y="5068888"/>
            <a:ext cx="781050" cy="282575"/>
          </a:xfrm>
          <a:custGeom>
            <a:avLst/>
            <a:gdLst>
              <a:gd name="T0" fmla="*/ 0 w 1148"/>
              <a:gd name="T1" fmla="*/ 0 h 310"/>
              <a:gd name="T2" fmla="*/ 1560284 w 1148"/>
              <a:gd name="T3" fmla="*/ 0 h 310"/>
              <a:gd name="T4" fmla="*/ 1560284 w 1148"/>
              <a:gd name="T5" fmla="*/ 563281 h 310"/>
              <a:gd name="T6" fmla="*/ 0 w 1148"/>
              <a:gd name="T7" fmla="*/ 563281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rgbClr val="202D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196" name="Freeform 124"/>
          <p:cNvSpPr>
            <a:spLocks noChangeArrowheads="1"/>
          </p:cNvSpPr>
          <p:nvPr/>
        </p:nvSpPr>
        <p:spPr bwMode="auto">
          <a:xfrm rot="-5400000">
            <a:off x="7963297" y="5004991"/>
            <a:ext cx="909638" cy="281782"/>
          </a:xfrm>
          <a:custGeom>
            <a:avLst/>
            <a:gdLst>
              <a:gd name="T0" fmla="*/ 0 w 1773"/>
              <a:gd name="T1" fmla="*/ 0 h 311"/>
              <a:gd name="T2" fmla="*/ 1817954 w 1773"/>
              <a:gd name="T3" fmla="*/ 0 h 311"/>
              <a:gd name="T4" fmla="*/ 1817954 w 1773"/>
              <a:gd name="T5" fmla="*/ 560323 h 311"/>
              <a:gd name="T6" fmla="*/ 0 w 1773"/>
              <a:gd name="T7" fmla="*/ 560323 h 311"/>
              <a:gd name="T8" fmla="*/ 0 w 1773"/>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3" h="311">
                <a:moveTo>
                  <a:pt x="0" y="0"/>
                </a:moveTo>
                <a:lnTo>
                  <a:pt x="1772" y="0"/>
                </a:lnTo>
                <a:lnTo>
                  <a:pt x="1772" y="310"/>
                </a:lnTo>
                <a:lnTo>
                  <a:pt x="0" y="310"/>
                </a:lnTo>
                <a:lnTo>
                  <a:pt x="0" y="0"/>
                </a:lnTo>
              </a:path>
            </a:pathLst>
          </a:custGeom>
          <a:solidFill>
            <a:srgbClr val="EC89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0927" tIns="30463" rIns="60927" bIns="30463" anchor="ctr"/>
          <a:lstStyle/>
          <a:p>
            <a:endParaRPr lang="es-MX" sz="900"/>
          </a:p>
        </p:txBody>
      </p:sp>
      <p:sp>
        <p:nvSpPr>
          <p:cNvPr id="197" name="Freeform 118"/>
          <p:cNvSpPr>
            <a:spLocks noChangeArrowheads="1"/>
          </p:cNvSpPr>
          <p:nvPr/>
        </p:nvSpPr>
        <p:spPr bwMode="auto">
          <a:xfrm rot="16200000">
            <a:off x="8345885" y="4920060"/>
            <a:ext cx="1080294" cy="280988"/>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5"/>
          </a:solidFill>
          <a:ln>
            <a:noFill/>
          </a:ln>
          <a:effectLst/>
        </p:spPr>
        <p:txBody>
          <a:bodyPr wrap="none" lIns="60927" tIns="30463" rIns="60927" bIns="30463" anchor="ctr"/>
          <a:lstStyle/>
          <a:p>
            <a:pPr defTabSz="914217">
              <a:defRPr/>
            </a:pPr>
            <a:endParaRPr lang="en-US" sz="900" dirty="0">
              <a:latin typeface="Lato Light"/>
            </a:endParaRPr>
          </a:p>
        </p:txBody>
      </p:sp>
      <p:sp>
        <p:nvSpPr>
          <p:cNvPr id="198" name="Freeform 119"/>
          <p:cNvSpPr>
            <a:spLocks noChangeArrowheads="1"/>
          </p:cNvSpPr>
          <p:nvPr/>
        </p:nvSpPr>
        <p:spPr bwMode="auto">
          <a:xfrm rot="16200000">
            <a:off x="8737204" y="4836716"/>
            <a:ext cx="1246981" cy="280988"/>
          </a:xfrm>
          <a:custGeom>
            <a:avLst/>
            <a:gdLst>
              <a:gd name="T0" fmla="*/ 0 w 2218"/>
              <a:gd name="T1" fmla="*/ 0 h 311"/>
              <a:gd name="T2" fmla="*/ 2217 w 2218"/>
              <a:gd name="T3" fmla="*/ 0 h 311"/>
              <a:gd name="T4" fmla="*/ 2217 w 2218"/>
              <a:gd name="T5" fmla="*/ 310 h 311"/>
              <a:gd name="T6" fmla="*/ 0 w 2218"/>
              <a:gd name="T7" fmla="*/ 310 h 311"/>
              <a:gd name="T8" fmla="*/ 0 w 2218"/>
              <a:gd name="T9" fmla="*/ 0 h 311"/>
            </a:gdLst>
            <a:ahLst/>
            <a:cxnLst>
              <a:cxn ang="0">
                <a:pos x="T0" y="T1"/>
              </a:cxn>
              <a:cxn ang="0">
                <a:pos x="T2" y="T3"/>
              </a:cxn>
              <a:cxn ang="0">
                <a:pos x="T4" y="T5"/>
              </a:cxn>
              <a:cxn ang="0">
                <a:pos x="T6" y="T7"/>
              </a:cxn>
              <a:cxn ang="0">
                <a:pos x="T8" y="T9"/>
              </a:cxn>
            </a:cxnLst>
            <a:rect l="0" t="0" r="r" b="b"/>
            <a:pathLst>
              <a:path w="2218" h="311">
                <a:moveTo>
                  <a:pt x="0" y="0"/>
                </a:moveTo>
                <a:lnTo>
                  <a:pt x="2217" y="0"/>
                </a:lnTo>
                <a:lnTo>
                  <a:pt x="2217" y="310"/>
                </a:lnTo>
                <a:lnTo>
                  <a:pt x="0" y="310"/>
                </a:lnTo>
                <a:lnTo>
                  <a:pt x="0" y="0"/>
                </a:lnTo>
              </a:path>
            </a:pathLst>
          </a:custGeom>
          <a:solidFill>
            <a:schemeClr val="accent6"/>
          </a:solidFill>
          <a:ln>
            <a:noFill/>
          </a:ln>
          <a:effectLst/>
        </p:spPr>
        <p:txBody>
          <a:bodyPr wrap="none" lIns="60927" tIns="30463" rIns="60927" bIns="30463" anchor="ctr"/>
          <a:lstStyle/>
          <a:p>
            <a:pPr defTabSz="914217">
              <a:defRPr/>
            </a:pPr>
            <a:endParaRPr lang="en-US" sz="900" dirty="0">
              <a:latin typeface="Lato Light"/>
            </a:endParaRPr>
          </a:p>
        </p:txBody>
      </p:sp>
      <p:sp>
        <p:nvSpPr>
          <p:cNvPr id="20512" name="Freeform 120"/>
          <p:cNvSpPr>
            <a:spLocks noChangeArrowheads="1"/>
          </p:cNvSpPr>
          <p:nvPr/>
        </p:nvSpPr>
        <p:spPr bwMode="auto">
          <a:xfrm rot="-5400000">
            <a:off x="9065816" y="4673997"/>
            <a:ext cx="1570831" cy="282575"/>
          </a:xfrm>
          <a:custGeom>
            <a:avLst/>
            <a:gdLst>
              <a:gd name="T0" fmla="*/ 0 w 1148"/>
              <a:gd name="T1" fmla="*/ 0 h 310"/>
              <a:gd name="T2" fmla="*/ 3138660 w 1148"/>
              <a:gd name="T3" fmla="*/ 0 h 310"/>
              <a:gd name="T4" fmla="*/ 3138660 w 1148"/>
              <a:gd name="T5" fmla="*/ 563281 h 310"/>
              <a:gd name="T6" fmla="*/ 0 w 1148"/>
              <a:gd name="T7" fmla="*/ 563281 h 310"/>
              <a:gd name="T8" fmla="*/ 0 w 1148"/>
              <a:gd name="T9" fmla="*/ 0 h 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8" h="310">
                <a:moveTo>
                  <a:pt x="0" y="0"/>
                </a:moveTo>
                <a:lnTo>
                  <a:pt x="1147" y="0"/>
                </a:lnTo>
                <a:lnTo>
                  <a:pt x="1147" y="309"/>
                </a:lnTo>
                <a:lnTo>
                  <a:pt x="0" y="309"/>
                </a:lnTo>
                <a:lnTo>
                  <a:pt x="0"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27" tIns="30463" rIns="60927" bIns="30463" anchor="ctr"/>
          <a:lstStyle/>
          <a:p>
            <a:endParaRPr lang="es-MX" sz="900"/>
          </a:p>
        </p:txBody>
      </p:sp>
      <p:sp>
        <p:nvSpPr>
          <p:cNvPr id="20513" name="Freeform 124"/>
          <p:cNvSpPr>
            <a:spLocks noChangeArrowheads="1"/>
          </p:cNvSpPr>
          <p:nvPr/>
        </p:nvSpPr>
        <p:spPr bwMode="auto">
          <a:xfrm rot="-5400000">
            <a:off x="9403557" y="4538663"/>
            <a:ext cx="1843088" cy="280988"/>
          </a:xfrm>
          <a:custGeom>
            <a:avLst/>
            <a:gdLst>
              <a:gd name="T0" fmla="*/ 0 w 1773"/>
              <a:gd name="T1" fmla="*/ 0 h 311"/>
              <a:gd name="T2" fmla="*/ 3683589 w 1773"/>
              <a:gd name="T3" fmla="*/ 0 h 311"/>
              <a:gd name="T4" fmla="*/ 3683589 w 1773"/>
              <a:gd name="T5" fmla="*/ 560323 h 311"/>
              <a:gd name="T6" fmla="*/ 0 w 1773"/>
              <a:gd name="T7" fmla="*/ 560323 h 311"/>
              <a:gd name="T8" fmla="*/ 0 w 1773"/>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3" h="311">
                <a:moveTo>
                  <a:pt x="0" y="0"/>
                </a:moveTo>
                <a:lnTo>
                  <a:pt x="1772" y="0"/>
                </a:lnTo>
                <a:lnTo>
                  <a:pt x="1772" y="310"/>
                </a:lnTo>
                <a:lnTo>
                  <a:pt x="0" y="310"/>
                </a:lnTo>
                <a:lnTo>
                  <a:pt x="0"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60927" tIns="30463" rIns="60927" bIns="30463" anchor="ctr"/>
          <a:lstStyle/>
          <a:p>
            <a:endParaRPr lang="es-MX" sz="900"/>
          </a:p>
        </p:txBody>
      </p:sp>
      <p:sp>
        <p:nvSpPr>
          <p:cNvPr id="20515" name="TextBox 210"/>
          <p:cNvSpPr txBox="1">
            <a:spLocks noChangeArrowheads="1"/>
          </p:cNvSpPr>
          <p:nvPr/>
        </p:nvSpPr>
        <p:spPr bwMode="auto">
          <a:xfrm>
            <a:off x="5254111" y="2999582"/>
            <a:ext cx="3526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400" b="1" dirty="0">
                <a:solidFill>
                  <a:schemeClr val="bg1"/>
                </a:solidFill>
                <a:latin typeface="Lato Regular" panose="020F0502020204030203" pitchFamily="34" charset="0"/>
              </a:rPr>
              <a:t>Title</a:t>
            </a:r>
          </a:p>
        </p:txBody>
      </p:sp>
      <p:sp>
        <p:nvSpPr>
          <p:cNvPr id="20516" name="TextBox 211"/>
          <p:cNvSpPr txBox="1">
            <a:spLocks noChangeArrowheads="1"/>
          </p:cNvSpPr>
          <p:nvPr/>
        </p:nvSpPr>
        <p:spPr bwMode="auto">
          <a:xfrm>
            <a:off x="5122882" y="2409032"/>
            <a:ext cx="570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900" b="1">
                <a:solidFill>
                  <a:schemeClr val="bg1"/>
                </a:solidFill>
                <a:latin typeface="Lato Regular" panose="020F0502020204030203" pitchFamily="34" charset="0"/>
              </a:rPr>
              <a:t>34</a:t>
            </a:r>
          </a:p>
        </p:txBody>
      </p:sp>
      <p:sp>
        <p:nvSpPr>
          <p:cNvPr id="20518" name="TextBox 214"/>
          <p:cNvSpPr txBox="1">
            <a:spLocks noChangeArrowheads="1"/>
          </p:cNvSpPr>
          <p:nvPr/>
        </p:nvSpPr>
        <p:spPr bwMode="auto">
          <a:xfrm>
            <a:off x="7077354" y="2999582"/>
            <a:ext cx="3526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400" b="1" dirty="0">
                <a:solidFill>
                  <a:schemeClr val="bg1"/>
                </a:solidFill>
                <a:latin typeface="Lato Regular" panose="020F0502020204030203" pitchFamily="34" charset="0"/>
              </a:rPr>
              <a:t>Title</a:t>
            </a:r>
          </a:p>
        </p:txBody>
      </p:sp>
      <p:sp>
        <p:nvSpPr>
          <p:cNvPr id="20519" name="TextBox 215"/>
          <p:cNvSpPr txBox="1">
            <a:spLocks noChangeArrowheads="1"/>
          </p:cNvSpPr>
          <p:nvPr/>
        </p:nvSpPr>
        <p:spPr bwMode="auto">
          <a:xfrm>
            <a:off x="6923900" y="2409032"/>
            <a:ext cx="570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900" b="1">
                <a:solidFill>
                  <a:schemeClr val="bg1"/>
                </a:solidFill>
                <a:latin typeface="Lato Regular" panose="020F0502020204030203" pitchFamily="34" charset="0"/>
              </a:rPr>
              <a:t>84</a:t>
            </a:r>
          </a:p>
        </p:txBody>
      </p:sp>
      <p:sp>
        <p:nvSpPr>
          <p:cNvPr id="20521" name="TextBox 218"/>
          <p:cNvSpPr txBox="1">
            <a:spLocks noChangeArrowheads="1"/>
          </p:cNvSpPr>
          <p:nvPr/>
        </p:nvSpPr>
        <p:spPr bwMode="auto">
          <a:xfrm>
            <a:off x="8926395" y="2994819"/>
            <a:ext cx="3526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400" b="1" dirty="0">
                <a:solidFill>
                  <a:schemeClr val="bg1"/>
                </a:solidFill>
                <a:latin typeface="Lato Regular" panose="020F0502020204030203" pitchFamily="34" charset="0"/>
              </a:rPr>
              <a:t>Title</a:t>
            </a:r>
          </a:p>
        </p:txBody>
      </p:sp>
      <p:sp>
        <p:nvSpPr>
          <p:cNvPr id="20522" name="TextBox 219"/>
          <p:cNvSpPr txBox="1">
            <a:spLocks noChangeArrowheads="1"/>
          </p:cNvSpPr>
          <p:nvPr/>
        </p:nvSpPr>
        <p:spPr bwMode="auto">
          <a:xfrm>
            <a:off x="8772544" y="2404269"/>
            <a:ext cx="570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900" b="1">
                <a:solidFill>
                  <a:schemeClr val="bg1"/>
                </a:solidFill>
                <a:latin typeface="Lato Regular" panose="020F0502020204030203" pitchFamily="34" charset="0"/>
              </a:rPr>
              <a:t>78</a:t>
            </a:r>
          </a:p>
        </p:txBody>
      </p:sp>
      <p:sp>
        <p:nvSpPr>
          <p:cNvPr id="20523" name="TextBox 221"/>
          <p:cNvSpPr txBox="1">
            <a:spLocks noChangeArrowheads="1"/>
          </p:cNvSpPr>
          <p:nvPr/>
        </p:nvSpPr>
        <p:spPr bwMode="auto">
          <a:xfrm>
            <a:off x="10658754" y="2999582"/>
            <a:ext cx="35266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400" b="1" dirty="0">
                <a:solidFill>
                  <a:schemeClr val="bg1"/>
                </a:solidFill>
                <a:latin typeface="Lato Regular" panose="020F0502020204030203" pitchFamily="34" charset="0"/>
              </a:rPr>
              <a:t>Title</a:t>
            </a:r>
          </a:p>
        </p:txBody>
      </p:sp>
      <p:sp>
        <p:nvSpPr>
          <p:cNvPr id="20524" name="TextBox 222"/>
          <p:cNvSpPr txBox="1">
            <a:spLocks noChangeArrowheads="1"/>
          </p:cNvSpPr>
          <p:nvPr/>
        </p:nvSpPr>
        <p:spPr bwMode="auto">
          <a:xfrm>
            <a:off x="10527525" y="2409032"/>
            <a:ext cx="570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spAutoFit/>
          </a:bodyPr>
          <a:lstStyle>
            <a:lvl1pPr>
              <a:tabLst>
                <a:tab pos="2733675" algn="l"/>
              </a:tabLst>
              <a:defRPr sz="3600">
                <a:solidFill>
                  <a:schemeClr val="tx1"/>
                </a:solidFill>
                <a:latin typeface="Lato Light" panose="020F0302020204030203" pitchFamily="34" charset="0"/>
                <a:ea typeface="MS PGothic" panose="020B0600070205080204" pitchFamily="34" charset="-128"/>
              </a:defRPr>
            </a:lvl1pPr>
            <a:lvl2pPr marL="742950" indent="-285750">
              <a:tabLst>
                <a:tab pos="2733675" algn="l"/>
              </a:tabLst>
              <a:defRPr sz="3600">
                <a:solidFill>
                  <a:schemeClr val="tx1"/>
                </a:solidFill>
                <a:latin typeface="Lato Light" panose="020F0302020204030203" pitchFamily="34" charset="0"/>
                <a:ea typeface="MS PGothic" panose="020B0600070205080204" pitchFamily="34" charset="-128"/>
              </a:defRPr>
            </a:lvl2pPr>
            <a:lvl3pPr marL="1143000" indent="-228600">
              <a:tabLst>
                <a:tab pos="2733675" algn="l"/>
              </a:tabLst>
              <a:defRPr sz="3600">
                <a:solidFill>
                  <a:schemeClr val="tx1"/>
                </a:solidFill>
                <a:latin typeface="Lato Light" panose="020F0302020204030203" pitchFamily="34" charset="0"/>
                <a:ea typeface="MS PGothic" panose="020B0600070205080204" pitchFamily="34" charset="-128"/>
              </a:defRPr>
            </a:lvl3pPr>
            <a:lvl4pPr marL="1600200" indent="-228600">
              <a:tabLst>
                <a:tab pos="2733675" algn="l"/>
              </a:tabLst>
              <a:defRPr sz="3600">
                <a:solidFill>
                  <a:schemeClr val="tx1"/>
                </a:solidFill>
                <a:latin typeface="Lato Light" panose="020F0302020204030203" pitchFamily="34" charset="0"/>
                <a:ea typeface="MS PGothic" panose="020B0600070205080204" pitchFamily="34" charset="-128"/>
              </a:defRPr>
            </a:lvl4pPr>
            <a:lvl5pPr marL="2057400" indent="-228600">
              <a:tabLst>
                <a:tab pos="2733675" algn="l"/>
              </a:tabLst>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tabLst>
                <a:tab pos="2733675" algn="l"/>
              </a:tabLs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3900" b="1" dirty="0">
                <a:solidFill>
                  <a:schemeClr val="bg1"/>
                </a:solidFill>
                <a:latin typeface="Lato Regular" panose="020F0502020204030203" pitchFamily="34" charset="0"/>
              </a:rPr>
              <a:t>57</a:t>
            </a:r>
          </a:p>
        </p:txBody>
      </p:sp>
      <p:sp>
        <p:nvSpPr>
          <p:cNvPr id="2" name="Title 1">
            <a:extLst>
              <a:ext uri="{FF2B5EF4-FFF2-40B4-BE49-F238E27FC236}">
                <a16:creationId xmlns:a16="http://schemas.microsoft.com/office/drawing/2014/main" id="{9C65E6BF-4D34-4011-B7BB-4367DCFCE952}"/>
              </a:ext>
            </a:extLst>
          </p:cNvPr>
          <p:cNvSpPr>
            <a:spLocks noGrp="1"/>
          </p:cNvSpPr>
          <p:nvPr>
            <p:ph type="title"/>
          </p:nvPr>
        </p:nvSpPr>
        <p:spPr/>
        <p:txBody>
          <a:bodyPr/>
          <a:lstStyle/>
          <a:p>
            <a:r>
              <a:rPr lang="en-US" dirty="0">
                <a:solidFill>
                  <a:schemeClr val="tx1">
                    <a:lumMod val="75000"/>
                    <a:lumOff val="25000"/>
                  </a:schemeClr>
                </a:solidFill>
                <a:latin typeface="Montserrat Black" panose="00000A00000000000000" pitchFamily="50" charset="0"/>
              </a:rPr>
              <a:t>FILES</a:t>
            </a:r>
          </a:p>
        </p:txBody>
      </p:sp>
      <p:grpSp>
        <p:nvGrpSpPr>
          <p:cNvPr id="4" name="Group 4">
            <a:extLst>
              <a:ext uri="{FF2B5EF4-FFF2-40B4-BE49-F238E27FC236}">
                <a16:creationId xmlns:a16="http://schemas.microsoft.com/office/drawing/2014/main" id="{74711E4B-82B4-46EB-882F-32635E2974FF}"/>
              </a:ext>
            </a:extLst>
          </p:cNvPr>
          <p:cNvGrpSpPr>
            <a:grpSpLocks noChangeAspect="1"/>
          </p:cNvGrpSpPr>
          <p:nvPr/>
        </p:nvGrpSpPr>
        <p:grpSpPr bwMode="auto">
          <a:xfrm>
            <a:off x="5144546" y="1763788"/>
            <a:ext cx="574675" cy="639762"/>
            <a:chOff x="3262" y="1131"/>
            <a:chExt cx="362" cy="403"/>
          </a:xfrm>
        </p:grpSpPr>
        <p:sp>
          <p:nvSpPr>
            <p:cNvPr id="6" name="Line 5">
              <a:extLst>
                <a:ext uri="{FF2B5EF4-FFF2-40B4-BE49-F238E27FC236}">
                  <a16:creationId xmlns:a16="http://schemas.microsoft.com/office/drawing/2014/main" id="{670A7DE5-7D71-4FB4-BEF6-BDFAC50C6FD4}"/>
                </a:ext>
              </a:extLst>
            </p:cNvPr>
            <p:cNvSpPr>
              <a:spLocks noChangeShapeType="1"/>
            </p:cNvSpPr>
            <p:nvPr/>
          </p:nvSpPr>
          <p:spPr bwMode="auto">
            <a:xfrm flipH="1">
              <a:off x="3395" y="1381"/>
              <a:ext cx="47" cy="47"/>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32D17548-A1AE-4832-9F2E-2BF7275F6B5D}"/>
                </a:ext>
              </a:extLst>
            </p:cNvPr>
            <p:cNvSpPr>
              <a:spLocks/>
            </p:cNvSpPr>
            <p:nvPr/>
          </p:nvSpPr>
          <p:spPr bwMode="auto">
            <a:xfrm>
              <a:off x="3442" y="1330"/>
              <a:ext cx="46" cy="97"/>
            </a:xfrm>
            <a:custGeom>
              <a:avLst/>
              <a:gdLst>
                <a:gd name="T0" fmla="*/ 0 w 46"/>
                <a:gd name="T1" fmla="*/ 0 h 97"/>
                <a:gd name="T2" fmla="*/ 0 w 46"/>
                <a:gd name="T3" fmla="*/ 51 h 97"/>
                <a:gd name="T4" fmla="*/ 46 w 46"/>
                <a:gd name="T5" fmla="*/ 97 h 97"/>
              </a:gdLst>
              <a:ahLst/>
              <a:cxnLst>
                <a:cxn ang="0">
                  <a:pos x="T0" y="T1"/>
                </a:cxn>
                <a:cxn ang="0">
                  <a:pos x="T2" y="T3"/>
                </a:cxn>
                <a:cxn ang="0">
                  <a:pos x="T4" y="T5"/>
                </a:cxn>
              </a:cxnLst>
              <a:rect l="0" t="0" r="r" b="b"/>
              <a:pathLst>
                <a:path w="46" h="97">
                  <a:moveTo>
                    <a:pt x="0" y="0"/>
                  </a:moveTo>
                  <a:lnTo>
                    <a:pt x="0" y="51"/>
                  </a:lnTo>
                  <a:lnTo>
                    <a:pt x="46" y="97"/>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F3E62B4F-D937-4287-A8E3-BC8C07D15C3D}"/>
                </a:ext>
              </a:extLst>
            </p:cNvPr>
            <p:cNvSpPr>
              <a:spLocks noChangeShapeType="1"/>
            </p:cNvSpPr>
            <p:nvPr/>
          </p:nvSpPr>
          <p:spPr bwMode="auto">
            <a:xfrm>
              <a:off x="3472" y="1248"/>
              <a:ext cx="0" cy="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957FE690-2914-4E53-B328-8844C944F5EE}"/>
                </a:ext>
              </a:extLst>
            </p:cNvPr>
            <p:cNvSpPr>
              <a:spLocks/>
            </p:cNvSpPr>
            <p:nvPr/>
          </p:nvSpPr>
          <p:spPr bwMode="auto">
            <a:xfrm>
              <a:off x="3410" y="1248"/>
              <a:ext cx="62" cy="50"/>
            </a:xfrm>
            <a:custGeom>
              <a:avLst/>
              <a:gdLst>
                <a:gd name="T0" fmla="*/ 0 w 62"/>
                <a:gd name="T1" fmla="*/ 0 h 50"/>
                <a:gd name="T2" fmla="*/ 0 w 62"/>
                <a:gd name="T3" fmla="*/ 50 h 50"/>
                <a:gd name="T4" fmla="*/ 62 w 62"/>
                <a:gd name="T5" fmla="*/ 50 h 50"/>
              </a:gdLst>
              <a:ahLst/>
              <a:cxnLst>
                <a:cxn ang="0">
                  <a:pos x="T0" y="T1"/>
                </a:cxn>
                <a:cxn ang="0">
                  <a:pos x="T2" y="T3"/>
                </a:cxn>
                <a:cxn ang="0">
                  <a:pos x="T4" y="T5"/>
                </a:cxn>
              </a:cxnLst>
              <a:rect l="0" t="0" r="r" b="b"/>
              <a:pathLst>
                <a:path w="62" h="50">
                  <a:moveTo>
                    <a:pt x="0" y="0"/>
                  </a:moveTo>
                  <a:lnTo>
                    <a:pt x="0" y="50"/>
                  </a:lnTo>
                  <a:lnTo>
                    <a:pt x="62" y="5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93AFC951-D00D-4159-B1AB-A3EFBAD88BBF}"/>
                </a:ext>
              </a:extLst>
            </p:cNvPr>
            <p:cNvSpPr>
              <a:spLocks noChangeArrowheads="1"/>
            </p:cNvSpPr>
            <p:nvPr/>
          </p:nvSpPr>
          <p:spPr bwMode="auto">
            <a:xfrm>
              <a:off x="3413" y="1131"/>
              <a:ext cx="58" cy="58"/>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F0425968-E3A9-48F6-B6C2-8D790916B140}"/>
                </a:ext>
              </a:extLst>
            </p:cNvPr>
            <p:cNvSpPr>
              <a:spLocks/>
            </p:cNvSpPr>
            <p:nvPr/>
          </p:nvSpPr>
          <p:spPr bwMode="auto">
            <a:xfrm>
              <a:off x="3387" y="1207"/>
              <a:ext cx="109" cy="91"/>
            </a:xfrm>
            <a:custGeom>
              <a:avLst/>
              <a:gdLst>
                <a:gd name="T0" fmla="*/ 0 w 133"/>
                <a:gd name="T1" fmla="*/ 111 h 111"/>
                <a:gd name="T2" fmla="*/ 0 w 133"/>
                <a:gd name="T3" fmla="*/ 23 h 111"/>
                <a:gd name="T4" fmla="*/ 23 w 133"/>
                <a:gd name="T5" fmla="*/ 0 h 111"/>
                <a:gd name="T6" fmla="*/ 110 w 133"/>
                <a:gd name="T7" fmla="*/ 0 h 111"/>
                <a:gd name="T8" fmla="*/ 133 w 133"/>
                <a:gd name="T9" fmla="*/ 23 h 111"/>
                <a:gd name="T10" fmla="*/ 133 w 133"/>
                <a:gd name="T11" fmla="*/ 103 h 111"/>
              </a:gdLst>
              <a:ahLst/>
              <a:cxnLst>
                <a:cxn ang="0">
                  <a:pos x="T0" y="T1"/>
                </a:cxn>
                <a:cxn ang="0">
                  <a:pos x="T2" y="T3"/>
                </a:cxn>
                <a:cxn ang="0">
                  <a:pos x="T4" y="T5"/>
                </a:cxn>
                <a:cxn ang="0">
                  <a:pos x="T6" y="T7"/>
                </a:cxn>
                <a:cxn ang="0">
                  <a:pos x="T8" y="T9"/>
                </a:cxn>
                <a:cxn ang="0">
                  <a:pos x="T10" y="T11"/>
                </a:cxn>
              </a:cxnLst>
              <a:rect l="0" t="0" r="r" b="b"/>
              <a:pathLst>
                <a:path w="133" h="111">
                  <a:moveTo>
                    <a:pt x="0" y="111"/>
                  </a:moveTo>
                  <a:cubicBezTo>
                    <a:pt x="0" y="23"/>
                    <a:pt x="0" y="23"/>
                    <a:pt x="0" y="23"/>
                  </a:cubicBezTo>
                  <a:cubicBezTo>
                    <a:pt x="0" y="10"/>
                    <a:pt x="10" y="0"/>
                    <a:pt x="23" y="0"/>
                  </a:cubicBezTo>
                  <a:cubicBezTo>
                    <a:pt x="110" y="0"/>
                    <a:pt x="110" y="0"/>
                    <a:pt x="110" y="0"/>
                  </a:cubicBezTo>
                  <a:cubicBezTo>
                    <a:pt x="123" y="0"/>
                    <a:pt x="133" y="10"/>
                    <a:pt x="133" y="23"/>
                  </a:cubicBezTo>
                  <a:cubicBezTo>
                    <a:pt x="133" y="103"/>
                    <a:pt x="133" y="103"/>
                    <a:pt x="133" y="10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364ACBC4-BAA5-412A-9804-18A138B2887B}"/>
                </a:ext>
              </a:extLst>
            </p:cNvPr>
            <p:cNvSpPr>
              <a:spLocks noChangeShapeType="1"/>
            </p:cNvSpPr>
            <p:nvPr/>
          </p:nvSpPr>
          <p:spPr bwMode="auto">
            <a:xfrm>
              <a:off x="3346" y="1484"/>
              <a:ext cx="0" cy="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a:extLst>
                <a:ext uri="{FF2B5EF4-FFF2-40B4-BE49-F238E27FC236}">
                  <a16:creationId xmlns:a16="http://schemas.microsoft.com/office/drawing/2014/main" id="{2FAB63E3-D688-427E-878F-184772F9EF0B}"/>
                </a:ext>
              </a:extLst>
            </p:cNvPr>
            <p:cNvSpPr>
              <a:spLocks/>
            </p:cNvSpPr>
            <p:nvPr/>
          </p:nvSpPr>
          <p:spPr bwMode="auto">
            <a:xfrm>
              <a:off x="3285" y="1484"/>
              <a:ext cx="61" cy="50"/>
            </a:xfrm>
            <a:custGeom>
              <a:avLst/>
              <a:gdLst>
                <a:gd name="T0" fmla="*/ 0 w 61"/>
                <a:gd name="T1" fmla="*/ 0 h 50"/>
                <a:gd name="T2" fmla="*/ 0 w 61"/>
                <a:gd name="T3" fmla="*/ 50 h 50"/>
                <a:gd name="T4" fmla="*/ 61 w 61"/>
                <a:gd name="T5" fmla="*/ 50 h 50"/>
              </a:gdLst>
              <a:ahLst/>
              <a:cxnLst>
                <a:cxn ang="0">
                  <a:pos x="T0" y="T1"/>
                </a:cxn>
                <a:cxn ang="0">
                  <a:pos x="T2" y="T3"/>
                </a:cxn>
                <a:cxn ang="0">
                  <a:pos x="T4" y="T5"/>
                </a:cxn>
              </a:cxnLst>
              <a:rect l="0" t="0" r="r" b="b"/>
              <a:pathLst>
                <a:path w="61" h="50">
                  <a:moveTo>
                    <a:pt x="0" y="0"/>
                  </a:moveTo>
                  <a:lnTo>
                    <a:pt x="0" y="50"/>
                  </a:lnTo>
                  <a:lnTo>
                    <a:pt x="61" y="5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C7AA3CCF-F4A7-4DDF-8408-5B49A3AA9E0E}"/>
                </a:ext>
              </a:extLst>
            </p:cNvPr>
            <p:cNvSpPr>
              <a:spLocks noChangeArrowheads="1"/>
            </p:cNvSpPr>
            <p:nvPr/>
          </p:nvSpPr>
          <p:spPr bwMode="auto">
            <a:xfrm>
              <a:off x="3287" y="1368"/>
              <a:ext cx="58" cy="57"/>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a:extLst>
                <a:ext uri="{FF2B5EF4-FFF2-40B4-BE49-F238E27FC236}">
                  <a16:creationId xmlns:a16="http://schemas.microsoft.com/office/drawing/2014/main" id="{65E57D8B-B7B7-4038-B66C-DECAAB7A188F}"/>
                </a:ext>
              </a:extLst>
            </p:cNvPr>
            <p:cNvSpPr>
              <a:spLocks/>
            </p:cNvSpPr>
            <p:nvPr/>
          </p:nvSpPr>
          <p:spPr bwMode="auto">
            <a:xfrm>
              <a:off x="3262" y="1443"/>
              <a:ext cx="109" cy="91"/>
            </a:xfrm>
            <a:custGeom>
              <a:avLst/>
              <a:gdLst>
                <a:gd name="T0" fmla="*/ 0 w 133"/>
                <a:gd name="T1" fmla="*/ 112 h 112"/>
                <a:gd name="T2" fmla="*/ 0 w 133"/>
                <a:gd name="T3" fmla="*/ 23 h 112"/>
                <a:gd name="T4" fmla="*/ 22 w 133"/>
                <a:gd name="T5" fmla="*/ 0 h 112"/>
                <a:gd name="T6" fmla="*/ 110 w 133"/>
                <a:gd name="T7" fmla="*/ 0 h 112"/>
                <a:gd name="T8" fmla="*/ 133 w 133"/>
                <a:gd name="T9" fmla="*/ 23 h 112"/>
                <a:gd name="T10" fmla="*/ 133 w 133"/>
                <a:gd name="T11" fmla="*/ 103 h 112"/>
              </a:gdLst>
              <a:ahLst/>
              <a:cxnLst>
                <a:cxn ang="0">
                  <a:pos x="T0" y="T1"/>
                </a:cxn>
                <a:cxn ang="0">
                  <a:pos x="T2" y="T3"/>
                </a:cxn>
                <a:cxn ang="0">
                  <a:pos x="T4" y="T5"/>
                </a:cxn>
                <a:cxn ang="0">
                  <a:pos x="T6" y="T7"/>
                </a:cxn>
                <a:cxn ang="0">
                  <a:pos x="T8" y="T9"/>
                </a:cxn>
                <a:cxn ang="0">
                  <a:pos x="T10" y="T11"/>
                </a:cxn>
              </a:cxnLst>
              <a:rect l="0" t="0" r="r" b="b"/>
              <a:pathLst>
                <a:path w="133" h="112">
                  <a:moveTo>
                    <a:pt x="0" y="112"/>
                  </a:moveTo>
                  <a:cubicBezTo>
                    <a:pt x="0" y="23"/>
                    <a:pt x="0" y="23"/>
                    <a:pt x="0" y="23"/>
                  </a:cubicBezTo>
                  <a:cubicBezTo>
                    <a:pt x="0" y="11"/>
                    <a:pt x="10" y="0"/>
                    <a:pt x="22" y="0"/>
                  </a:cubicBezTo>
                  <a:cubicBezTo>
                    <a:pt x="110" y="0"/>
                    <a:pt x="110" y="0"/>
                    <a:pt x="110" y="0"/>
                  </a:cubicBezTo>
                  <a:cubicBezTo>
                    <a:pt x="123" y="0"/>
                    <a:pt x="133" y="11"/>
                    <a:pt x="133" y="23"/>
                  </a:cubicBezTo>
                  <a:cubicBezTo>
                    <a:pt x="133" y="103"/>
                    <a:pt x="133" y="103"/>
                    <a:pt x="133" y="10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5A2EBBDB-30D6-4F90-A7ED-BDF0FF2008BF}"/>
                </a:ext>
              </a:extLst>
            </p:cNvPr>
            <p:cNvSpPr>
              <a:spLocks noChangeShapeType="1"/>
            </p:cNvSpPr>
            <p:nvPr/>
          </p:nvSpPr>
          <p:spPr bwMode="auto">
            <a:xfrm>
              <a:off x="3599" y="1484"/>
              <a:ext cx="0" cy="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id="{10893704-87C3-4FCE-A862-936063998939}"/>
                </a:ext>
              </a:extLst>
            </p:cNvPr>
            <p:cNvSpPr>
              <a:spLocks/>
            </p:cNvSpPr>
            <p:nvPr/>
          </p:nvSpPr>
          <p:spPr bwMode="auto">
            <a:xfrm>
              <a:off x="3538" y="1484"/>
              <a:ext cx="61" cy="50"/>
            </a:xfrm>
            <a:custGeom>
              <a:avLst/>
              <a:gdLst>
                <a:gd name="T0" fmla="*/ 0 w 61"/>
                <a:gd name="T1" fmla="*/ 0 h 50"/>
                <a:gd name="T2" fmla="*/ 0 w 61"/>
                <a:gd name="T3" fmla="*/ 50 h 50"/>
                <a:gd name="T4" fmla="*/ 61 w 61"/>
                <a:gd name="T5" fmla="*/ 50 h 50"/>
              </a:gdLst>
              <a:ahLst/>
              <a:cxnLst>
                <a:cxn ang="0">
                  <a:pos x="T0" y="T1"/>
                </a:cxn>
                <a:cxn ang="0">
                  <a:pos x="T2" y="T3"/>
                </a:cxn>
                <a:cxn ang="0">
                  <a:pos x="T4" y="T5"/>
                </a:cxn>
              </a:cxnLst>
              <a:rect l="0" t="0" r="r" b="b"/>
              <a:pathLst>
                <a:path w="61" h="50">
                  <a:moveTo>
                    <a:pt x="0" y="0"/>
                  </a:moveTo>
                  <a:lnTo>
                    <a:pt x="0" y="50"/>
                  </a:lnTo>
                  <a:lnTo>
                    <a:pt x="61" y="5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00EEBB07-407F-4519-A018-663681709B37}"/>
                </a:ext>
              </a:extLst>
            </p:cNvPr>
            <p:cNvSpPr>
              <a:spLocks noChangeArrowheads="1"/>
            </p:cNvSpPr>
            <p:nvPr/>
          </p:nvSpPr>
          <p:spPr bwMode="auto">
            <a:xfrm>
              <a:off x="3540" y="1368"/>
              <a:ext cx="58" cy="57"/>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DC560601-08C3-41FC-9A2A-62828AC3E6F6}"/>
                </a:ext>
              </a:extLst>
            </p:cNvPr>
            <p:cNvSpPr>
              <a:spLocks/>
            </p:cNvSpPr>
            <p:nvPr/>
          </p:nvSpPr>
          <p:spPr bwMode="auto">
            <a:xfrm>
              <a:off x="3515" y="1443"/>
              <a:ext cx="109" cy="91"/>
            </a:xfrm>
            <a:custGeom>
              <a:avLst/>
              <a:gdLst>
                <a:gd name="T0" fmla="*/ 0 w 133"/>
                <a:gd name="T1" fmla="*/ 112 h 112"/>
                <a:gd name="T2" fmla="*/ 0 w 133"/>
                <a:gd name="T3" fmla="*/ 23 h 112"/>
                <a:gd name="T4" fmla="*/ 22 w 133"/>
                <a:gd name="T5" fmla="*/ 0 h 112"/>
                <a:gd name="T6" fmla="*/ 110 w 133"/>
                <a:gd name="T7" fmla="*/ 0 h 112"/>
                <a:gd name="T8" fmla="*/ 133 w 133"/>
                <a:gd name="T9" fmla="*/ 23 h 112"/>
                <a:gd name="T10" fmla="*/ 133 w 133"/>
                <a:gd name="T11" fmla="*/ 103 h 112"/>
              </a:gdLst>
              <a:ahLst/>
              <a:cxnLst>
                <a:cxn ang="0">
                  <a:pos x="T0" y="T1"/>
                </a:cxn>
                <a:cxn ang="0">
                  <a:pos x="T2" y="T3"/>
                </a:cxn>
                <a:cxn ang="0">
                  <a:pos x="T4" y="T5"/>
                </a:cxn>
                <a:cxn ang="0">
                  <a:pos x="T6" y="T7"/>
                </a:cxn>
                <a:cxn ang="0">
                  <a:pos x="T8" y="T9"/>
                </a:cxn>
                <a:cxn ang="0">
                  <a:pos x="T10" y="T11"/>
                </a:cxn>
              </a:cxnLst>
              <a:rect l="0" t="0" r="r" b="b"/>
              <a:pathLst>
                <a:path w="133" h="112">
                  <a:moveTo>
                    <a:pt x="0" y="112"/>
                  </a:moveTo>
                  <a:cubicBezTo>
                    <a:pt x="0" y="23"/>
                    <a:pt x="0" y="23"/>
                    <a:pt x="0" y="23"/>
                  </a:cubicBezTo>
                  <a:cubicBezTo>
                    <a:pt x="0" y="11"/>
                    <a:pt x="10" y="0"/>
                    <a:pt x="22" y="0"/>
                  </a:cubicBezTo>
                  <a:cubicBezTo>
                    <a:pt x="110" y="0"/>
                    <a:pt x="110" y="0"/>
                    <a:pt x="110" y="0"/>
                  </a:cubicBezTo>
                  <a:cubicBezTo>
                    <a:pt x="123" y="0"/>
                    <a:pt x="133" y="11"/>
                    <a:pt x="133" y="23"/>
                  </a:cubicBezTo>
                  <a:cubicBezTo>
                    <a:pt x="133" y="103"/>
                    <a:pt x="133" y="103"/>
                    <a:pt x="133" y="10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a:extLst>
                <a:ext uri="{FF2B5EF4-FFF2-40B4-BE49-F238E27FC236}">
                  <a16:creationId xmlns:a16="http://schemas.microsoft.com/office/drawing/2014/main" id="{D095BDEB-E4CB-445B-93A8-69608C282801}"/>
                </a:ext>
              </a:extLst>
            </p:cNvPr>
            <p:cNvSpPr>
              <a:spLocks/>
            </p:cNvSpPr>
            <p:nvPr/>
          </p:nvSpPr>
          <p:spPr bwMode="auto">
            <a:xfrm>
              <a:off x="3303" y="1458"/>
              <a:ext cx="27" cy="44"/>
            </a:xfrm>
            <a:custGeom>
              <a:avLst/>
              <a:gdLst>
                <a:gd name="T0" fmla="*/ 13 w 27"/>
                <a:gd name="T1" fmla="*/ 44 h 44"/>
                <a:gd name="T2" fmla="*/ 27 w 27"/>
                <a:gd name="T3" fmla="*/ 31 h 44"/>
                <a:gd name="T4" fmla="*/ 19 w 27"/>
                <a:gd name="T5" fmla="*/ 0 h 44"/>
                <a:gd name="T6" fmla="*/ 13 w 27"/>
                <a:gd name="T7" fmla="*/ 0 h 44"/>
                <a:gd name="T8" fmla="*/ 13 w 27"/>
                <a:gd name="T9" fmla="*/ 0 h 44"/>
                <a:gd name="T10" fmla="*/ 7 w 27"/>
                <a:gd name="T11" fmla="*/ 0 h 44"/>
                <a:gd name="T12" fmla="*/ 0 w 27"/>
                <a:gd name="T13" fmla="*/ 31 h 44"/>
                <a:gd name="T14" fmla="*/ 13 w 27"/>
                <a:gd name="T15" fmla="*/ 44 h 44"/>
                <a:gd name="T16" fmla="*/ 13 w 27"/>
                <a:gd name="T17" fmla="*/ 44 h 44"/>
                <a:gd name="T18" fmla="*/ 13 w 27"/>
                <a:gd name="T19" fmla="*/ 44 h 44"/>
                <a:gd name="T20" fmla="*/ 13 w 27"/>
                <a:gd name="T21" fmla="*/ 44 h 44"/>
                <a:gd name="T22" fmla="*/ 13 w 27"/>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4">
                  <a:moveTo>
                    <a:pt x="13" y="44"/>
                  </a:moveTo>
                  <a:lnTo>
                    <a:pt x="27" y="31"/>
                  </a:lnTo>
                  <a:lnTo>
                    <a:pt x="19" y="0"/>
                  </a:lnTo>
                  <a:lnTo>
                    <a:pt x="13" y="0"/>
                  </a:lnTo>
                  <a:lnTo>
                    <a:pt x="13" y="0"/>
                  </a:lnTo>
                  <a:lnTo>
                    <a:pt x="7" y="0"/>
                  </a:lnTo>
                  <a:lnTo>
                    <a:pt x="0" y="31"/>
                  </a:lnTo>
                  <a:lnTo>
                    <a:pt x="13" y="44"/>
                  </a:lnTo>
                  <a:lnTo>
                    <a:pt x="13" y="44"/>
                  </a:lnTo>
                  <a:lnTo>
                    <a:pt x="13" y="44"/>
                  </a:lnTo>
                  <a:lnTo>
                    <a:pt x="13" y="44"/>
                  </a:lnTo>
                  <a:lnTo>
                    <a:pt x="13" y="4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a:extLst>
                <a:ext uri="{FF2B5EF4-FFF2-40B4-BE49-F238E27FC236}">
                  <a16:creationId xmlns:a16="http://schemas.microsoft.com/office/drawing/2014/main" id="{05C79A6A-6E5C-4F82-A293-DADD758D3EB5}"/>
                </a:ext>
              </a:extLst>
            </p:cNvPr>
            <p:cNvSpPr>
              <a:spLocks/>
            </p:cNvSpPr>
            <p:nvPr/>
          </p:nvSpPr>
          <p:spPr bwMode="auto">
            <a:xfrm>
              <a:off x="3428" y="1220"/>
              <a:ext cx="27" cy="44"/>
            </a:xfrm>
            <a:custGeom>
              <a:avLst/>
              <a:gdLst>
                <a:gd name="T0" fmla="*/ 14 w 27"/>
                <a:gd name="T1" fmla="*/ 44 h 44"/>
                <a:gd name="T2" fmla="*/ 27 w 27"/>
                <a:gd name="T3" fmla="*/ 32 h 44"/>
                <a:gd name="T4" fmla="*/ 20 w 27"/>
                <a:gd name="T5" fmla="*/ 0 h 44"/>
                <a:gd name="T6" fmla="*/ 14 w 27"/>
                <a:gd name="T7" fmla="*/ 0 h 44"/>
                <a:gd name="T8" fmla="*/ 14 w 27"/>
                <a:gd name="T9" fmla="*/ 0 h 44"/>
                <a:gd name="T10" fmla="*/ 8 w 27"/>
                <a:gd name="T11" fmla="*/ 0 h 44"/>
                <a:gd name="T12" fmla="*/ 0 w 27"/>
                <a:gd name="T13" fmla="*/ 32 h 44"/>
                <a:gd name="T14" fmla="*/ 14 w 27"/>
                <a:gd name="T15" fmla="*/ 44 h 44"/>
                <a:gd name="T16" fmla="*/ 14 w 27"/>
                <a:gd name="T17" fmla="*/ 44 h 44"/>
                <a:gd name="T18" fmla="*/ 14 w 27"/>
                <a:gd name="T19" fmla="*/ 44 h 44"/>
                <a:gd name="T20" fmla="*/ 14 w 27"/>
                <a:gd name="T21" fmla="*/ 44 h 44"/>
                <a:gd name="T22" fmla="*/ 14 w 27"/>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4">
                  <a:moveTo>
                    <a:pt x="14" y="44"/>
                  </a:moveTo>
                  <a:lnTo>
                    <a:pt x="27" y="32"/>
                  </a:lnTo>
                  <a:lnTo>
                    <a:pt x="20" y="0"/>
                  </a:lnTo>
                  <a:lnTo>
                    <a:pt x="14" y="0"/>
                  </a:lnTo>
                  <a:lnTo>
                    <a:pt x="14" y="0"/>
                  </a:lnTo>
                  <a:lnTo>
                    <a:pt x="8" y="0"/>
                  </a:lnTo>
                  <a:lnTo>
                    <a:pt x="0" y="32"/>
                  </a:lnTo>
                  <a:lnTo>
                    <a:pt x="14" y="44"/>
                  </a:lnTo>
                  <a:lnTo>
                    <a:pt x="14" y="44"/>
                  </a:lnTo>
                  <a:lnTo>
                    <a:pt x="14" y="44"/>
                  </a:lnTo>
                  <a:lnTo>
                    <a:pt x="14" y="44"/>
                  </a:lnTo>
                  <a:lnTo>
                    <a:pt x="14" y="4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905D304E-554F-4E26-A2F6-077C25FAC05E}"/>
                </a:ext>
              </a:extLst>
            </p:cNvPr>
            <p:cNvSpPr>
              <a:spLocks/>
            </p:cNvSpPr>
            <p:nvPr/>
          </p:nvSpPr>
          <p:spPr bwMode="auto">
            <a:xfrm>
              <a:off x="3556" y="1457"/>
              <a:ext cx="27" cy="43"/>
            </a:xfrm>
            <a:custGeom>
              <a:avLst/>
              <a:gdLst>
                <a:gd name="T0" fmla="*/ 13 w 27"/>
                <a:gd name="T1" fmla="*/ 43 h 43"/>
                <a:gd name="T2" fmla="*/ 27 w 27"/>
                <a:gd name="T3" fmla="*/ 31 h 43"/>
                <a:gd name="T4" fmla="*/ 19 w 27"/>
                <a:gd name="T5" fmla="*/ 0 h 43"/>
                <a:gd name="T6" fmla="*/ 13 w 27"/>
                <a:gd name="T7" fmla="*/ 0 h 43"/>
                <a:gd name="T8" fmla="*/ 13 w 27"/>
                <a:gd name="T9" fmla="*/ 0 h 43"/>
                <a:gd name="T10" fmla="*/ 7 w 27"/>
                <a:gd name="T11" fmla="*/ 0 h 43"/>
                <a:gd name="T12" fmla="*/ 0 w 27"/>
                <a:gd name="T13" fmla="*/ 31 h 43"/>
                <a:gd name="T14" fmla="*/ 13 w 27"/>
                <a:gd name="T15" fmla="*/ 43 h 43"/>
                <a:gd name="T16" fmla="*/ 13 w 27"/>
                <a:gd name="T17" fmla="*/ 43 h 43"/>
                <a:gd name="T18" fmla="*/ 13 w 27"/>
                <a:gd name="T19" fmla="*/ 43 h 43"/>
                <a:gd name="T20" fmla="*/ 13 w 27"/>
                <a:gd name="T21" fmla="*/ 43 h 43"/>
                <a:gd name="T22" fmla="*/ 13 w 27"/>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3">
                  <a:moveTo>
                    <a:pt x="13" y="43"/>
                  </a:moveTo>
                  <a:lnTo>
                    <a:pt x="27" y="31"/>
                  </a:lnTo>
                  <a:lnTo>
                    <a:pt x="19" y="0"/>
                  </a:lnTo>
                  <a:lnTo>
                    <a:pt x="13" y="0"/>
                  </a:lnTo>
                  <a:lnTo>
                    <a:pt x="13" y="0"/>
                  </a:lnTo>
                  <a:lnTo>
                    <a:pt x="7" y="0"/>
                  </a:lnTo>
                  <a:lnTo>
                    <a:pt x="0" y="31"/>
                  </a:lnTo>
                  <a:lnTo>
                    <a:pt x="13" y="43"/>
                  </a:lnTo>
                  <a:lnTo>
                    <a:pt x="13" y="43"/>
                  </a:lnTo>
                  <a:lnTo>
                    <a:pt x="13" y="43"/>
                  </a:lnTo>
                  <a:lnTo>
                    <a:pt x="13" y="43"/>
                  </a:lnTo>
                  <a:lnTo>
                    <a:pt x="13" y="43"/>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4">
            <a:extLst>
              <a:ext uri="{FF2B5EF4-FFF2-40B4-BE49-F238E27FC236}">
                <a16:creationId xmlns:a16="http://schemas.microsoft.com/office/drawing/2014/main" id="{561F8AC3-21E6-4D9A-B8AE-AC481B78A63E}"/>
              </a:ext>
            </a:extLst>
          </p:cNvPr>
          <p:cNvGrpSpPr>
            <a:grpSpLocks noChangeAspect="1"/>
          </p:cNvGrpSpPr>
          <p:nvPr/>
        </p:nvGrpSpPr>
        <p:grpSpPr bwMode="auto">
          <a:xfrm>
            <a:off x="6995221" y="1885794"/>
            <a:ext cx="613576" cy="561816"/>
            <a:chOff x="10" y="7"/>
            <a:chExt cx="569" cy="521"/>
          </a:xfrm>
        </p:grpSpPr>
        <p:sp>
          <p:nvSpPr>
            <p:cNvPr id="26" name="Line 25">
              <a:extLst>
                <a:ext uri="{FF2B5EF4-FFF2-40B4-BE49-F238E27FC236}">
                  <a16:creationId xmlns:a16="http://schemas.microsoft.com/office/drawing/2014/main" id="{B7B9AB45-E585-44C7-AF3A-C10B520F5010}"/>
                </a:ext>
              </a:extLst>
            </p:cNvPr>
            <p:cNvSpPr>
              <a:spLocks noChangeShapeType="1"/>
            </p:cNvSpPr>
            <p:nvPr/>
          </p:nvSpPr>
          <p:spPr bwMode="auto">
            <a:xfrm>
              <a:off x="167" y="37"/>
              <a:ext cx="77"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2AC4C065-7D7C-4FAF-ACB3-B9687724D680}"/>
                </a:ext>
              </a:extLst>
            </p:cNvPr>
            <p:cNvSpPr>
              <a:spLocks/>
            </p:cNvSpPr>
            <p:nvPr/>
          </p:nvSpPr>
          <p:spPr bwMode="auto">
            <a:xfrm>
              <a:off x="10" y="7"/>
              <a:ext cx="392" cy="521"/>
            </a:xfrm>
            <a:custGeom>
              <a:avLst/>
              <a:gdLst>
                <a:gd name="T0" fmla="*/ 335 w 335"/>
                <a:gd name="T1" fmla="*/ 278 h 445"/>
                <a:gd name="T2" fmla="*/ 335 w 335"/>
                <a:gd name="T3" fmla="*/ 420 h 445"/>
                <a:gd name="T4" fmla="*/ 309 w 335"/>
                <a:gd name="T5" fmla="*/ 445 h 445"/>
                <a:gd name="T6" fmla="*/ 25 w 335"/>
                <a:gd name="T7" fmla="*/ 445 h 445"/>
                <a:gd name="T8" fmla="*/ 0 w 335"/>
                <a:gd name="T9" fmla="*/ 420 h 445"/>
                <a:gd name="T10" fmla="*/ 0 w 335"/>
                <a:gd name="T11" fmla="*/ 25 h 445"/>
                <a:gd name="T12" fmla="*/ 25 w 335"/>
                <a:gd name="T13" fmla="*/ 0 h 445"/>
                <a:gd name="T14" fmla="*/ 309 w 335"/>
                <a:gd name="T15" fmla="*/ 0 h 445"/>
                <a:gd name="T16" fmla="*/ 335 w 335"/>
                <a:gd name="T17" fmla="*/ 25 h 445"/>
                <a:gd name="T18" fmla="*/ 335 w 335"/>
                <a:gd name="T19" fmla="*/ 8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445">
                  <a:moveTo>
                    <a:pt x="335" y="278"/>
                  </a:moveTo>
                  <a:cubicBezTo>
                    <a:pt x="335" y="420"/>
                    <a:pt x="335" y="420"/>
                    <a:pt x="335" y="420"/>
                  </a:cubicBezTo>
                  <a:cubicBezTo>
                    <a:pt x="335" y="434"/>
                    <a:pt x="323" y="445"/>
                    <a:pt x="309" y="445"/>
                  </a:cubicBezTo>
                  <a:cubicBezTo>
                    <a:pt x="25" y="445"/>
                    <a:pt x="25" y="445"/>
                    <a:pt x="25" y="445"/>
                  </a:cubicBezTo>
                  <a:cubicBezTo>
                    <a:pt x="11" y="445"/>
                    <a:pt x="0" y="434"/>
                    <a:pt x="0" y="420"/>
                  </a:cubicBezTo>
                  <a:cubicBezTo>
                    <a:pt x="0" y="25"/>
                    <a:pt x="0" y="25"/>
                    <a:pt x="0" y="25"/>
                  </a:cubicBezTo>
                  <a:cubicBezTo>
                    <a:pt x="0" y="11"/>
                    <a:pt x="11" y="0"/>
                    <a:pt x="25" y="0"/>
                  </a:cubicBezTo>
                  <a:cubicBezTo>
                    <a:pt x="309" y="0"/>
                    <a:pt x="309" y="0"/>
                    <a:pt x="309" y="0"/>
                  </a:cubicBezTo>
                  <a:cubicBezTo>
                    <a:pt x="323" y="0"/>
                    <a:pt x="335" y="11"/>
                    <a:pt x="335" y="25"/>
                  </a:cubicBezTo>
                  <a:cubicBezTo>
                    <a:pt x="335" y="81"/>
                    <a:pt x="335" y="81"/>
                    <a:pt x="335" y="81"/>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6151DEC7-8296-42D7-8794-E5C8B8E44276}"/>
                </a:ext>
              </a:extLst>
            </p:cNvPr>
            <p:cNvSpPr>
              <a:spLocks noChangeShapeType="1"/>
            </p:cNvSpPr>
            <p:nvPr/>
          </p:nvSpPr>
          <p:spPr bwMode="auto">
            <a:xfrm>
              <a:off x="167" y="498"/>
              <a:ext cx="77"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3CD05382-066E-49E8-9419-717B1227CFF6}"/>
                </a:ext>
              </a:extLst>
            </p:cNvPr>
            <p:cNvSpPr>
              <a:spLocks noChangeShapeType="1"/>
            </p:cNvSpPr>
            <p:nvPr/>
          </p:nvSpPr>
          <p:spPr bwMode="auto">
            <a:xfrm>
              <a:off x="10" y="69"/>
              <a:ext cx="392"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FD918F90-5B07-4BB8-BDC5-8056B0C2C590}"/>
                </a:ext>
              </a:extLst>
            </p:cNvPr>
            <p:cNvSpPr>
              <a:spLocks noChangeShapeType="1"/>
            </p:cNvSpPr>
            <p:nvPr/>
          </p:nvSpPr>
          <p:spPr bwMode="auto">
            <a:xfrm flipH="1">
              <a:off x="10" y="466"/>
              <a:ext cx="392"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a:extLst>
                <a:ext uri="{FF2B5EF4-FFF2-40B4-BE49-F238E27FC236}">
                  <a16:creationId xmlns:a16="http://schemas.microsoft.com/office/drawing/2014/main" id="{A64BDE88-10DD-4010-8A58-DD927AE2C12D}"/>
                </a:ext>
              </a:extLst>
            </p:cNvPr>
            <p:cNvSpPr>
              <a:spLocks/>
            </p:cNvSpPr>
            <p:nvPr/>
          </p:nvSpPr>
          <p:spPr bwMode="auto">
            <a:xfrm>
              <a:off x="129" y="246"/>
              <a:ext cx="46" cy="148"/>
            </a:xfrm>
            <a:custGeom>
              <a:avLst/>
              <a:gdLst>
                <a:gd name="T0" fmla="*/ 0 w 46"/>
                <a:gd name="T1" fmla="*/ 148 h 148"/>
                <a:gd name="T2" fmla="*/ 0 w 46"/>
                <a:gd name="T3" fmla="*/ 0 h 148"/>
                <a:gd name="T4" fmla="*/ 46 w 46"/>
                <a:gd name="T5" fmla="*/ 0 h 148"/>
                <a:gd name="T6" fmla="*/ 46 w 46"/>
                <a:gd name="T7" fmla="*/ 148 h 148"/>
              </a:gdLst>
              <a:ahLst/>
              <a:cxnLst>
                <a:cxn ang="0">
                  <a:pos x="T0" y="T1"/>
                </a:cxn>
                <a:cxn ang="0">
                  <a:pos x="T2" y="T3"/>
                </a:cxn>
                <a:cxn ang="0">
                  <a:pos x="T4" y="T5"/>
                </a:cxn>
                <a:cxn ang="0">
                  <a:pos x="T6" y="T7"/>
                </a:cxn>
              </a:cxnLst>
              <a:rect l="0" t="0" r="r" b="b"/>
              <a:pathLst>
                <a:path w="46" h="148">
                  <a:moveTo>
                    <a:pt x="0" y="148"/>
                  </a:moveTo>
                  <a:lnTo>
                    <a:pt x="0" y="0"/>
                  </a:lnTo>
                  <a:lnTo>
                    <a:pt x="46" y="0"/>
                  </a:lnTo>
                  <a:lnTo>
                    <a:pt x="46" y="148"/>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C50B478D-36F2-49C6-A869-3BB6E4710424}"/>
                </a:ext>
              </a:extLst>
            </p:cNvPr>
            <p:cNvSpPr>
              <a:spLocks noChangeShapeType="1"/>
            </p:cNvSpPr>
            <p:nvPr/>
          </p:nvSpPr>
          <p:spPr bwMode="auto">
            <a:xfrm>
              <a:off x="175" y="305"/>
              <a:ext cx="46"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a:extLst>
                <a:ext uri="{FF2B5EF4-FFF2-40B4-BE49-F238E27FC236}">
                  <a16:creationId xmlns:a16="http://schemas.microsoft.com/office/drawing/2014/main" id="{129C3B19-AF25-45E5-A06A-AD3F9950EEF1}"/>
                </a:ext>
              </a:extLst>
            </p:cNvPr>
            <p:cNvSpPr>
              <a:spLocks/>
            </p:cNvSpPr>
            <p:nvPr/>
          </p:nvSpPr>
          <p:spPr bwMode="auto">
            <a:xfrm>
              <a:off x="221" y="170"/>
              <a:ext cx="45" cy="224"/>
            </a:xfrm>
            <a:custGeom>
              <a:avLst/>
              <a:gdLst>
                <a:gd name="T0" fmla="*/ 0 w 45"/>
                <a:gd name="T1" fmla="*/ 224 h 224"/>
                <a:gd name="T2" fmla="*/ 0 w 45"/>
                <a:gd name="T3" fmla="*/ 0 h 224"/>
                <a:gd name="T4" fmla="*/ 45 w 45"/>
                <a:gd name="T5" fmla="*/ 0 h 224"/>
                <a:gd name="T6" fmla="*/ 45 w 45"/>
                <a:gd name="T7" fmla="*/ 224 h 224"/>
              </a:gdLst>
              <a:ahLst/>
              <a:cxnLst>
                <a:cxn ang="0">
                  <a:pos x="T0" y="T1"/>
                </a:cxn>
                <a:cxn ang="0">
                  <a:pos x="T2" y="T3"/>
                </a:cxn>
                <a:cxn ang="0">
                  <a:pos x="T4" y="T5"/>
                </a:cxn>
                <a:cxn ang="0">
                  <a:pos x="T6" y="T7"/>
                </a:cxn>
              </a:cxnLst>
              <a:rect l="0" t="0" r="r" b="b"/>
              <a:pathLst>
                <a:path w="45" h="224">
                  <a:moveTo>
                    <a:pt x="0" y="224"/>
                  </a:moveTo>
                  <a:lnTo>
                    <a:pt x="0" y="0"/>
                  </a:lnTo>
                  <a:lnTo>
                    <a:pt x="45" y="0"/>
                  </a:lnTo>
                  <a:lnTo>
                    <a:pt x="45" y="224"/>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a:extLst>
                <a:ext uri="{FF2B5EF4-FFF2-40B4-BE49-F238E27FC236}">
                  <a16:creationId xmlns:a16="http://schemas.microsoft.com/office/drawing/2014/main" id="{B619646F-F99A-4B60-B504-E8C595DA9328}"/>
                </a:ext>
              </a:extLst>
            </p:cNvPr>
            <p:cNvSpPr>
              <a:spLocks/>
            </p:cNvSpPr>
            <p:nvPr/>
          </p:nvSpPr>
          <p:spPr bwMode="auto">
            <a:xfrm>
              <a:off x="67" y="154"/>
              <a:ext cx="266" cy="240"/>
            </a:xfrm>
            <a:custGeom>
              <a:avLst/>
              <a:gdLst>
                <a:gd name="T0" fmla="*/ 0 w 266"/>
                <a:gd name="T1" fmla="*/ 0 h 240"/>
                <a:gd name="T2" fmla="*/ 0 w 266"/>
                <a:gd name="T3" fmla="*/ 240 h 240"/>
                <a:gd name="T4" fmla="*/ 266 w 266"/>
                <a:gd name="T5" fmla="*/ 240 h 240"/>
              </a:gdLst>
              <a:ahLst/>
              <a:cxnLst>
                <a:cxn ang="0">
                  <a:pos x="T0" y="T1"/>
                </a:cxn>
                <a:cxn ang="0">
                  <a:pos x="T2" y="T3"/>
                </a:cxn>
                <a:cxn ang="0">
                  <a:pos x="T4" y="T5"/>
                </a:cxn>
              </a:cxnLst>
              <a:rect l="0" t="0" r="r" b="b"/>
              <a:pathLst>
                <a:path w="266" h="240">
                  <a:moveTo>
                    <a:pt x="0" y="0"/>
                  </a:moveTo>
                  <a:lnTo>
                    <a:pt x="0" y="240"/>
                  </a:lnTo>
                  <a:lnTo>
                    <a:pt x="266" y="240"/>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a:extLst>
                <a:ext uri="{FF2B5EF4-FFF2-40B4-BE49-F238E27FC236}">
                  <a16:creationId xmlns:a16="http://schemas.microsoft.com/office/drawing/2014/main" id="{23C5439A-9265-48F3-B401-230AD6D8AE84}"/>
                </a:ext>
              </a:extLst>
            </p:cNvPr>
            <p:cNvSpPr>
              <a:spLocks/>
            </p:cNvSpPr>
            <p:nvPr/>
          </p:nvSpPr>
          <p:spPr bwMode="auto">
            <a:xfrm>
              <a:off x="46" y="119"/>
              <a:ext cx="44" cy="23"/>
            </a:xfrm>
            <a:custGeom>
              <a:avLst/>
              <a:gdLst>
                <a:gd name="T0" fmla="*/ 0 w 44"/>
                <a:gd name="T1" fmla="*/ 23 h 23"/>
                <a:gd name="T2" fmla="*/ 23 w 44"/>
                <a:gd name="T3" fmla="*/ 0 h 23"/>
                <a:gd name="T4" fmla="*/ 44 w 44"/>
                <a:gd name="T5" fmla="*/ 21 h 23"/>
              </a:gdLst>
              <a:ahLst/>
              <a:cxnLst>
                <a:cxn ang="0">
                  <a:pos x="T0" y="T1"/>
                </a:cxn>
                <a:cxn ang="0">
                  <a:pos x="T2" y="T3"/>
                </a:cxn>
                <a:cxn ang="0">
                  <a:pos x="T4" y="T5"/>
                </a:cxn>
              </a:cxnLst>
              <a:rect l="0" t="0" r="r" b="b"/>
              <a:pathLst>
                <a:path w="44" h="23">
                  <a:moveTo>
                    <a:pt x="0" y="23"/>
                  </a:moveTo>
                  <a:lnTo>
                    <a:pt x="23" y="0"/>
                  </a:lnTo>
                  <a:lnTo>
                    <a:pt x="44" y="21"/>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a:extLst>
                <a:ext uri="{FF2B5EF4-FFF2-40B4-BE49-F238E27FC236}">
                  <a16:creationId xmlns:a16="http://schemas.microsoft.com/office/drawing/2014/main" id="{9FB1697D-6462-4EEF-B5E8-ED8A50DCC70F}"/>
                </a:ext>
              </a:extLst>
            </p:cNvPr>
            <p:cNvSpPr>
              <a:spLocks/>
            </p:cNvSpPr>
            <p:nvPr/>
          </p:nvSpPr>
          <p:spPr bwMode="auto">
            <a:xfrm>
              <a:off x="344" y="372"/>
              <a:ext cx="22" cy="44"/>
            </a:xfrm>
            <a:custGeom>
              <a:avLst/>
              <a:gdLst>
                <a:gd name="T0" fmla="*/ 0 w 22"/>
                <a:gd name="T1" fmla="*/ 0 h 44"/>
                <a:gd name="T2" fmla="*/ 22 w 22"/>
                <a:gd name="T3" fmla="*/ 22 h 44"/>
                <a:gd name="T4" fmla="*/ 1 w 22"/>
                <a:gd name="T5" fmla="*/ 44 h 44"/>
              </a:gdLst>
              <a:ahLst/>
              <a:cxnLst>
                <a:cxn ang="0">
                  <a:pos x="T0" y="T1"/>
                </a:cxn>
                <a:cxn ang="0">
                  <a:pos x="T2" y="T3"/>
                </a:cxn>
                <a:cxn ang="0">
                  <a:pos x="T4" y="T5"/>
                </a:cxn>
              </a:cxnLst>
              <a:rect l="0" t="0" r="r" b="b"/>
              <a:pathLst>
                <a:path w="22" h="44">
                  <a:moveTo>
                    <a:pt x="0" y="0"/>
                  </a:moveTo>
                  <a:lnTo>
                    <a:pt x="22" y="22"/>
                  </a:lnTo>
                  <a:lnTo>
                    <a:pt x="1" y="44"/>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8EFBB752-BA1C-4311-A218-D0DF09308702}"/>
                </a:ext>
              </a:extLst>
            </p:cNvPr>
            <p:cNvSpPr>
              <a:spLocks noChangeShapeType="1"/>
            </p:cNvSpPr>
            <p:nvPr/>
          </p:nvSpPr>
          <p:spPr bwMode="auto">
            <a:xfrm flipV="1">
              <a:off x="422" y="166"/>
              <a:ext cx="55" cy="102"/>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a:extLst>
                <a:ext uri="{FF2B5EF4-FFF2-40B4-BE49-F238E27FC236}">
                  <a16:creationId xmlns:a16="http://schemas.microsoft.com/office/drawing/2014/main" id="{19A25F71-3DD4-4B07-B8E6-BBEE5C045FD0}"/>
                </a:ext>
              </a:extLst>
            </p:cNvPr>
            <p:cNvSpPr>
              <a:spLocks/>
            </p:cNvSpPr>
            <p:nvPr/>
          </p:nvSpPr>
          <p:spPr bwMode="auto">
            <a:xfrm>
              <a:off x="470" y="219"/>
              <a:ext cx="35" cy="49"/>
            </a:xfrm>
            <a:custGeom>
              <a:avLst/>
              <a:gdLst>
                <a:gd name="T0" fmla="*/ 15 w 30"/>
                <a:gd name="T1" fmla="*/ 42 h 42"/>
                <a:gd name="T2" fmla="*/ 15 w 30"/>
                <a:gd name="T3" fmla="*/ 42 h 42"/>
                <a:gd name="T4" fmla="*/ 0 w 30"/>
                <a:gd name="T5" fmla="*/ 26 h 42"/>
                <a:gd name="T6" fmla="*/ 0 w 30"/>
                <a:gd name="T7" fmla="*/ 16 h 42"/>
                <a:gd name="T8" fmla="*/ 15 w 30"/>
                <a:gd name="T9" fmla="*/ 0 h 42"/>
                <a:gd name="T10" fmla="*/ 15 w 30"/>
                <a:gd name="T11" fmla="*/ 0 h 42"/>
                <a:gd name="T12" fmla="*/ 30 w 30"/>
                <a:gd name="T13" fmla="*/ 16 h 42"/>
                <a:gd name="T14" fmla="*/ 30 w 30"/>
                <a:gd name="T15" fmla="*/ 26 h 42"/>
                <a:gd name="T16" fmla="*/ 15 w 30"/>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15" y="42"/>
                  </a:moveTo>
                  <a:cubicBezTo>
                    <a:pt x="15" y="42"/>
                    <a:pt x="15" y="42"/>
                    <a:pt x="15" y="42"/>
                  </a:cubicBezTo>
                  <a:cubicBezTo>
                    <a:pt x="7" y="42"/>
                    <a:pt x="0" y="35"/>
                    <a:pt x="0" y="26"/>
                  </a:cubicBezTo>
                  <a:cubicBezTo>
                    <a:pt x="0" y="16"/>
                    <a:pt x="0" y="16"/>
                    <a:pt x="0" y="16"/>
                  </a:cubicBezTo>
                  <a:cubicBezTo>
                    <a:pt x="0" y="7"/>
                    <a:pt x="7" y="0"/>
                    <a:pt x="15" y="0"/>
                  </a:cubicBezTo>
                  <a:cubicBezTo>
                    <a:pt x="15" y="0"/>
                    <a:pt x="15" y="0"/>
                    <a:pt x="15" y="0"/>
                  </a:cubicBezTo>
                  <a:cubicBezTo>
                    <a:pt x="23" y="0"/>
                    <a:pt x="30" y="7"/>
                    <a:pt x="30" y="16"/>
                  </a:cubicBezTo>
                  <a:cubicBezTo>
                    <a:pt x="30" y="26"/>
                    <a:pt x="30" y="26"/>
                    <a:pt x="30" y="26"/>
                  </a:cubicBezTo>
                  <a:cubicBezTo>
                    <a:pt x="30" y="35"/>
                    <a:pt x="23" y="42"/>
                    <a:pt x="15" y="42"/>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a:extLst>
                <a:ext uri="{FF2B5EF4-FFF2-40B4-BE49-F238E27FC236}">
                  <a16:creationId xmlns:a16="http://schemas.microsoft.com/office/drawing/2014/main" id="{17A4ED0B-F424-4D39-854D-B2EE4517A25A}"/>
                </a:ext>
              </a:extLst>
            </p:cNvPr>
            <p:cNvSpPr>
              <a:spLocks/>
            </p:cNvSpPr>
            <p:nvPr/>
          </p:nvSpPr>
          <p:spPr bwMode="auto">
            <a:xfrm>
              <a:off x="394" y="166"/>
              <a:ext cx="36" cy="49"/>
            </a:xfrm>
            <a:custGeom>
              <a:avLst/>
              <a:gdLst>
                <a:gd name="T0" fmla="*/ 16 w 31"/>
                <a:gd name="T1" fmla="*/ 42 h 42"/>
                <a:gd name="T2" fmla="*/ 16 w 31"/>
                <a:gd name="T3" fmla="*/ 42 h 42"/>
                <a:gd name="T4" fmla="*/ 0 w 31"/>
                <a:gd name="T5" fmla="*/ 26 h 42"/>
                <a:gd name="T6" fmla="*/ 0 w 31"/>
                <a:gd name="T7" fmla="*/ 16 h 42"/>
                <a:gd name="T8" fmla="*/ 16 w 31"/>
                <a:gd name="T9" fmla="*/ 0 h 42"/>
                <a:gd name="T10" fmla="*/ 16 w 31"/>
                <a:gd name="T11" fmla="*/ 0 h 42"/>
                <a:gd name="T12" fmla="*/ 31 w 31"/>
                <a:gd name="T13" fmla="*/ 16 h 42"/>
                <a:gd name="T14" fmla="*/ 31 w 31"/>
                <a:gd name="T15" fmla="*/ 26 h 42"/>
                <a:gd name="T16" fmla="*/ 16 w 31"/>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2">
                  <a:moveTo>
                    <a:pt x="16" y="42"/>
                  </a:moveTo>
                  <a:cubicBezTo>
                    <a:pt x="16" y="42"/>
                    <a:pt x="16" y="42"/>
                    <a:pt x="16" y="42"/>
                  </a:cubicBezTo>
                  <a:cubicBezTo>
                    <a:pt x="7" y="42"/>
                    <a:pt x="0" y="35"/>
                    <a:pt x="0" y="26"/>
                  </a:cubicBezTo>
                  <a:cubicBezTo>
                    <a:pt x="0" y="16"/>
                    <a:pt x="0" y="16"/>
                    <a:pt x="0" y="16"/>
                  </a:cubicBezTo>
                  <a:cubicBezTo>
                    <a:pt x="0" y="7"/>
                    <a:pt x="7" y="0"/>
                    <a:pt x="16" y="0"/>
                  </a:cubicBezTo>
                  <a:cubicBezTo>
                    <a:pt x="16" y="0"/>
                    <a:pt x="16" y="0"/>
                    <a:pt x="16" y="0"/>
                  </a:cubicBezTo>
                  <a:cubicBezTo>
                    <a:pt x="24" y="0"/>
                    <a:pt x="31" y="7"/>
                    <a:pt x="31" y="16"/>
                  </a:cubicBezTo>
                  <a:cubicBezTo>
                    <a:pt x="31" y="26"/>
                    <a:pt x="31" y="26"/>
                    <a:pt x="31" y="26"/>
                  </a:cubicBezTo>
                  <a:cubicBezTo>
                    <a:pt x="31" y="35"/>
                    <a:pt x="24" y="42"/>
                    <a:pt x="16" y="42"/>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a:extLst>
                <a:ext uri="{FF2B5EF4-FFF2-40B4-BE49-F238E27FC236}">
                  <a16:creationId xmlns:a16="http://schemas.microsoft.com/office/drawing/2014/main" id="{4417A830-84FB-4F83-9C30-1D27EBA0C05E}"/>
                </a:ext>
              </a:extLst>
            </p:cNvPr>
            <p:cNvSpPr>
              <a:spLocks/>
            </p:cNvSpPr>
            <p:nvPr/>
          </p:nvSpPr>
          <p:spPr bwMode="auto">
            <a:xfrm>
              <a:off x="321" y="130"/>
              <a:ext cx="258" cy="211"/>
            </a:xfrm>
            <a:custGeom>
              <a:avLst/>
              <a:gdLst>
                <a:gd name="T0" fmla="*/ 220 w 220"/>
                <a:gd name="T1" fmla="*/ 9 h 180"/>
                <a:gd name="T2" fmla="*/ 220 w 220"/>
                <a:gd name="T3" fmla="*/ 140 h 180"/>
                <a:gd name="T4" fmla="*/ 210 w 220"/>
                <a:gd name="T5" fmla="*/ 149 h 180"/>
                <a:gd name="T6" fmla="*/ 35 w 220"/>
                <a:gd name="T7" fmla="*/ 149 h 180"/>
                <a:gd name="T8" fmla="*/ 28 w 220"/>
                <a:gd name="T9" fmla="*/ 151 h 180"/>
                <a:gd name="T10" fmla="*/ 0 w 220"/>
                <a:gd name="T11" fmla="*/ 180 h 180"/>
                <a:gd name="T12" fmla="*/ 0 w 220"/>
                <a:gd name="T13" fmla="*/ 149 h 180"/>
                <a:gd name="T14" fmla="*/ 0 w 220"/>
                <a:gd name="T15" fmla="*/ 9 h 180"/>
                <a:gd name="T16" fmla="*/ 9 w 220"/>
                <a:gd name="T17" fmla="*/ 0 h 180"/>
                <a:gd name="T18" fmla="*/ 210 w 220"/>
                <a:gd name="T19" fmla="*/ 0 h 180"/>
                <a:gd name="T20" fmla="*/ 220 w 220"/>
                <a:gd name="T21" fmla="*/ 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180">
                  <a:moveTo>
                    <a:pt x="220" y="9"/>
                  </a:moveTo>
                  <a:cubicBezTo>
                    <a:pt x="220" y="140"/>
                    <a:pt x="220" y="140"/>
                    <a:pt x="220" y="140"/>
                  </a:cubicBezTo>
                  <a:cubicBezTo>
                    <a:pt x="220" y="145"/>
                    <a:pt x="215" y="149"/>
                    <a:pt x="210" y="149"/>
                  </a:cubicBezTo>
                  <a:cubicBezTo>
                    <a:pt x="35" y="149"/>
                    <a:pt x="35" y="149"/>
                    <a:pt x="35" y="149"/>
                  </a:cubicBezTo>
                  <a:cubicBezTo>
                    <a:pt x="32" y="149"/>
                    <a:pt x="30" y="150"/>
                    <a:pt x="28" y="151"/>
                  </a:cubicBezTo>
                  <a:cubicBezTo>
                    <a:pt x="0" y="180"/>
                    <a:pt x="0" y="180"/>
                    <a:pt x="0" y="180"/>
                  </a:cubicBezTo>
                  <a:cubicBezTo>
                    <a:pt x="0" y="149"/>
                    <a:pt x="0" y="149"/>
                    <a:pt x="0" y="149"/>
                  </a:cubicBezTo>
                  <a:cubicBezTo>
                    <a:pt x="0" y="9"/>
                    <a:pt x="0" y="9"/>
                    <a:pt x="0" y="9"/>
                  </a:cubicBezTo>
                  <a:cubicBezTo>
                    <a:pt x="0" y="4"/>
                    <a:pt x="4" y="0"/>
                    <a:pt x="9" y="0"/>
                  </a:cubicBezTo>
                  <a:cubicBezTo>
                    <a:pt x="210" y="0"/>
                    <a:pt x="210" y="0"/>
                    <a:pt x="210" y="0"/>
                  </a:cubicBezTo>
                  <a:cubicBezTo>
                    <a:pt x="215" y="0"/>
                    <a:pt x="220" y="4"/>
                    <a:pt x="220" y="9"/>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a:extLst>
                <a:ext uri="{FF2B5EF4-FFF2-40B4-BE49-F238E27FC236}">
                  <a16:creationId xmlns:a16="http://schemas.microsoft.com/office/drawing/2014/main" id="{6DC9A2FF-E9B2-43E0-A75E-13BDCBAD9EE3}"/>
                </a:ext>
              </a:extLst>
            </p:cNvPr>
            <p:cNvSpPr>
              <a:spLocks/>
            </p:cNvSpPr>
            <p:nvPr/>
          </p:nvSpPr>
          <p:spPr bwMode="auto">
            <a:xfrm>
              <a:off x="502" y="158"/>
              <a:ext cx="49" cy="118"/>
            </a:xfrm>
            <a:custGeom>
              <a:avLst/>
              <a:gdLst>
                <a:gd name="T0" fmla="*/ 41 w 42"/>
                <a:gd name="T1" fmla="*/ 101 h 101"/>
                <a:gd name="T2" fmla="*/ 42 w 42"/>
                <a:gd name="T3" fmla="*/ 101 h 101"/>
                <a:gd name="T4" fmla="*/ 42 w 42"/>
                <a:gd name="T5" fmla="*/ 0 h 101"/>
                <a:gd name="T6" fmla="*/ 0 w 42"/>
                <a:gd name="T7" fmla="*/ 0 h 101"/>
                <a:gd name="T8" fmla="*/ 0 w 42"/>
                <a:gd name="T9" fmla="*/ 0 h 101"/>
                <a:gd name="T10" fmla="*/ 26 w 42"/>
                <a:gd name="T11" fmla="*/ 47 h 101"/>
                <a:gd name="T12" fmla="*/ 41 w 42"/>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42" h="101">
                  <a:moveTo>
                    <a:pt x="41" y="101"/>
                  </a:moveTo>
                  <a:cubicBezTo>
                    <a:pt x="42" y="101"/>
                    <a:pt x="42" y="101"/>
                    <a:pt x="42" y="101"/>
                  </a:cubicBezTo>
                  <a:cubicBezTo>
                    <a:pt x="42" y="0"/>
                    <a:pt x="42" y="0"/>
                    <a:pt x="42" y="0"/>
                  </a:cubicBezTo>
                  <a:cubicBezTo>
                    <a:pt x="0" y="0"/>
                    <a:pt x="0" y="0"/>
                    <a:pt x="0" y="0"/>
                  </a:cubicBezTo>
                  <a:cubicBezTo>
                    <a:pt x="0" y="0"/>
                    <a:pt x="0" y="0"/>
                    <a:pt x="0" y="0"/>
                  </a:cubicBezTo>
                  <a:cubicBezTo>
                    <a:pt x="12" y="13"/>
                    <a:pt x="21" y="29"/>
                    <a:pt x="26" y="47"/>
                  </a:cubicBezTo>
                  <a:lnTo>
                    <a:pt x="41" y="101"/>
                  </a:lnTo>
                  <a:close/>
                </a:path>
              </a:pathLst>
            </a:custGeom>
            <a:solidFill>
              <a:srgbClr val="FFC5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43">
            <a:extLst>
              <a:ext uri="{FF2B5EF4-FFF2-40B4-BE49-F238E27FC236}">
                <a16:creationId xmlns:a16="http://schemas.microsoft.com/office/drawing/2014/main" id="{0DCD91EC-CF7B-42E9-A3BE-7F27586E3D14}"/>
              </a:ext>
            </a:extLst>
          </p:cNvPr>
          <p:cNvGrpSpPr>
            <a:grpSpLocks noChangeAspect="1"/>
          </p:cNvGrpSpPr>
          <p:nvPr/>
        </p:nvGrpSpPr>
        <p:grpSpPr bwMode="auto">
          <a:xfrm>
            <a:off x="8722136" y="1843651"/>
            <a:ext cx="622305" cy="629444"/>
            <a:chOff x="5447" y="1003"/>
            <a:chExt cx="523" cy="529"/>
          </a:xfrm>
        </p:grpSpPr>
        <p:sp>
          <p:nvSpPr>
            <p:cNvPr id="45" name="Rectangle 44">
              <a:extLst>
                <a:ext uri="{FF2B5EF4-FFF2-40B4-BE49-F238E27FC236}">
                  <a16:creationId xmlns:a16="http://schemas.microsoft.com/office/drawing/2014/main" id="{F51B72B2-FF50-4500-88A5-E51C7FC57660}"/>
                </a:ext>
              </a:extLst>
            </p:cNvPr>
            <p:cNvSpPr>
              <a:spLocks noChangeArrowheads="1"/>
            </p:cNvSpPr>
            <p:nvPr/>
          </p:nvSpPr>
          <p:spPr bwMode="auto">
            <a:xfrm>
              <a:off x="5498" y="1087"/>
              <a:ext cx="26" cy="101"/>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F020F8AC-0AD4-47E5-8D5A-DDCD6020905B}"/>
                </a:ext>
              </a:extLst>
            </p:cNvPr>
            <p:cNvSpPr>
              <a:spLocks noChangeArrowheads="1"/>
            </p:cNvSpPr>
            <p:nvPr/>
          </p:nvSpPr>
          <p:spPr bwMode="auto">
            <a:xfrm>
              <a:off x="5571" y="1143"/>
              <a:ext cx="26" cy="45"/>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182E3363-2DC4-4C9A-B518-5978B08AE3F4}"/>
                </a:ext>
              </a:extLst>
            </p:cNvPr>
            <p:cNvSpPr>
              <a:spLocks/>
            </p:cNvSpPr>
            <p:nvPr/>
          </p:nvSpPr>
          <p:spPr bwMode="auto">
            <a:xfrm>
              <a:off x="5644" y="1087"/>
              <a:ext cx="26" cy="69"/>
            </a:xfrm>
            <a:custGeom>
              <a:avLst/>
              <a:gdLst>
                <a:gd name="T0" fmla="*/ 26 w 26"/>
                <a:gd name="T1" fmla="*/ 69 h 69"/>
                <a:gd name="T2" fmla="*/ 26 w 26"/>
                <a:gd name="T3" fmla="*/ 0 h 69"/>
                <a:gd name="T4" fmla="*/ 0 w 26"/>
                <a:gd name="T5" fmla="*/ 0 h 69"/>
                <a:gd name="T6" fmla="*/ 0 w 26"/>
                <a:gd name="T7" fmla="*/ 43 h 69"/>
                <a:gd name="T8" fmla="*/ 26 w 26"/>
                <a:gd name="T9" fmla="*/ 69 h 69"/>
              </a:gdLst>
              <a:ahLst/>
              <a:cxnLst>
                <a:cxn ang="0">
                  <a:pos x="T0" y="T1"/>
                </a:cxn>
                <a:cxn ang="0">
                  <a:pos x="T2" y="T3"/>
                </a:cxn>
                <a:cxn ang="0">
                  <a:pos x="T4" y="T5"/>
                </a:cxn>
                <a:cxn ang="0">
                  <a:pos x="T6" y="T7"/>
                </a:cxn>
                <a:cxn ang="0">
                  <a:pos x="T8" y="T9"/>
                </a:cxn>
              </a:cxnLst>
              <a:rect l="0" t="0" r="r" b="b"/>
              <a:pathLst>
                <a:path w="26" h="69">
                  <a:moveTo>
                    <a:pt x="26" y="69"/>
                  </a:moveTo>
                  <a:lnTo>
                    <a:pt x="26" y="0"/>
                  </a:lnTo>
                  <a:lnTo>
                    <a:pt x="0" y="0"/>
                  </a:lnTo>
                  <a:lnTo>
                    <a:pt x="0" y="43"/>
                  </a:lnTo>
                  <a:lnTo>
                    <a:pt x="26" y="69"/>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2597ECED-93F3-46FE-BAEB-5D0547F9B852}"/>
                </a:ext>
              </a:extLst>
            </p:cNvPr>
            <p:cNvSpPr>
              <a:spLocks/>
            </p:cNvSpPr>
            <p:nvPr/>
          </p:nvSpPr>
          <p:spPr bwMode="auto">
            <a:xfrm>
              <a:off x="5511" y="1043"/>
              <a:ext cx="219" cy="56"/>
            </a:xfrm>
            <a:custGeom>
              <a:avLst/>
              <a:gdLst>
                <a:gd name="T0" fmla="*/ 0 w 219"/>
                <a:gd name="T1" fmla="*/ 0 h 56"/>
                <a:gd name="T2" fmla="*/ 73 w 219"/>
                <a:gd name="T3" fmla="*/ 56 h 56"/>
                <a:gd name="T4" fmla="*/ 146 w 219"/>
                <a:gd name="T5" fmla="*/ 0 h 56"/>
                <a:gd name="T6" fmla="*/ 219 w 219"/>
                <a:gd name="T7" fmla="*/ 46 h 56"/>
              </a:gdLst>
              <a:ahLst/>
              <a:cxnLst>
                <a:cxn ang="0">
                  <a:pos x="T0" y="T1"/>
                </a:cxn>
                <a:cxn ang="0">
                  <a:pos x="T2" y="T3"/>
                </a:cxn>
                <a:cxn ang="0">
                  <a:pos x="T4" y="T5"/>
                </a:cxn>
                <a:cxn ang="0">
                  <a:pos x="T6" y="T7"/>
                </a:cxn>
              </a:cxnLst>
              <a:rect l="0" t="0" r="r" b="b"/>
              <a:pathLst>
                <a:path w="219" h="56">
                  <a:moveTo>
                    <a:pt x="0" y="0"/>
                  </a:moveTo>
                  <a:lnTo>
                    <a:pt x="73" y="56"/>
                  </a:lnTo>
                  <a:lnTo>
                    <a:pt x="146" y="0"/>
                  </a:lnTo>
                  <a:lnTo>
                    <a:pt x="219" y="46"/>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8">
              <a:extLst>
                <a:ext uri="{FF2B5EF4-FFF2-40B4-BE49-F238E27FC236}">
                  <a16:creationId xmlns:a16="http://schemas.microsoft.com/office/drawing/2014/main" id="{D7459FED-E18F-4A6A-83E3-C5C0E7C6A4D5}"/>
                </a:ext>
              </a:extLst>
            </p:cNvPr>
            <p:cNvSpPr>
              <a:spLocks noChangeShapeType="1"/>
            </p:cNvSpPr>
            <p:nvPr/>
          </p:nvSpPr>
          <p:spPr bwMode="auto">
            <a:xfrm>
              <a:off x="5812" y="1228"/>
              <a:ext cx="0" cy="272"/>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C74C4C7D-4DA6-42AC-809D-5D903D2EC81C}"/>
                </a:ext>
              </a:extLst>
            </p:cNvPr>
            <p:cNvSpPr>
              <a:spLocks noChangeShapeType="1"/>
            </p:cNvSpPr>
            <p:nvPr/>
          </p:nvSpPr>
          <p:spPr bwMode="auto">
            <a:xfrm flipV="1">
              <a:off x="5869" y="1321"/>
              <a:ext cx="0" cy="179"/>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0">
              <a:extLst>
                <a:ext uri="{FF2B5EF4-FFF2-40B4-BE49-F238E27FC236}">
                  <a16:creationId xmlns:a16="http://schemas.microsoft.com/office/drawing/2014/main" id="{F90542CB-6FB0-4CD6-8A69-599FA9BCF4EC}"/>
                </a:ext>
              </a:extLst>
            </p:cNvPr>
            <p:cNvSpPr>
              <a:spLocks noChangeShapeType="1"/>
            </p:cNvSpPr>
            <p:nvPr/>
          </p:nvSpPr>
          <p:spPr bwMode="auto">
            <a:xfrm>
              <a:off x="5925" y="1321"/>
              <a:ext cx="0" cy="179"/>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1">
              <a:extLst>
                <a:ext uri="{FF2B5EF4-FFF2-40B4-BE49-F238E27FC236}">
                  <a16:creationId xmlns:a16="http://schemas.microsoft.com/office/drawing/2014/main" id="{4B345BF4-14F0-4F15-BDE0-2E80F82834CE}"/>
                </a:ext>
              </a:extLst>
            </p:cNvPr>
            <p:cNvSpPr>
              <a:spLocks noChangeShapeType="1"/>
            </p:cNvSpPr>
            <p:nvPr/>
          </p:nvSpPr>
          <p:spPr bwMode="auto">
            <a:xfrm>
              <a:off x="5925" y="1228"/>
              <a:ext cx="0" cy="93"/>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Oval 52">
              <a:extLst>
                <a:ext uri="{FF2B5EF4-FFF2-40B4-BE49-F238E27FC236}">
                  <a16:creationId xmlns:a16="http://schemas.microsoft.com/office/drawing/2014/main" id="{DD0E6EB9-6DE0-457A-8590-CE131D03C36D}"/>
                </a:ext>
              </a:extLst>
            </p:cNvPr>
            <p:cNvSpPr>
              <a:spLocks noChangeArrowheads="1"/>
            </p:cNvSpPr>
            <p:nvPr/>
          </p:nvSpPr>
          <p:spPr bwMode="auto">
            <a:xfrm>
              <a:off x="5815" y="1014"/>
              <a:ext cx="107" cy="106"/>
            </a:xfrm>
            <a:prstGeom prst="ellipse">
              <a:avLst/>
            </a:pr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DBB0F96A-9B0D-4DBC-8FA4-332CEF5446D7}"/>
                </a:ext>
              </a:extLst>
            </p:cNvPr>
            <p:cNvSpPr>
              <a:spLocks/>
            </p:cNvSpPr>
            <p:nvPr/>
          </p:nvSpPr>
          <p:spPr bwMode="auto">
            <a:xfrm>
              <a:off x="5627" y="1146"/>
              <a:ext cx="343" cy="163"/>
            </a:xfrm>
            <a:custGeom>
              <a:avLst/>
              <a:gdLst>
                <a:gd name="T0" fmla="*/ 310 w 310"/>
                <a:gd name="T1" fmla="*/ 147 h 147"/>
                <a:gd name="T2" fmla="*/ 310 w 310"/>
                <a:gd name="T3" fmla="*/ 37 h 147"/>
                <a:gd name="T4" fmla="*/ 278 w 310"/>
                <a:gd name="T5" fmla="*/ 6 h 147"/>
                <a:gd name="T6" fmla="*/ 158 w 310"/>
                <a:gd name="T7" fmla="*/ 6 h 147"/>
                <a:gd name="T8" fmla="*/ 127 w 310"/>
                <a:gd name="T9" fmla="*/ 37 h 147"/>
                <a:gd name="T10" fmla="*/ 127 w 310"/>
                <a:gd name="T11" fmla="*/ 128 h 147"/>
                <a:gd name="T12" fmla="*/ 0 w 310"/>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10" h="147">
                  <a:moveTo>
                    <a:pt x="310" y="147"/>
                  </a:moveTo>
                  <a:cubicBezTo>
                    <a:pt x="310" y="37"/>
                    <a:pt x="310" y="37"/>
                    <a:pt x="310" y="37"/>
                  </a:cubicBezTo>
                  <a:cubicBezTo>
                    <a:pt x="310" y="20"/>
                    <a:pt x="296" y="6"/>
                    <a:pt x="278" y="6"/>
                  </a:cubicBezTo>
                  <a:cubicBezTo>
                    <a:pt x="158" y="6"/>
                    <a:pt x="158" y="6"/>
                    <a:pt x="158" y="6"/>
                  </a:cubicBezTo>
                  <a:cubicBezTo>
                    <a:pt x="141" y="6"/>
                    <a:pt x="127" y="20"/>
                    <a:pt x="127" y="37"/>
                  </a:cubicBezTo>
                  <a:cubicBezTo>
                    <a:pt x="127" y="128"/>
                    <a:pt x="127" y="128"/>
                    <a:pt x="127" y="128"/>
                  </a:cubicBezTo>
                  <a:cubicBezTo>
                    <a:pt x="0" y="0"/>
                    <a:pt x="0" y="0"/>
                    <a:pt x="0" y="0"/>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4">
              <a:extLst>
                <a:ext uri="{FF2B5EF4-FFF2-40B4-BE49-F238E27FC236}">
                  <a16:creationId xmlns:a16="http://schemas.microsoft.com/office/drawing/2014/main" id="{6D3B1553-BE1C-4E86-8F61-8998DF65C866}"/>
                </a:ext>
              </a:extLst>
            </p:cNvPr>
            <p:cNvSpPr>
              <a:spLocks noChangeShapeType="1"/>
            </p:cNvSpPr>
            <p:nvPr/>
          </p:nvSpPr>
          <p:spPr bwMode="auto">
            <a:xfrm>
              <a:off x="5812" y="1321"/>
              <a:ext cx="113" cy="0"/>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63683922-6D55-4743-AF90-5B23DFD038DB}"/>
                </a:ext>
              </a:extLst>
            </p:cNvPr>
            <p:cNvSpPr>
              <a:spLocks noChangeShapeType="1"/>
            </p:cNvSpPr>
            <p:nvPr/>
          </p:nvSpPr>
          <p:spPr bwMode="auto">
            <a:xfrm>
              <a:off x="5869" y="1153"/>
              <a:ext cx="0" cy="61"/>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14220349-9858-406B-BF39-2E4C85D86E1D}"/>
                </a:ext>
              </a:extLst>
            </p:cNvPr>
            <p:cNvSpPr>
              <a:spLocks/>
            </p:cNvSpPr>
            <p:nvPr/>
          </p:nvSpPr>
          <p:spPr bwMode="auto">
            <a:xfrm>
              <a:off x="5791" y="1500"/>
              <a:ext cx="78" cy="32"/>
            </a:xfrm>
            <a:custGeom>
              <a:avLst/>
              <a:gdLst>
                <a:gd name="T0" fmla="*/ 70 w 70"/>
                <a:gd name="T1" fmla="*/ 29 h 29"/>
                <a:gd name="T2" fmla="*/ 0 w 70"/>
                <a:gd name="T3" fmla="*/ 29 h 29"/>
                <a:gd name="T4" fmla="*/ 0 w 70"/>
                <a:gd name="T5" fmla="*/ 29 h 29"/>
                <a:gd name="T6" fmla="*/ 29 w 70"/>
                <a:gd name="T7" fmla="*/ 0 h 29"/>
                <a:gd name="T8" fmla="*/ 70 w 70"/>
                <a:gd name="T9" fmla="*/ 0 h 29"/>
                <a:gd name="T10" fmla="*/ 70 w 70"/>
                <a:gd name="T11" fmla="*/ 29 h 29"/>
              </a:gdLst>
              <a:ahLst/>
              <a:cxnLst>
                <a:cxn ang="0">
                  <a:pos x="T0" y="T1"/>
                </a:cxn>
                <a:cxn ang="0">
                  <a:pos x="T2" y="T3"/>
                </a:cxn>
                <a:cxn ang="0">
                  <a:pos x="T4" y="T5"/>
                </a:cxn>
                <a:cxn ang="0">
                  <a:pos x="T6" y="T7"/>
                </a:cxn>
                <a:cxn ang="0">
                  <a:pos x="T8" y="T9"/>
                </a:cxn>
                <a:cxn ang="0">
                  <a:pos x="T10" y="T11"/>
                </a:cxn>
              </a:cxnLst>
              <a:rect l="0" t="0" r="r" b="b"/>
              <a:pathLst>
                <a:path w="70" h="29">
                  <a:moveTo>
                    <a:pt x="70" y="29"/>
                  </a:moveTo>
                  <a:cubicBezTo>
                    <a:pt x="0" y="29"/>
                    <a:pt x="0" y="29"/>
                    <a:pt x="0" y="29"/>
                  </a:cubicBezTo>
                  <a:cubicBezTo>
                    <a:pt x="0" y="29"/>
                    <a:pt x="0" y="29"/>
                    <a:pt x="0" y="29"/>
                  </a:cubicBezTo>
                  <a:cubicBezTo>
                    <a:pt x="0" y="13"/>
                    <a:pt x="13" y="0"/>
                    <a:pt x="29" y="0"/>
                  </a:cubicBezTo>
                  <a:cubicBezTo>
                    <a:pt x="70" y="0"/>
                    <a:pt x="70" y="0"/>
                    <a:pt x="70" y="0"/>
                  </a:cubicBezTo>
                  <a:lnTo>
                    <a:pt x="70" y="29"/>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8E70B228-4E9A-4067-B2A3-33A8B60656CD}"/>
                </a:ext>
              </a:extLst>
            </p:cNvPr>
            <p:cNvSpPr>
              <a:spLocks/>
            </p:cNvSpPr>
            <p:nvPr/>
          </p:nvSpPr>
          <p:spPr bwMode="auto">
            <a:xfrm>
              <a:off x="5869" y="1500"/>
              <a:ext cx="78" cy="32"/>
            </a:xfrm>
            <a:custGeom>
              <a:avLst/>
              <a:gdLst>
                <a:gd name="T0" fmla="*/ 0 w 71"/>
                <a:gd name="T1" fmla="*/ 29 h 29"/>
                <a:gd name="T2" fmla="*/ 71 w 71"/>
                <a:gd name="T3" fmla="*/ 29 h 29"/>
                <a:gd name="T4" fmla="*/ 71 w 71"/>
                <a:gd name="T5" fmla="*/ 29 h 29"/>
                <a:gd name="T6" fmla="*/ 42 w 71"/>
                <a:gd name="T7" fmla="*/ 0 h 29"/>
                <a:gd name="T8" fmla="*/ 0 w 71"/>
                <a:gd name="T9" fmla="*/ 0 h 29"/>
                <a:gd name="T10" fmla="*/ 0 w 71"/>
                <a:gd name="T11" fmla="*/ 29 h 29"/>
              </a:gdLst>
              <a:ahLst/>
              <a:cxnLst>
                <a:cxn ang="0">
                  <a:pos x="T0" y="T1"/>
                </a:cxn>
                <a:cxn ang="0">
                  <a:pos x="T2" y="T3"/>
                </a:cxn>
                <a:cxn ang="0">
                  <a:pos x="T4" y="T5"/>
                </a:cxn>
                <a:cxn ang="0">
                  <a:pos x="T6" y="T7"/>
                </a:cxn>
                <a:cxn ang="0">
                  <a:pos x="T8" y="T9"/>
                </a:cxn>
                <a:cxn ang="0">
                  <a:pos x="T10" y="T11"/>
                </a:cxn>
              </a:cxnLst>
              <a:rect l="0" t="0" r="r" b="b"/>
              <a:pathLst>
                <a:path w="71" h="29">
                  <a:moveTo>
                    <a:pt x="0" y="29"/>
                  </a:moveTo>
                  <a:cubicBezTo>
                    <a:pt x="71" y="29"/>
                    <a:pt x="71" y="29"/>
                    <a:pt x="71" y="29"/>
                  </a:cubicBezTo>
                  <a:cubicBezTo>
                    <a:pt x="71" y="29"/>
                    <a:pt x="71" y="29"/>
                    <a:pt x="71" y="29"/>
                  </a:cubicBezTo>
                  <a:cubicBezTo>
                    <a:pt x="71" y="13"/>
                    <a:pt x="58" y="0"/>
                    <a:pt x="42" y="0"/>
                  </a:cubicBezTo>
                  <a:cubicBezTo>
                    <a:pt x="0" y="0"/>
                    <a:pt x="0" y="0"/>
                    <a:pt x="0" y="0"/>
                  </a:cubicBezTo>
                  <a:lnTo>
                    <a:pt x="0" y="29"/>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38258BE6-6AFA-40EE-BEE7-C6ACCA680FED}"/>
                </a:ext>
              </a:extLst>
            </p:cNvPr>
            <p:cNvSpPr>
              <a:spLocks/>
            </p:cNvSpPr>
            <p:nvPr/>
          </p:nvSpPr>
          <p:spPr bwMode="auto">
            <a:xfrm>
              <a:off x="5447" y="1003"/>
              <a:ext cx="321" cy="225"/>
            </a:xfrm>
            <a:custGeom>
              <a:avLst/>
              <a:gdLst>
                <a:gd name="T0" fmla="*/ 223 w 321"/>
                <a:gd name="T1" fmla="*/ 225 h 225"/>
                <a:gd name="T2" fmla="*/ 0 w 321"/>
                <a:gd name="T3" fmla="*/ 225 h 225"/>
                <a:gd name="T4" fmla="*/ 0 w 321"/>
                <a:gd name="T5" fmla="*/ 0 h 225"/>
                <a:gd name="T6" fmla="*/ 321 w 321"/>
                <a:gd name="T7" fmla="*/ 0 h 225"/>
                <a:gd name="T8" fmla="*/ 321 w 321"/>
                <a:gd name="T9" fmla="*/ 135 h 225"/>
              </a:gdLst>
              <a:ahLst/>
              <a:cxnLst>
                <a:cxn ang="0">
                  <a:pos x="T0" y="T1"/>
                </a:cxn>
                <a:cxn ang="0">
                  <a:pos x="T2" y="T3"/>
                </a:cxn>
                <a:cxn ang="0">
                  <a:pos x="T4" y="T5"/>
                </a:cxn>
                <a:cxn ang="0">
                  <a:pos x="T6" y="T7"/>
                </a:cxn>
                <a:cxn ang="0">
                  <a:pos x="T8" y="T9"/>
                </a:cxn>
              </a:cxnLst>
              <a:rect l="0" t="0" r="r" b="b"/>
              <a:pathLst>
                <a:path w="321" h="225">
                  <a:moveTo>
                    <a:pt x="223" y="225"/>
                  </a:moveTo>
                  <a:lnTo>
                    <a:pt x="0" y="225"/>
                  </a:lnTo>
                  <a:lnTo>
                    <a:pt x="0" y="0"/>
                  </a:lnTo>
                  <a:lnTo>
                    <a:pt x="321" y="0"/>
                  </a:lnTo>
                  <a:lnTo>
                    <a:pt x="321" y="135"/>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a:extLst>
                <a:ext uri="{FF2B5EF4-FFF2-40B4-BE49-F238E27FC236}">
                  <a16:creationId xmlns:a16="http://schemas.microsoft.com/office/drawing/2014/main" id="{CD2C9A6B-D221-4015-A504-7D6E23E635D4}"/>
                </a:ext>
              </a:extLst>
            </p:cNvPr>
            <p:cNvSpPr>
              <a:spLocks/>
            </p:cNvSpPr>
            <p:nvPr/>
          </p:nvSpPr>
          <p:spPr bwMode="auto">
            <a:xfrm>
              <a:off x="5511" y="1228"/>
              <a:ext cx="96" cy="304"/>
            </a:xfrm>
            <a:custGeom>
              <a:avLst/>
              <a:gdLst>
                <a:gd name="T0" fmla="*/ 96 w 96"/>
                <a:gd name="T1" fmla="*/ 0 h 304"/>
                <a:gd name="T2" fmla="*/ 96 w 96"/>
                <a:gd name="T3" fmla="*/ 208 h 304"/>
                <a:gd name="T4" fmla="*/ 0 w 96"/>
                <a:gd name="T5" fmla="*/ 304 h 304"/>
              </a:gdLst>
              <a:ahLst/>
              <a:cxnLst>
                <a:cxn ang="0">
                  <a:pos x="T0" y="T1"/>
                </a:cxn>
                <a:cxn ang="0">
                  <a:pos x="T2" y="T3"/>
                </a:cxn>
                <a:cxn ang="0">
                  <a:pos x="T4" y="T5"/>
                </a:cxn>
              </a:cxnLst>
              <a:rect l="0" t="0" r="r" b="b"/>
              <a:pathLst>
                <a:path w="96" h="304">
                  <a:moveTo>
                    <a:pt x="96" y="0"/>
                  </a:moveTo>
                  <a:lnTo>
                    <a:pt x="96" y="208"/>
                  </a:lnTo>
                  <a:lnTo>
                    <a:pt x="0" y="304"/>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0">
              <a:extLst>
                <a:ext uri="{FF2B5EF4-FFF2-40B4-BE49-F238E27FC236}">
                  <a16:creationId xmlns:a16="http://schemas.microsoft.com/office/drawing/2014/main" id="{8DD353D1-E3B8-4DD9-821C-4A0206A6786A}"/>
                </a:ext>
              </a:extLst>
            </p:cNvPr>
            <p:cNvSpPr>
              <a:spLocks noChangeShapeType="1"/>
            </p:cNvSpPr>
            <p:nvPr/>
          </p:nvSpPr>
          <p:spPr bwMode="auto">
            <a:xfrm>
              <a:off x="5607" y="1436"/>
              <a:ext cx="97" cy="96"/>
            </a:xfrm>
            <a:prstGeom prst="line">
              <a:avLst/>
            </a:prstGeom>
            <a:noFill/>
            <a:ln w="222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3">
            <a:extLst>
              <a:ext uri="{FF2B5EF4-FFF2-40B4-BE49-F238E27FC236}">
                <a16:creationId xmlns:a16="http://schemas.microsoft.com/office/drawing/2014/main" id="{BCA8E601-AE72-4A59-BE28-69884DE28B94}"/>
              </a:ext>
            </a:extLst>
          </p:cNvPr>
          <p:cNvGrpSpPr>
            <a:grpSpLocks noChangeAspect="1"/>
          </p:cNvGrpSpPr>
          <p:nvPr/>
        </p:nvGrpSpPr>
        <p:grpSpPr bwMode="auto">
          <a:xfrm>
            <a:off x="10393362" y="1763788"/>
            <a:ext cx="613680" cy="671438"/>
            <a:chOff x="12" y="12"/>
            <a:chExt cx="1105" cy="1209"/>
          </a:xfrm>
        </p:grpSpPr>
        <p:sp>
          <p:nvSpPr>
            <p:cNvPr id="65" name="Freeform 64">
              <a:extLst>
                <a:ext uri="{FF2B5EF4-FFF2-40B4-BE49-F238E27FC236}">
                  <a16:creationId xmlns:a16="http://schemas.microsoft.com/office/drawing/2014/main" id="{269E7F94-6C39-4207-AFE3-EE128E69146C}"/>
                </a:ext>
              </a:extLst>
            </p:cNvPr>
            <p:cNvSpPr>
              <a:spLocks/>
            </p:cNvSpPr>
            <p:nvPr/>
          </p:nvSpPr>
          <p:spPr bwMode="auto">
            <a:xfrm>
              <a:off x="869" y="57"/>
              <a:ext cx="128" cy="260"/>
            </a:xfrm>
            <a:custGeom>
              <a:avLst/>
              <a:gdLst>
                <a:gd name="T0" fmla="*/ 0 w 54"/>
                <a:gd name="T1" fmla="*/ 82 h 109"/>
                <a:gd name="T2" fmla="*/ 27 w 54"/>
                <a:gd name="T3" fmla="*/ 109 h 109"/>
                <a:gd name="T4" fmla="*/ 54 w 54"/>
                <a:gd name="T5" fmla="*/ 82 h 109"/>
                <a:gd name="T6" fmla="*/ 27 w 54"/>
                <a:gd name="T7" fmla="*/ 54 h 109"/>
                <a:gd name="T8" fmla="*/ 0 w 54"/>
                <a:gd name="T9" fmla="*/ 27 h 109"/>
                <a:gd name="T10" fmla="*/ 27 w 54"/>
                <a:gd name="T11" fmla="*/ 0 h 109"/>
                <a:gd name="T12" fmla="*/ 54 w 54"/>
                <a:gd name="T13" fmla="*/ 27 h 109"/>
              </a:gdLst>
              <a:ahLst/>
              <a:cxnLst>
                <a:cxn ang="0">
                  <a:pos x="T0" y="T1"/>
                </a:cxn>
                <a:cxn ang="0">
                  <a:pos x="T2" y="T3"/>
                </a:cxn>
                <a:cxn ang="0">
                  <a:pos x="T4" y="T5"/>
                </a:cxn>
                <a:cxn ang="0">
                  <a:pos x="T6" y="T7"/>
                </a:cxn>
                <a:cxn ang="0">
                  <a:pos x="T8" y="T9"/>
                </a:cxn>
                <a:cxn ang="0">
                  <a:pos x="T10" y="T11"/>
                </a:cxn>
                <a:cxn ang="0">
                  <a:pos x="T12" y="T13"/>
                </a:cxn>
              </a:cxnLst>
              <a:rect l="0" t="0" r="r" b="b"/>
              <a:pathLst>
                <a:path w="54" h="109">
                  <a:moveTo>
                    <a:pt x="0" y="82"/>
                  </a:moveTo>
                  <a:cubicBezTo>
                    <a:pt x="0" y="97"/>
                    <a:pt x="12" y="109"/>
                    <a:pt x="27" y="109"/>
                  </a:cubicBezTo>
                  <a:cubicBezTo>
                    <a:pt x="42" y="109"/>
                    <a:pt x="54" y="97"/>
                    <a:pt x="54" y="82"/>
                  </a:cubicBezTo>
                  <a:cubicBezTo>
                    <a:pt x="54" y="67"/>
                    <a:pt x="43" y="60"/>
                    <a:pt x="27" y="54"/>
                  </a:cubicBezTo>
                  <a:cubicBezTo>
                    <a:pt x="12" y="50"/>
                    <a:pt x="0" y="42"/>
                    <a:pt x="0" y="27"/>
                  </a:cubicBezTo>
                  <a:cubicBezTo>
                    <a:pt x="0" y="12"/>
                    <a:pt x="12" y="0"/>
                    <a:pt x="27" y="0"/>
                  </a:cubicBezTo>
                  <a:cubicBezTo>
                    <a:pt x="42" y="0"/>
                    <a:pt x="54" y="12"/>
                    <a:pt x="54" y="27"/>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5">
              <a:extLst>
                <a:ext uri="{FF2B5EF4-FFF2-40B4-BE49-F238E27FC236}">
                  <a16:creationId xmlns:a16="http://schemas.microsoft.com/office/drawing/2014/main" id="{BE131B6E-56D6-4678-B010-592050E725C3}"/>
                </a:ext>
              </a:extLst>
            </p:cNvPr>
            <p:cNvSpPr>
              <a:spLocks noChangeShapeType="1"/>
            </p:cNvSpPr>
            <p:nvPr/>
          </p:nvSpPr>
          <p:spPr bwMode="auto">
            <a:xfrm>
              <a:off x="933" y="19"/>
              <a:ext cx="0" cy="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6">
              <a:extLst>
                <a:ext uri="{FF2B5EF4-FFF2-40B4-BE49-F238E27FC236}">
                  <a16:creationId xmlns:a16="http://schemas.microsoft.com/office/drawing/2014/main" id="{628D7671-B6F1-439C-827F-B52C19C49031}"/>
                </a:ext>
              </a:extLst>
            </p:cNvPr>
            <p:cNvSpPr>
              <a:spLocks noChangeShapeType="1"/>
            </p:cNvSpPr>
            <p:nvPr/>
          </p:nvSpPr>
          <p:spPr bwMode="auto">
            <a:xfrm>
              <a:off x="933" y="317"/>
              <a:ext cx="0" cy="36"/>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a:extLst>
                <a:ext uri="{FF2B5EF4-FFF2-40B4-BE49-F238E27FC236}">
                  <a16:creationId xmlns:a16="http://schemas.microsoft.com/office/drawing/2014/main" id="{95E74D75-168D-4D7F-AEF7-6EFF266F52DC}"/>
                </a:ext>
              </a:extLst>
            </p:cNvPr>
            <p:cNvSpPr>
              <a:spLocks/>
            </p:cNvSpPr>
            <p:nvPr/>
          </p:nvSpPr>
          <p:spPr bwMode="auto">
            <a:xfrm>
              <a:off x="12" y="956"/>
              <a:ext cx="367" cy="265"/>
            </a:xfrm>
            <a:custGeom>
              <a:avLst/>
              <a:gdLst>
                <a:gd name="T0" fmla="*/ 0 w 154"/>
                <a:gd name="T1" fmla="*/ 111 h 111"/>
                <a:gd name="T2" fmla="*/ 0 w 154"/>
                <a:gd name="T3" fmla="*/ 23 h 111"/>
                <a:gd name="T4" fmla="*/ 23 w 154"/>
                <a:gd name="T5" fmla="*/ 0 h 111"/>
                <a:gd name="T6" fmla="*/ 154 w 154"/>
                <a:gd name="T7" fmla="*/ 0 h 111"/>
              </a:gdLst>
              <a:ahLst/>
              <a:cxnLst>
                <a:cxn ang="0">
                  <a:pos x="T0" y="T1"/>
                </a:cxn>
                <a:cxn ang="0">
                  <a:pos x="T2" y="T3"/>
                </a:cxn>
                <a:cxn ang="0">
                  <a:pos x="T4" y="T5"/>
                </a:cxn>
                <a:cxn ang="0">
                  <a:pos x="T6" y="T7"/>
                </a:cxn>
              </a:cxnLst>
              <a:rect l="0" t="0" r="r" b="b"/>
              <a:pathLst>
                <a:path w="154" h="111">
                  <a:moveTo>
                    <a:pt x="0" y="111"/>
                  </a:moveTo>
                  <a:cubicBezTo>
                    <a:pt x="0" y="23"/>
                    <a:pt x="0" y="23"/>
                    <a:pt x="0" y="23"/>
                  </a:cubicBezTo>
                  <a:cubicBezTo>
                    <a:pt x="0" y="10"/>
                    <a:pt x="10" y="0"/>
                    <a:pt x="23" y="0"/>
                  </a:cubicBezTo>
                  <a:cubicBezTo>
                    <a:pt x="154" y="0"/>
                    <a:pt x="154" y="0"/>
                    <a:pt x="154" y="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a:extLst>
                <a:ext uri="{FF2B5EF4-FFF2-40B4-BE49-F238E27FC236}">
                  <a16:creationId xmlns:a16="http://schemas.microsoft.com/office/drawing/2014/main" id="{5D247F92-1022-4932-A878-A51AC40AC907}"/>
                </a:ext>
              </a:extLst>
            </p:cNvPr>
            <p:cNvSpPr>
              <a:spLocks/>
            </p:cNvSpPr>
            <p:nvPr/>
          </p:nvSpPr>
          <p:spPr bwMode="auto">
            <a:xfrm>
              <a:off x="379" y="689"/>
              <a:ext cx="370" cy="267"/>
            </a:xfrm>
            <a:custGeom>
              <a:avLst/>
              <a:gdLst>
                <a:gd name="T0" fmla="*/ 0 w 155"/>
                <a:gd name="T1" fmla="*/ 112 h 112"/>
                <a:gd name="T2" fmla="*/ 0 w 155"/>
                <a:gd name="T3" fmla="*/ 23 h 112"/>
                <a:gd name="T4" fmla="*/ 23 w 155"/>
                <a:gd name="T5" fmla="*/ 0 h 112"/>
                <a:gd name="T6" fmla="*/ 155 w 155"/>
                <a:gd name="T7" fmla="*/ 0 h 112"/>
              </a:gdLst>
              <a:ahLst/>
              <a:cxnLst>
                <a:cxn ang="0">
                  <a:pos x="T0" y="T1"/>
                </a:cxn>
                <a:cxn ang="0">
                  <a:pos x="T2" y="T3"/>
                </a:cxn>
                <a:cxn ang="0">
                  <a:pos x="T4" y="T5"/>
                </a:cxn>
                <a:cxn ang="0">
                  <a:pos x="T6" y="T7"/>
                </a:cxn>
              </a:cxnLst>
              <a:rect l="0" t="0" r="r" b="b"/>
              <a:pathLst>
                <a:path w="155" h="112">
                  <a:moveTo>
                    <a:pt x="0" y="112"/>
                  </a:moveTo>
                  <a:cubicBezTo>
                    <a:pt x="0" y="23"/>
                    <a:pt x="0" y="23"/>
                    <a:pt x="0" y="23"/>
                  </a:cubicBezTo>
                  <a:cubicBezTo>
                    <a:pt x="0" y="11"/>
                    <a:pt x="11" y="0"/>
                    <a:pt x="23" y="0"/>
                  </a:cubicBezTo>
                  <a:cubicBezTo>
                    <a:pt x="155" y="0"/>
                    <a:pt x="155" y="0"/>
                    <a:pt x="155" y="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a:extLst>
                <a:ext uri="{FF2B5EF4-FFF2-40B4-BE49-F238E27FC236}">
                  <a16:creationId xmlns:a16="http://schemas.microsoft.com/office/drawing/2014/main" id="{056658DE-1C49-476D-9DE2-17D65DD45386}"/>
                </a:ext>
              </a:extLst>
            </p:cNvPr>
            <p:cNvSpPr>
              <a:spLocks/>
            </p:cNvSpPr>
            <p:nvPr/>
          </p:nvSpPr>
          <p:spPr bwMode="auto">
            <a:xfrm>
              <a:off x="749" y="425"/>
              <a:ext cx="368" cy="264"/>
            </a:xfrm>
            <a:custGeom>
              <a:avLst/>
              <a:gdLst>
                <a:gd name="T0" fmla="*/ 0 w 154"/>
                <a:gd name="T1" fmla="*/ 111 h 111"/>
                <a:gd name="T2" fmla="*/ 0 w 154"/>
                <a:gd name="T3" fmla="*/ 23 h 111"/>
                <a:gd name="T4" fmla="*/ 23 w 154"/>
                <a:gd name="T5" fmla="*/ 0 h 111"/>
                <a:gd name="T6" fmla="*/ 154 w 154"/>
                <a:gd name="T7" fmla="*/ 0 h 111"/>
              </a:gdLst>
              <a:ahLst/>
              <a:cxnLst>
                <a:cxn ang="0">
                  <a:pos x="T0" y="T1"/>
                </a:cxn>
                <a:cxn ang="0">
                  <a:pos x="T2" y="T3"/>
                </a:cxn>
                <a:cxn ang="0">
                  <a:pos x="T4" y="T5"/>
                </a:cxn>
                <a:cxn ang="0">
                  <a:pos x="T6" y="T7"/>
                </a:cxn>
              </a:cxnLst>
              <a:rect l="0" t="0" r="r" b="b"/>
              <a:pathLst>
                <a:path w="154" h="111">
                  <a:moveTo>
                    <a:pt x="0" y="111"/>
                  </a:moveTo>
                  <a:cubicBezTo>
                    <a:pt x="0" y="23"/>
                    <a:pt x="0" y="23"/>
                    <a:pt x="0" y="23"/>
                  </a:cubicBezTo>
                  <a:cubicBezTo>
                    <a:pt x="0" y="10"/>
                    <a:pt x="10" y="0"/>
                    <a:pt x="23" y="0"/>
                  </a:cubicBezTo>
                  <a:cubicBezTo>
                    <a:pt x="154" y="0"/>
                    <a:pt x="154" y="0"/>
                    <a:pt x="154" y="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Oval 70">
              <a:extLst>
                <a:ext uri="{FF2B5EF4-FFF2-40B4-BE49-F238E27FC236}">
                  <a16:creationId xmlns:a16="http://schemas.microsoft.com/office/drawing/2014/main" id="{F2FCE4DB-CBC4-4FD0-A8D1-AD2379BF6CA9}"/>
                </a:ext>
              </a:extLst>
            </p:cNvPr>
            <p:cNvSpPr>
              <a:spLocks noChangeArrowheads="1"/>
            </p:cNvSpPr>
            <p:nvPr/>
          </p:nvSpPr>
          <p:spPr bwMode="auto">
            <a:xfrm>
              <a:off x="86" y="12"/>
              <a:ext cx="174" cy="174"/>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71">
              <a:extLst>
                <a:ext uri="{FF2B5EF4-FFF2-40B4-BE49-F238E27FC236}">
                  <a16:creationId xmlns:a16="http://schemas.microsoft.com/office/drawing/2014/main" id="{2E75DB26-9F31-49A8-9004-3114B8B0906A}"/>
                </a:ext>
              </a:extLst>
            </p:cNvPr>
            <p:cNvSpPr>
              <a:spLocks noChangeShapeType="1"/>
            </p:cNvSpPr>
            <p:nvPr/>
          </p:nvSpPr>
          <p:spPr bwMode="auto">
            <a:xfrm>
              <a:off x="236" y="575"/>
              <a:ext cx="0" cy="30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2">
              <a:extLst>
                <a:ext uri="{FF2B5EF4-FFF2-40B4-BE49-F238E27FC236}">
                  <a16:creationId xmlns:a16="http://schemas.microsoft.com/office/drawing/2014/main" id="{DCA55B84-6B2D-4C62-9010-CEC1E2D5AEEE}"/>
                </a:ext>
              </a:extLst>
            </p:cNvPr>
            <p:cNvSpPr>
              <a:spLocks noChangeShapeType="1"/>
            </p:cNvSpPr>
            <p:nvPr/>
          </p:nvSpPr>
          <p:spPr bwMode="auto">
            <a:xfrm flipV="1">
              <a:off x="112" y="575"/>
              <a:ext cx="0" cy="29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a:extLst>
                <a:ext uri="{FF2B5EF4-FFF2-40B4-BE49-F238E27FC236}">
                  <a16:creationId xmlns:a16="http://schemas.microsoft.com/office/drawing/2014/main" id="{775873F5-5C1A-40FD-94F1-97BC1061EC96}"/>
                </a:ext>
              </a:extLst>
            </p:cNvPr>
            <p:cNvSpPr>
              <a:spLocks/>
            </p:cNvSpPr>
            <p:nvPr/>
          </p:nvSpPr>
          <p:spPr bwMode="auto">
            <a:xfrm>
              <a:off x="174" y="320"/>
              <a:ext cx="205" cy="100"/>
            </a:xfrm>
            <a:custGeom>
              <a:avLst/>
              <a:gdLst>
                <a:gd name="T0" fmla="*/ 0 w 86"/>
                <a:gd name="T1" fmla="*/ 0 h 42"/>
                <a:gd name="T2" fmla="*/ 0 w 86"/>
                <a:gd name="T3" fmla="*/ 15 h 42"/>
                <a:gd name="T4" fmla="*/ 27 w 86"/>
                <a:gd name="T5" fmla="*/ 42 h 42"/>
                <a:gd name="T6" fmla="*/ 86 w 86"/>
                <a:gd name="T7" fmla="*/ 42 h 42"/>
              </a:gdLst>
              <a:ahLst/>
              <a:cxnLst>
                <a:cxn ang="0">
                  <a:pos x="T0" y="T1"/>
                </a:cxn>
                <a:cxn ang="0">
                  <a:pos x="T2" y="T3"/>
                </a:cxn>
                <a:cxn ang="0">
                  <a:pos x="T4" y="T5"/>
                </a:cxn>
                <a:cxn ang="0">
                  <a:pos x="T6" y="T7"/>
                </a:cxn>
              </a:cxnLst>
              <a:rect l="0" t="0" r="r" b="b"/>
              <a:pathLst>
                <a:path w="86" h="42">
                  <a:moveTo>
                    <a:pt x="0" y="0"/>
                  </a:moveTo>
                  <a:cubicBezTo>
                    <a:pt x="0" y="15"/>
                    <a:pt x="0" y="15"/>
                    <a:pt x="0" y="15"/>
                  </a:cubicBezTo>
                  <a:cubicBezTo>
                    <a:pt x="0" y="30"/>
                    <a:pt x="12" y="42"/>
                    <a:pt x="27" y="42"/>
                  </a:cubicBezTo>
                  <a:cubicBezTo>
                    <a:pt x="86" y="42"/>
                    <a:pt x="86" y="42"/>
                    <a:pt x="86" y="42"/>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a:extLst>
                <a:ext uri="{FF2B5EF4-FFF2-40B4-BE49-F238E27FC236}">
                  <a16:creationId xmlns:a16="http://schemas.microsoft.com/office/drawing/2014/main" id="{9955DE19-DBFB-4EDA-8498-EC19E4FB94F6}"/>
                </a:ext>
              </a:extLst>
            </p:cNvPr>
            <p:cNvSpPr>
              <a:spLocks/>
            </p:cNvSpPr>
            <p:nvPr/>
          </p:nvSpPr>
          <p:spPr bwMode="auto">
            <a:xfrm>
              <a:off x="112" y="873"/>
              <a:ext cx="179" cy="83"/>
            </a:xfrm>
            <a:custGeom>
              <a:avLst/>
              <a:gdLst>
                <a:gd name="T0" fmla="*/ 0 w 75"/>
                <a:gd name="T1" fmla="*/ 35 h 35"/>
                <a:gd name="T2" fmla="*/ 0 w 75"/>
                <a:gd name="T3" fmla="*/ 0 h 35"/>
                <a:gd name="T4" fmla="*/ 40 w 75"/>
                <a:gd name="T5" fmla="*/ 0 h 35"/>
                <a:gd name="T6" fmla="*/ 75 w 75"/>
                <a:gd name="T7" fmla="*/ 35 h 35"/>
                <a:gd name="T8" fmla="*/ 75 w 75"/>
                <a:gd name="T9" fmla="*/ 35 h 35"/>
              </a:gdLst>
              <a:ahLst/>
              <a:cxnLst>
                <a:cxn ang="0">
                  <a:pos x="T0" y="T1"/>
                </a:cxn>
                <a:cxn ang="0">
                  <a:pos x="T2" y="T3"/>
                </a:cxn>
                <a:cxn ang="0">
                  <a:pos x="T4" y="T5"/>
                </a:cxn>
                <a:cxn ang="0">
                  <a:pos x="T6" y="T7"/>
                </a:cxn>
                <a:cxn ang="0">
                  <a:pos x="T8" y="T9"/>
                </a:cxn>
              </a:cxnLst>
              <a:rect l="0" t="0" r="r" b="b"/>
              <a:pathLst>
                <a:path w="75" h="35">
                  <a:moveTo>
                    <a:pt x="0" y="35"/>
                  </a:moveTo>
                  <a:cubicBezTo>
                    <a:pt x="0" y="0"/>
                    <a:pt x="0" y="0"/>
                    <a:pt x="0" y="0"/>
                  </a:cubicBezTo>
                  <a:cubicBezTo>
                    <a:pt x="40" y="0"/>
                    <a:pt x="40" y="0"/>
                    <a:pt x="40" y="0"/>
                  </a:cubicBezTo>
                  <a:cubicBezTo>
                    <a:pt x="59" y="0"/>
                    <a:pt x="75" y="16"/>
                    <a:pt x="75" y="35"/>
                  </a:cubicBezTo>
                  <a:cubicBezTo>
                    <a:pt x="75" y="35"/>
                    <a:pt x="75" y="35"/>
                    <a:pt x="75" y="35"/>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a:extLst>
                <a:ext uri="{FF2B5EF4-FFF2-40B4-BE49-F238E27FC236}">
                  <a16:creationId xmlns:a16="http://schemas.microsoft.com/office/drawing/2014/main" id="{DB58EAF5-A299-47E9-8307-6C87D5D69343}"/>
                </a:ext>
              </a:extLst>
            </p:cNvPr>
            <p:cNvSpPr>
              <a:spLocks/>
            </p:cNvSpPr>
            <p:nvPr/>
          </p:nvSpPr>
          <p:spPr bwMode="auto">
            <a:xfrm>
              <a:off x="72" y="229"/>
              <a:ext cx="202" cy="346"/>
            </a:xfrm>
            <a:custGeom>
              <a:avLst/>
              <a:gdLst>
                <a:gd name="T0" fmla="*/ 85 w 85"/>
                <a:gd name="T1" fmla="*/ 56 h 145"/>
                <a:gd name="T2" fmla="*/ 85 w 85"/>
                <a:gd name="T3" fmla="*/ 43 h 145"/>
                <a:gd name="T4" fmla="*/ 43 w 85"/>
                <a:gd name="T5" fmla="*/ 0 h 145"/>
                <a:gd name="T6" fmla="*/ 43 w 85"/>
                <a:gd name="T7" fmla="*/ 0 h 145"/>
                <a:gd name="T8" fmla="*/ 43 w 85"/>
                <a:gd name="T9" fmla="*/ 0 h 145"/>
                <a:gd name="T10" fmla="*/ 0 w 85"/>
                <a:gd name="T11" fmla="*/ 43 h 145"/>
                <a:gd name="T12" fmla="*/ 0 w 85"/>
                <a:gd name="T13" fmla="*/ 81 h 145"/>
                <a:gd name="T14" fmla="*/ 17 w 85"/>
                <a:gd name="T15" fmla="*/ 145 h 145"/>
                <a:gd name="T16" fmla="*/ 17 w 85"/>
                <a:gd name="T17" fmla="*/ 145 h 145"/>
                <a:gd name="T18" fmla="*/ 43 w 85"/>
                <a:gd name="T19" fmla="*/ 145 h 145"/>
                <a:gd name="T20" fmla="*/ 69 w 85"/>
                <a:gd name="T21" fmla="*/ 145 h 145"/>
                <a:gd name="T22" fmla="*/ 69 w 85"/>
                <a:gd name="T23" fmla="*/ 145 h 145"/>
                <a:gd name="T24" fmla="*/ 83 w 85"/>
                <a:gd name="T2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5">
                  <a:moveTo>
                    <a:pt x="85" y="56"/>
                  </a:moveTo>
                  <a:cubicBezTo>
                    <a:pt x="85" y="43"/>
                    <a:pt x="85" y="43"/>
                    <a:pt x="85" y="43"/>
                  </a:cubicBezTo>
                  <a:cubicBezTo>
                    <a:pt x="85" y="19"/>
                    <a:pt x="66" y="0"/>
                    <a:pt x="43" y="0"/>
                  </a:cubicBezTo>
                  <a:cubicBezTo>
                    <a:pt x="43" y="0"/>
                    <a:pt x="43" y="0"/>
                    <a:pt x="43" y="0"/>
                  </a:cubicBezTo>
                  <a:cubicBezTo>
                    <a:pt x="43" y="0"/>
                    <a:pt x="43" y="0"/>
                    <a:pt x="43" y="0"/>
                  </a:cubicBezTo>
                  <a:cubicBezTo>
                    <a:pt x="19" y="0"/>
                    <a:pt x="0" y="19"/>
                    <a:pt x="0" y="43"/>
                  </a:cubicBezTo>
                  <a:cubicBezTo>
                    <a:pt x="0" y="81"/>
                    <a:pt x="0" y="81"/>
                    <a:pt x="0" y="81"/>
                  </a:cubicBezTo>
                  <a:cubicBezTo>
                    <a:pt x="0" y="103"/>
                    <a:pt x="6" y="126"/>
                    <a:pt x="17" y="145"/>
                  </a:cubicBezTo>
                  <a:cubicBezTo>
                    <a:pt x="17" y="145"/>
                    <a:pt x="17" y="145"/>
                    <a:pt x="17" y="145"/>
                  </a:cubicBezTo>
                  <a:cubicBezTo>
                    <a:pt x="43" y="145"/>
                    <a:pt x="43" y="145"/>
                    <a:pt x="43" y="145"/>
                  </a:cubicBezTo>
                  <a:cubicBezTo>
                    <a:pt x="69" y="145"/>
                    <a:pt x="69" y="145"/>
                    <a:pt x="69" y="145"/>
                  </a:cubicBezTo>
                  <a:cubicBezTo>
                    <a:pt x="69" y="145"/>
                    <a:pt x="69" y="145"/>
                    <a:pt x="69" y="145"/>
                  </a:cubicBezTo>
                  <a:cubicBezTo>
                    <a:pt x="76" y="132"/>
                    <a:pt x="81" y="119"/>
                    <a:pt x="83" y="104"/>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42DEB6F8-0727-4A48-82C8-99765BDB67CF}"/>
                </a:ext>
              </a:extLst>
            </p:cNvPr>
            <p:cNvSpPr>
              <a:spLocks/>
            </p:cNvSpPr>
            <p:nvPr/>
          </p:nvSpPr>
          <p:spPr bwMode="auto">
            <a:xfrm>
              <a:off x="236" y="759"/>
              <a:ext cx="692" cy="355"/>
            </a:xfrm>
            <a:custGeom>
              <a:avLst/>
              <a:gdLst>
                <a:gd name="T0" fmla="*/ 141 w 290"/>
                <a:gd name="T1" fmla="*/ 149 h 149"/>
                <a:gd name="T2" fmla="*/ 0 w 290"/>
                <a:gd name="T3" fmla="*/ 149 h 149"/>
                <a:gd name="T4" fmla="*/ 0 w 290"/>
                <a:gd name="T5" fmla="*/ 149 h 149"/>
                <a:gd name="T6" fmla="*/ 20 w 290"/>
                <a:gd name="T7" fmla="*/ 129 h 149"/>
                <a:gd name="T8" fmla="*/ 141 w 290"/>
                <a:gd name="T9" fmla="*/ 129 h 149"/>
                <a:gd name="T10" fmla="*/ 269 w 290"/>
                <a:gd name="T11" fmla="*/ 18 h 149"/>
                <a:gd name="T12" fmla="*/ 290 w 290"/>
                <a:gd name="T13" fmla="*/ 0 h 149"/>
                <a:gd name="T14" fmla="*/ 290 w 290"/>
                <a:gd name="T15" fmla="*/ 0 h 149"/>
                <a:gd name="T16" fmla="*/ 141 w 290"/>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149">
                  <a:moveTo>
                    <a:pt x="141" y="149"/>
                  </a:moveTo>
                  <a:cubicBezTo>
                    <a:pt x="0" y="149"/>
                    <a:pt x="0" y="149"/>
                    <a:pt x="0" y="149"/>
                  </a:cubicBezTo>
                  <a:cubicBezTo>
                    <a:pt x="0" y="149"/>
                    <a:pt x="0" y="149"/>
                    <a:pt x="0" y="149"/>
                  </a:cubicBezTo>
                  <a:cubicBezTo>
                    <a:pt x="0" y="138"/>
                    <a:pt x="9" y="129"/>
                    <a:pt x="20" y="129"/>
                  </a:cubicBezTo>
                  <a:cubicBezTo>
                    <a:pt x="141" y="129"/>
                    <a:pt x="141" y="129"/>
                    <a:pt x="141" y="129"/>
                  </a:cubicBezTo>
                  <a:cubicBezTo>
                    <a:pt x="206" y="129"/>
                    <a:pt x="260" y="81"/>
                    <a:pt x="269" y="18"/>
                  </a:cubicBezTo>
                  <a:cubicBezTo>
                    <a:pt x="270" y="7"/>
                    <a:pt x="280" y="0"/>
                    <a:pt x="290" y="0"/>
                  </a:cubicBezTo>
                  <a:cubicBezTo>
                    <a:pt x="290" y="0"/>
                    <a:pt x="290" y="0"/>
                    <a:pt x="290" y="0"/>
                  </a:cubicBezTo>
                  <a:cubicBezTo>
                    <a:pt x="290" y="82"/>
                    <a:pt x="223" y="149"/>
                    <a:pt x="141" y="149"/>
                  </a:cubicBez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a:extLst>
                <a:ext uri="{FF2B5EF4-FFF2-40B4-BE49-F238E27FC236}">
                  <a16:creationId xmlns:a16="http://schemas.microsoft.com/office/drawing/2014/main" id="{82F001AE-4D38-4907-A25B-09F2F11F7ABA}"/>
                </a:ext>
              </a:extLst>
            </p:cNvPr>
            <p:cNvSpPr>
              <a:spLocks/>
            </p:cNvSpPr>
            <p:nvPr/>
          </p:nvSpPr>
          <p:spPr bwMode="auto">
            <a:xfrm>
              <a:off x="236" y="632"/>
              <a:ext cx="754" cy="544"/>
            </a:xfrm>
            <a:custGeom>
              <a:avLst/>
              <a:gdLst>
                <a:gd name="T0" fmla="*/ 0 w 316"/>
                <a:gd name="T1" fmla="*/ 228 h 228"/>
                <a:gd name="T2" fmla="*/ 113 w 316"/>
                <a:gd name="T3" fmla="*/ 228 h 228"/>
                <a:gd name="T4" fmla="*/ 141 w 316"/>
                <a:gd name="T5" fmla="*/ 228 h 228"/>
                <a:gd name="T6" fmla="*/ 316 w 316"/>
                <a:gd name="T7" fmla="*/ 53 h 228"/>
                <a:gd name="T8" fmla="*/ 316 w 316"/>
                <a:gd name="T9" fmla="*/ 53 h 228"/>
                <a:gd name="T10" fmla="*/ 316 w 316"/>
                <a:gd name="T11" fmla="*/ 0 h 228"/>
              </a:gdLst>
              <a:ahLst/>
              <a:cxnLst>
                <a:cxn ang="0">
                  <a:pos x="T0" y="T1"/>
                </a:cxn>
                <a:cxn ang="0">
                  <a:pos x="T2" y="T3"/>
                </a:cxn>
                <a:cxn ang="0">
                  <a:pos x="T4" y="T5"/>
                </a:cxn>
                <a:cxn ang="0">
                  <a:pos x="T6" y="T7"/>
                </a:cxn>
                <a:cxn ang="0">
                  <a:pos x="T8" y="T9"/>
                </a:cxn>
                <a:cxn ang="0">
                  <a:pos x="T10" y="T11"/>
                </a:cxn>
              </a:cxnLst>
              <a:rect l="0" t="0" r="r" b="b"/>
              <a:pathLst>
                <a:path w="316" h="228">
                  <a:moveTo>
                    <a:pt x="0" y="228"/>
                  </a:moveTo>
                  <a:cubicBezTo>
                    <a:pt x="113" y="228"/>
                    <a:pt x="113" y="228"/>
                    <a:pt x="113" y="228"/>
                  </a:cubicBezTo>
                  <a:cubicBezTo>
                    <a:pt x="141" y="228"/>
                    <a:pt x="141" y="228"/>
                    <a:pt x="141" y="228"/>
                  </a:cubicBezTo>
                  <a:cubicBezTo>
                    <a:pt x="238" y="228"/>
                    <a:pt x="316" y="150"/>
                    <a:pt x="316" y="53"/>
                  </a:cubicBezTo>
                  <a:cubicBezTo>
                    <a:pt x="316" y="53"/>
                    <a:pt x="316" y="53"/>
                    <a:pt x="316" y="53"/>
                  </a:cubicBezTo>
                  <a:cubicBezTo>
                    <a:pt x="316" y="0"/>
                    <a:pt x="316" y="0"/>
                    <a:pt x="316" y="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A3D488F0-CD53-4F08-AF8C-AB7704B3647C}"/>
                </a:ext>
              </a:extLst>
            </p:cNvPr>
            <p:cNvSpPr>
              <a:spLocks/>
            </p:cNvSpPr>
            <p:nvPr/>
          </p:nvSpPr>
          <p:spPr bwMode="auto">
            <a:xfrm>
              <a:off x="900" y="558"/>
              <a:ext cx="179" cy="91"/>
            </a:xfrm>
            <a:custGeom>
              <a:avLst/>
              <a:gdLst>
                <a:gd name="T0" fmla="*/ 0 w 179"/>
                <a:gd name="T1" fmla="*/ 91 h 91"/>
                <a:gd name="T2" fmla="*/ 93 w 179"/>
                <a:gd name="T3" fmla="*/ 0 h 91"/>
                <a:gd name="T4" fmla="*/ 179 w 179"/>
                <a:gd name="T5" fmla="*/ 86 h 91"/>
              </a:gdLst>
              <a:ahLst/>
              <a:cxnLst>
                <a:cxn ang="0">
                  <a:pos x="T0" y="T1"/>
                </a:cxn>
                <a:cxn ang="0">
                  <a:pos x="T2" y="T3"/>
                </a:cxn>
                <a:cxn ang="0">
                  <a:pos x="T4" y="T5"/>
                </a:cxn>
              </a:cxnLst>
              <a:rect l="0" t="0" r="r" b="b"/>
              <a:pathLst>
                <a:path w="179" h="91">
                  <a:moveTo>
                    <a:pt x="0" y="91"/>
                  </a:moveTo>
                  <a:lnTo>
                    <a:pt x="93" y="0"/>
                  </a:lnTo>
                  <a:lnTo>
                    <a:pt x="179" y="86"/>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0"/>
          <p:cNvSpPr>
            <a:spLocks noChangeArrowheads="1"/>
          </p:cNvSpPr>
          <p:nvPr/>
        </p:nvSpPr>
        <p:spPr bwMode="auto">
          <a:xfrm>
            <a:off x="6500880" y="3931444"/>
            <a:ext cx="442778" cy="2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solidFill>
                  <a:schemeClr val="tx2"/>
                </a:solidFill>
                <a:latin typeface="Source Sans Pro" panose="020B0503030403020204" pitchFamily="34" charset="0"/>
                <a:ea typeface="Open Sans Light" panose="020B0306030504020204" pitchFamily="34" charset="0"/>
              </a:rPr>
              <a:t>Apr</a:t>
            </a:r>
            <a:endParaRPr lang="bg-BG" altLang="es-MX" sz="1200">
              <a:latin typeface="Source Sans Pro" panose="020B0503030403020204" pitchFamily="34" charset="0"/>
              <a:ea typeface="Open Sans Light" panose="020B0306030504020204" pitchFamily="34" charset="0"/>
            </a:endParaRPr>
          </a:p>
        </p:txBody>
      </p:sp>
      <p:sp>
        <p:nvSpPr>
          <p:cNvPr id="39938" name="Rectangle 61"/>
          <p:cNvSpPr>
            <a:spLocks noChangeArrowheads="1"/>
          </p:cNvSpPr>
          <p:nvPr/>
        </p:nvSpPr>
        <p:spPr bwMode="auto">
          <a:xfrm>
            <a:off x="5198236" y="3931444"/>
            <a:ext cx="463617" cy="2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solidFill>
                  <a:schemeClr val="tx2"/>
                </a:solidFill>
                <a:latin typeface="Source Sans Pro" panose="020B0503030403020204" pitchFamily="34" charset="0"/>
                <a:ea typeface="Open Sans Light" panose="020B0306030504020204" pitchFamily="34" charset="0"/>
              </a:rPr>
              <a:t>Mar</a:t>
            </a:r>
            <a:endParaRPr lang="bg-BG" altLang="es-MX" sz="1200">
              <a:latin typeface="Source Sans Pro" panose="020B0503030403020204" pitchFamily="34" charset="0"/>
              <a:ea typeface="Open Sans Light" panose="020B0306030504020204" pitchFamily="34" charset="0"/>
            </a:endParaRPr>
          </a:p>
        </p:txBody>
      </p:sp>
      <p:sp>
        <p:nvSpPr>
          <p:cNvPr id="39939" name="Rectangle 62"/>
          <p:cNvSpPr>
            <a:spLocks noChangeArrowheads="1"/>
          </p:cNvSpPr>
          <p:nvPr/>
        </p:nvSpPr>
        <p:spPr bwMode="auto">
          <a:xfrm>
            <a:off x="4184143" y="3931444"/>
            <a:ext cx="456628" cy="2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solidFill>
                  <a:schemeClr val="tx2"/>
                </a:solidFill>
                <a:latin typeface="Source Sans Pro" panose="020B0503030403020204" pitchFamily="34" charset="0"/>
                <a:ea typeface="Open Sans Light" panose="020B0306030504020204" pitchFamily="34" charset="0"/>
              </a:rPr>
              <a:t>Feb</a:t>
            </a:r>
            <a:endParaRPr lang="bg-BG" altLang="es-MX" sz="1200">
              <a:latin typeface="Source Sans Pro" panose="020B0503030403020204" pitchFamily="34" charset="0"/>
              <a:ea typeface="Open Sans Light" panose="020B0306030504020204" pitchFamily="34" charset="0"/>
            </a:endParaRPr>
          </a:p>
        </p:txBody>
      </p:sp>
      <p:sp>
        <p:nvSpPr>
          <p:cNvPr id="39940" name="Rectangle 63"/>
          <p:cNvSpPr>
            <a:spLocks noChangeArrowheads="1"/>
          </p:cNvSpPr>
          <p:nvPr/>
        </p:nvSpPr>
        <p:spPr bwMode="auto">
          <a:xfrm>
            <a:off x="2713822" y="3931444"/>
            <a:ext cx="458807" cy="2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dirty="0">
                <a:solidFill>
                  <a:schemeClr val="tx2"/>
                </a:solidFill>
                <a:latin typeface="Source Sans Pro" panose="020B0503030403020204" pitchFamily="34" charset="0"/>
                <a:ea typeface="Open Sans Light" panose="020B0306030504020204" pitchFamily="34" charset="0"/>
              </a:rPr>
              <a:t>Jan</a:t>
            </a:r>
            <a:endParaRPr lang="bg-BG" altLang="es-MX" sz="1200" dirty="0">
              <a:latin typeface="Source Sans Pro" panose="020B0503030403020204" pitchFamily="34" charset="0"/>
              <a:ea typeface="Open Sans Light" panose="020B0306030504020204" pitchFamily="34" charset="0"/>
            </a:endParaRPr>
          </a:p>
        </p:txBody>
      </p:sp>
      <p:sp>
        <p:nvSpPr>
          <p:cNvPr id="34" name="Isosceles Triangle 26"/>
          <p:cNvSpPr/>
          <p:nvPr/>
        </p:nvSpPr>
        <p:spPr>
          <a:xfrm>
            <a:off x="893763" y="1523207"/>
            <a:ext cx="4233069" cy="215820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FFAA19">
              <a:alpha val="8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217">
              <a:defRPr/>
            </a:pPr>
            <a:endParaRPr lang="en-US" sz="676" dirty="0">
              <a:latin typeface="Calibri Light"/>
            </a:endParaRPr>
          </a:p>
        </p:txBody>
      </p:sp>
      <p:sp>
        <p:nvSpPr>
          <p:cNvPr id="35" name="Isosceles Triangle 26"/>
          <p:cNvSpPr/>
          <p:nvPr/>
        </p:nvSpPr>
        <p:spPr>
          <a:xfrm>
            <a:off x="2932907" y="2031207"/>
            <a:ext cx="3006725" cy="165020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217">
              <a:defRPr/>
            </a:pPr>
            <a:endParaRPr lang="en-US" sz="676" dirty="0">
              <a:latin typeface="Calibri Light"/>
            </a:endParaRPr>
          </a:p>
        </p:txBody>
      </p:sp>
      <p:sp>
        <p:nvSpPr>
          <p:cNvPr id="36" name="Isosceles Triangle 26"/>
          <p:cNvSpPr/>
          <p:nvPr/>
        </p:nvSpPr>
        <p:spPr>
          <a:xfrm>
            <a:off x="3600450" y="2840832"/>
            <a:ext cx="3565525" cy="84058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217">
              <a:defRPr/>
            </a:pPr>
            <a:endParaRPr lang="en-US" sz="676" dirty="0">
              <a:latin typeface="Calibri Light"/>
            </a:endParaRPr>
          </a:p>
        </p:txBody>
      </p:sp>
      <p:sp>
        <p:nvSpPr>
          <p:cNvPr id="37" name="Isosceles Triangle 26"/>
          <p:cNvSpPr/>
          <p:nvPr/>
        </p:nvSpPr>
        <p:spPr>
          <a:xfrm>
            <a:off x="4955382" y="2602707"/>
            <a:ext cx="3565525" cy="107870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4217">
              <a:defRPr/>
            </a:pPr>
            <a:endParaRPr lang="en-US" sz="676" dirty="0">
              <a:latin typeface="Calibri Light"/>
            </a:endParaRPr>
          </a:p>
        </p:txBody>
      </p:sp>
      <p:sp>
        <p:nvSpPr>
          <p:cNvPr id="38" name="Isosceles Triangle 26"/>
          <p:cNvSpPr/>
          <p:nvPr/>
        </p:nvSpPr>
        <p:spPr>
          <a:xfrm>
            <a:off x="6246813" y="2436019"/>
            <a:ext cx="3565525" cy="124539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217">
              <a:defRPr/>
            </a:pPr>
            <a:endParaRPr lang="en-US" sz="676" dirty="0">
              <a:latin typeface="Calibri Light"/>
            </a:endParaRPr>
          </a:p>
        </p:txBody>
      </p:sp>
      <p:sp>
        <p:nvSpPr>
          <p:cNvPr id="39" name="Isosceles Triangle 26"/>
          <p:cNvSpPr/>
          <p:nvPr/>
        </p:nvSpPr>
        <p:spPr>
          <a:xfrm>
            <a:off x="7737475" y="2602707"/>
            <a:ext cx="3565525" cy="1078706"/>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4217">
              <a:defRPr/>
            </a:pPr>
            <a:endParaRPr lang="en-US" sz="676" dirty="0">
              <a:latin typeface="Calibri Light"/>
            </a:endParaRPr>
          </a:p>
        </p:txBody>
      </p:sp>
      <p:sp>
        <p:nvSpPr>
          <p:cNvPr id="48" name="Rounded Rectangle 47"/>
          <p:cNvSpPr/>
          <p:nvPr/>
        </p:nvSpPr>
        <p:spPr>
          <a:xfrm flipV="1">
            <a:off x="927100" y="3802857"/>
            <a:ext cx="10255250" cy="8651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49" name="Oval 48"/>
          <p:cNvSpPr>
            <a:spLocks noChangeAspect="1"/>
          </p:cNvSpPr>
          <p:nvPr/>
        </p:nvSpPr>
        <p:spPr>
          <a:xfrm>
            <a:off x="2853532" y="3782219"/>
            <a:ext cx="107156" cy="107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54" name="Oval 53"/>
          <p:cNvSpPr>
            <a:spLocks noChangeAspect="1"/>
          </p:cNvSpPr>
          <p:nvPr/>
        </p:nvSpPr>
        <p:spPr>
          <a:xfrm>
            <a:off x="6650832" y="3782219"/>
            <a:ext cx="107156" cy="107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55" name="Oval 54"/>
          <p:cNvSpPr>
            <a:spLocks noChangeAspect="1"/>
          </p:cNvSpPr>
          <p:nvPr/>
        </p:nvSpPr>
        <p:spPr>
          <a:xfrm>
            <a:off x="5351463" y="3782219"/>
            <a:ext cx="107157" cy="107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56" name="Oval 55"/>
          <p:cNvSpPr>
            <a:spLocks noChangeAspect="1"/>
          </p:cNvSpPr>
          <p:nvPr/>
        </p:nvSpPr>
        <p:spPr>
          <a:xfrm>
            <a:off x="4341813" y="3782219"/>
            <a:ext cx="107157" cy="107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67" name="Oval 66"/>
          <p:cNvSpPr>
            <a:spLocks noChangeAspect="1"/>
          </p:cNvSpPr>
          <p:nvPr/>
        </p:nvSpPr>
        <p:spPr>
          <a:xfrm>
            <a:off x="9514682" y="3782219"/>
            <a:ext cx="107156" cy="107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68" name="Oval 67"/>
          <p:cNvSpPr>
            <a:spLocks noChangeAspect="1"/>
          </p:cNvSpPr>
          <p:nvPr/>
        </p:nvSpPr>
        <p:spPr>
          <a:xfrm>
            <a:off x="7974807" y="3782219"/>
            <a:ext cx="107156" cy="107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algn="ctr" defTabSz="914217">
              <a:defRPr/>
            </a:pPr>
            <a:endParaRPr lang="bg-BG" sz="900">
              <a:latin typeface="Calibri Light"/>
            </a:endParaRPr>
          </a:p>
        </p:txBody>
      </p:sp>
      <p:sp>
        <p:nvSpPr>
          <p:cNvPr id="39954" name="Rectangle 70"/>
          <p:cNvSpPr>
            <a:spLocks noChangeArrowheads="1"/>
          </p:cNvSpPr>
          <p:nvPr/>
        </p:nvSpPr>
        <p:spPr bwMode="auto">
          <a:xfrm>
            <a:off x="9361058" y="3931444"/>
            <a:ext cx="463617" cy="2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solidFill>
                  <a:schemeClr val="tx2"/>
                </a:solidFill>
                <a:latin typeface="Source Sans Pro" panose="020B0503030403020204" pitchFamily="34" charset="0"/>
                <a:ea typeface="Open Sans Light" panose="020B0306030504020204" pitchFamily="34" charset="0"/>
              </a:rPr>
              <a:t>Jun</a:t>
            </a:r>
            <a:endParaRPr lang="bg-BG" altLang="es-MX" sz="1200">
              <a:latin typeface="Source Sans Pro" panose="020B0503030403020204" pitchFamily="34" charset="0"/>
              <a:ea typeface="Open Sans Light" panose="020B0306030504020204" pitchFamily="34" charset="0"/>
            </a:endParaRPr>
          </a:p>
        </p:txBody>
      </p:sp>
      <p:sp>
        <p:nvSpPr>
          <p:cNvPr id="39955" name="Rectangle 71"/>
          <p:cNvSpPr>
            <a:spLocks noChangeArrowheads="1"/>
          </p:cNvSpPr>
          <p:nvPr/>
        </p:nvSpPr>
        <p:spPr bwMode="auto">
          <a:xfrm>
            <a:off x="7814740" y="3931444"/>
            <a:ext cx="482853" cy="29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200">
                <a:solidFill>
                  <a:schemeClr val="tx2"/>
                </a:solidFill>
                <a:latin typeface="Source Sans Pro" panose="020B0503030403020204" pitchFamily="34" charset="0"/>
                <a:ea typeface="Open Sans Light" panose="020B0306030504020204" pitchFamily="34" charset="0"/>
              </a:rPr>
              <a:t>May</a:t>
            </a:r>
            <a:endParaRPr lang="bg-BG" altLang="es-MX" sz="1200">
              <a:latin typeface="Source Sans Pro" panose="020B0503030403020204" pitchFamily="34" charset="0"/>
              <a:ea typeface="Open Sans Light" panose="020B0306030504020204" pitchFamily="34" charset="0"/>
            </a:endParaRPr>
          </a:p>
        </p:txBody>
      </p:sp>
      <p:sp>
        <p:nvSpPr>
          <p:cNvPr id="39956" name="TextBox 91"/>
          <p:cNvSpPr txBox="1">
            <a:spLocks noChangeArrowheads="1"/>
          </p:cNvSpPr>
          <p:nvPr/>
        </p:nvSpPr>
        <p:spPr bwMode="auto">
          <a:xfrm>
            <a:off x="2345532" y="5168900"/>
            <a:ext cx="61583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mj-lt"/>
              </a:rPr>
              <a:t>April</a:t>
            </a:r>
            <a:endParaRPr lang="id-ID" altLang="es-MX" sz="1600" b="1">
              <a:latin typeface="+mj-lt"/>
            </a:endParaRPr>
          </a:p>
        </p:txBody>
      </p:sp>
      <p:sp>
        <p:nvSpPr>
          <p:cNvPr id="39957" name="TextBox 92"/>
          <p:cNvSpPr txBox="1">
            <a:spLocks noChangeArrowheads="1"/>
          </p:cNvSpPr>
          <p:nvPr/>
        </p:nvSpPr>
        <p:spPr bwMode="auto">
          <a:xfrm>
            <a:off x="2101057" y="5417344"/>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j-lt"/>
              </a:rPr>
              <a:t>Lorem ipsum dolor sit amet, consectetur adipiscing elit. </a:t>
            </a:r>
          </a:p>
        </p:txBody>
      </p:sp>
      <p:sp>
        <p:nvSpPr>
          <p:cNvPr id="94" name="Oval 93"/>
          <p:cNvSpPr>
            <a:spLocks noChangeAspect="1"/>
          </p:cNvSpPr>
          <p:nvPr/>
        </p:nvSpPr>
        <p:spPr bwMode="auto">
          <a:xfrm>
            <a:off x="2212975" y="5277644"/>
            <a:ext cx="156369" cy="156369"/>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9959" name="TextBox 94"/>
          <p:cNvSpPr txBox="1">
            <a:spLocks noChangeArrowheads="1"/>
          </p:cNvSpPr>
          <p:nvPr/>
        </p:nvSpPr>
        <p:spPr bwMode="auto">
          <a:xfrm>
            <a:off x="7997032" y="4381500"/>
            <a:ext cx="74202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mj-lt"/>
              </a:rPr>
              <a:t>March</a:t>
            </a:r>
            <a:endParaRPr lang="id-ID" altLang="es-MX" sz="1600" b="1">
              <a:latin typeface="+mj-lt"/>
            </a:endParaRPr>
          </a:p>
        </p:txBody>
      </p:sp>
      <p:sp>
        <p:nvSpPr>
          <p:cNvPr id="39960" name="TextBox 95"/>
          <p:cNvSpPr txBox="1">
            <a:spLocks noChangeArrowheads="1"/>
          </p:cNvSpPr>
          <p:nvPr/>
        </p:nvSpPr>
        <p:spPr bwMode="auto">
          <a:xfrm>
            <a:off x="7752557" y="4629150"/>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j-lt"/>
              </a:rPr>
              <a:t>Lorem ipsum dolor sit amet, consectetur adipiscing elit. </a:t>
            </a:r>
          </a:p>
        </p:txBody>
      </p:sp>
      <p:sp>
        <p:nvSpPr>
          <p:cNvPr id="97" name="Oval 96"/>
          <p:cNvSpPr>
            <a:spLocks noChangeAspect="1"/>
          </p:cNvSpPr>
          <p:nvPr/>
        </p:nvSpPr>
        <p:spPr bwMode="auto">
          <a:xfrm>
            <a:off x="7864475" y="4489450"/>
            <a:ext cx="156369" cy="156369"/>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9962" name="TextBox 97"/>
          <p:cNvSpPr txBox="1">
            <a:spLocks noChangeArrowheads="1"/>
          </p:cNvSpPr>
          <p:nvPr/>
        </p:nvSpPr>
        <p:spPr bwMode="auto">
          <a:xfrm>
            <a:off x="8008938" y="5160169"/>
            <a:ext cx="57576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mj-lt"/>
              </a:rPr>
              <a:t>June</a:t>
            </a:r>
            <a:endParaRPr lang="id-ID" altLang="es-MX" sz="1600" b="1">
              <a:latin typeface="+mj-lt"/>
            </a:endParaRPr>
          </a:p>
        </p:txBody>
      </p:sp>
      <p:sp>
        <p:nvSpPr>
          <p:cNvPr id="39963" name="TextBox 98"/>
          <p:cNvSpPr txBox="1">
            <a:spLocks noChangeArrowheads="1"/>
          </p:cNvSpPr>
          <p:nvPr/>
        </p:nvSpPr>
        <p:spPr bwMode="auto">
          <a:xfrm>
            <a:off x="7765257" y="5408613"/>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j-lt"/>
              </a:rPr>
              <a:t>Lorem ipsum dolor sit amet, consectetur adipiscing elit. </a:t>
            </a:r>
          </a:p>
        </p:txBody>
      </p:sp>
      <p:sp>
        <p:nvSpPr>
          <p:cNvPr id="100" name="Oval 99"/>
          <p:cNvSpPr>
            <a:spLocks noChangeAspect="1"/>
          </p:cNvSpPr>
          <p:nvPr/>
        </p:nvSpPr>
        <p:spPr bwMode="auto">
          <a:xfrm>
            <a:off x="7876382" y="5268913"/>
            <a:ext cx="156369" cy="156369"/>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9965" name="TextBox 100"/>
          <p:cNvSpPr txBox="1">
            <a:spLocks noChangeArrowheads="1"/>
          </p:cNvSpPr>
          <p:nvPr/>
        </p:nvSpPr>
        <p:spPr bwMode="auto">
          <a:xfrm>
            <a:off x="5008563" y="5174457"/>
            <a:ext cx="55652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mj-lt"/>
              </a:rPr>
              <a:t>May</a:t>
            </a:r>
            <a:endParaRPr lang="id-ID" altLang="es-MX" sz="1600" b="1">
              <a:latin typeface="+mj-lt"/>
            </a:endParaRPr>
          </a:p>
        </p:txBody>
      </p:sp>
      <p:sp>
        <p:nvSpPr>
          <p:cNvPr id="39966" name="TextBox 101"/>
          <p:cNvSpPr txBox="1">
            <a:spLocks noChangeArrowheads="1"/>
          </p:cNvSpPr>
          <p:nvPr/>
        </p:nvSpPr>
        <p:spPr bwMode="auto">
          <a:xfrm>
            <a:off x="4764882" y="5422900"/>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j-lt"/>
              </a:rPr>
              <a:t>Lorem ipsum dolor sit amet, consectetur adipiscing elit. </a:t>
            </a:r>
          </a:p>
        </p:txBody>
      </p:sp>
      <p:sp>
        <p:nvSpPr>
          <p:cNvPr id="103" name="Oval 102"/>
          <p:cNvSpPr>
            <a:spLocks noChangeAspect="1"/>
          </p:cNvSpPr>
          <p:nvPr/>
        </p:nvSpPr>
        <p:spPr bwMode="auto">
          <a:xfrm>
            <a:off x="4876007" y="5283200"/>
            <a:ext cx="156369" cy="156369"/>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9968" name="TextBox 103"/>
          <p:cNvSpPr txBox="1">
            <a:spLocks noChangeArrowheads="1"/>
          </p:cNvSpPr>
          <p:nvPr/>
        </p:nvSpPr>
        <p:spPr bwMode="auto">
          <a:xfrm>
            <a:off x="5029994" y="4379119"/>
            <a:ext cx="94714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a:latin typeface="+mj-lt"/>
              </a:rPr>
              <a:t>February</a:t>
            </a:r>
            <a:endParaRPr lang="id-ID" altLang="es-MX" sz="1600" b="1">
              <a:latin typeface="+mj-lt"/>
            </a:endParaRPr>
          </a:p>
        </p:txBody>
      </p:sp>
      <p:sp>
        <p:nvSpPr>
          <p:cNvPr id="39969" name="TextBox 104"/>
          <p:cNvSpPr txBox="1">
            <a:spLocks noChangeArrowheads="1"/>
          </p:cNvSpPr>
          <p:nvPr/>
        </p:nvSpPr>
        <p:spPr bwMode="auto">
          <a:xfrm>
            <a:off x="4786313" y="4627563"/>
            <a:ext cx="2348707"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j-lt"/>
              </a:rPr>
              <a:t>Lorem ipsum dolor sit amet, consectetur adipiscing elit. </a:t>
            </a:r>
          </a:p>
        </p:txBody>
      </p:sp>
      <p:sp>
        <p:nvSpPr>
          <p:cNvPr id="106" name="Oval 105"/>
          <p:cNvSpPr>
            <a:spLocks noChangeAspect="1"/>
          </p:cNvSpPr>
          <p:nvPr/>
        </p:nvSpPr>
        <p:spPr bwMode="auto">
          <a:xfrm>
            <a:off x="4897438" y="4487863"/>
            <a:ext cx="156369" cy="156369"/>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39971" name="TextBox 106"/>
          <p:cNvSpPr txBox="1">
            <a:spLocks noChangeArrowheads="1"/>
          </p:cNvSpPr>
          <p:nvPr/>
        </p:nvSpPr>
        <p:spPr bwMode="auto">
          <a:xfrm>
            <a:off x="2345532" y="4379119"/>
            <a:ext cx="84756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latin typeface="+mj-lt"/>
              </a:rPr>
              <a:t>January</a:t>
            </a:r>
            <a:endParaRPr lang="id-ID" altLang="es-MX" sz="1600" b="1" dirty="0">
              <a:latin typeface="+mj-lt"/>
            </a:endParaRPr>
          </a:p>
        </p:txBody>
      </p:sp>
      <p:sp>
        <p:nvSpPr>
          <p:cNvPr id="39972" name="TextBox 107"/>
          <p:cNvSpPr txBox="1">
            <a:spLocks noChangeArrowheads="1"/>
          </p:cNvSpPr>
          <p:nvPr/>
        </p:nvSpPr>
        <p:spPr bwMode="auto">
          <a:xfrm>
            <a:off x="2117242" y="4601592"/>
            <a:ext cx="2348706" cy="50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j-lt"/>
              </a:rPr>
              <a:t>Lorem ipsum dolor sit amet, consectetur adipiscing elit. </a:t>
            </a:r>
          </a:p>
        </p:txBody>
      </p:sp>
      <p:sp>
        <p:nvSpPr>
          <p:cNvPr id="109" name="Oval 108"/>
          <p:cNvSpPr>
            <a:spLocks noChangeAspect="1"/>
          </p:cNvSpPr>
          <p:nvPr/>
        </p:nvSpPr>
        <p:spPr bwMode="auto">
          <a:xfrm>
            <a:off x="2212975" y="4487863"/>
            <a:ext cx="156369" cy="15636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latin typeface="Calibri Light"/>
            </a:endParaRPr>
          </a:p>
        </p:txBody>
      </p:sp>
      <p:sp>
        <p:nvSpPr>
          <p:cNvPr id="2" name="Title 1">
            <a:extLst>
              <a:ext uri="{FF2B5EF4-FFF2-40B4-BE49-F238E27FC236}">
                <a16:creationId xmlns:a16="http://schemas.microsoft.com/office/drawing/2014/main" id="{8729EB1A-035A-412D-B118-9B17F585C509}"/>
              </a:ext>
            </a:extLst>
          </p:cNvPr>
          <p:cNvSpPr>
            <a:spLocks noGrp="1"/>
          </p:cNvSpPr>
          <p:nvPr>
            <p:ph type="title"/>
          </p:nvPr>
        </p:nvSpPr>
        <p:spPr/>
        <p:txBody>
          <a:bodyPr/>
          <a:lstStyle/>
          <a:p>
            <a:r>
              <a:rPr lang="en-US" dirty="0">
                <a:solidFill>
                  <a:schemeClr val="tx1">
                    <a:lumMod val="75000"/>
                    <a:lumOff val="25000"/>
                  </a:schemeClr>
                </a:solidFill>
                <a:latin typeface="Montserrat Black" panose="00000A00000000000000" pitchFamily="50" charset="0"/>
              </a:rPr>
              <a:t>PAGE VIEWS</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1EE77D-1704-478C-9730-46B6A31D6054}"/>
              </a:ext>
            </a:extLst>
          </p:cNvPr>
          <p:cNvSpPr>
            <a:spLocks noGrp="1"/>
          </p:cNvSpPr>
          <p:nvPr>
            <p:ph type="title"/>
          </p:nvPr>
        </p:nvSpPr>
        <p:spPr/>
        <p:txBody>
          <a:bodyPr/>
          <a:lstStyle/>
          <a:p>
            <a:r>
              <a:rPr lang="en-US" dirty="0">
                <a:solidFill>
                  <a:schemeClr val="tx1">
                    <a:lumMod val="75000"/>
                    <a:lumOff val="25000"/>
                  </a:schemeClr>
                </a:solidFill>
                <a:latin typeface="Montserrat Black" panose="00000A00000000000000" pitchFamily="50" charset="0"/>
              </a:rPr>
              <a:t>CLICKS</a:t>
            </a:r>
          </a:p>
        </p:txBody>
      </p:sp>
      <p:grpSp>
        <p:nvGrpSpPr>
          <p:cNvPr id="9" name="Group 4">
            <a:extLst>
              <a:ext uri="{FF2B5EF4-FFF2-40B4-BE49-F238E27FC236}">
                <a16:creationId xmlns:a16="http://schemas.microsoft.com/office/drawing/2014/main" id="{888829B3-8BC7-4279-9C08-C11C126E1950}"/>
              </a:ext>
            </a:extLst>
          </p:cNvPr>
          <p:cNvGrpSpPr>
            <a:grpSpLocks noChangeAspect="1"/>
          </p:cNvGrpSpPr>
          <p:nvPr/>
        </p:nvGrpSpPr>
        <p:grpSpPr bwMode="auto">
          <a:xfrm>
            <a:off x="751430" y="1702923"/>
            <a:ext cx="4065588" cy="4065588"/>
            <a:chOff x="663" y="1157"/>
            <a:chExt cx="2561" cy="2561"/>
          </a:xfrm>
        </p:grpSpPr>
        <p:sp>
          <p:nvSpPr>
            <p:cNvPr id="13" name="Freeform 5">
              <a:extLst>
                <a:ext uri="{FF2B5EF4-FFF2-40B4-BE49-F238E27FC236}">
                  <a16:creationId xmlns:a16="http://schemas.microsoft.com/office/drawing/2014/main" id="{26C999B0-B6EF-45C7-8DB4-7F5FF6328936}"/>
                </a:ext>
              </a:extLst>
            </p:cNvPr>
            <p:cNvSpPr>
              <a:spLocks noEditPoints="1"/>
            </p:cNvSpPr>
            <p:nvPr/>
          </p:nvSpPr>
          <p:spPr bwMode="auto">
            <a:xfrm>
              <a:off x="672" y="1166"/>
              <a:ext cx="2543" cy="2543"/>
            </a:xfrm>
            <a:custGeom>
              <a:avLst/>
              <a:gdLst>
                <a:gd name="T0" fmla="*/ 413 w 836"/>
                <a:gd name="T1" fmla="*/ 0 h 836"/>
                <a:gd name="T2" fmla="*/ 408 w 836"/>
                <a:gd name="T3" fmla="*/ 0 h 836"/>
                <a:gd name="T4" fmla="*/ 331 w 836"/>
                <a:gd name="T5" fmla="*/ 9 h 836"/>
                <a:gd name="T6" fmla="*/ 294 w 836"/>
                <a:gd name="T7" fmla="*/ 19 h 836"/>
                <a:gd name="T8" fmla="*/ 281 w 836"/>
                <a:gd name="T9" fmla="*/ 23 h 836"/>
                <a:gd name="T10" fmla="*/ 258 w 836"/>
                <a:gd name="T11" fmla="*/ 32 h 836"/>
                <a:gd name="T12" fmla="*/ 254 w 836"/>
                <a:gd name="T13" fmla="*/ 34 h 836"/>
                <a:gd name="T14" fmla="*/ 217 w 836"/>
                <a:gd name="T15" fmla="*/ 52 h 836"/>
                <a:gd name="T16" fmla="*/ 213 w 836"/>
                <a:gd name="T17" fmla="*/ 54 h 836"/>
                <a:gd name="T18" fmla="*/ 185 w 836"/>
                <a:gd name="T19" fmla="*/ 71 h 836"/>
                <a:gd name="T20" fmla="*/ 157 w 836"/>
                <a:gd name="T21" fmla="*/ 92 h 836"/>
                <a:gd name="T22" fmla="*/ 99 w 836"/>
                <a:gd name="T23" fmla="*/ 148 h 836"/>
                <a:gd name="T24" fmla="*/ 96 w 836"/>
                <a:gd name="T25" fmla="*/ 151 h 836"/>
                <a:gd name="T26" fmla="*/ 50 w 836"/>
                <a:gd name="T27" fmla="*/ 220 h 836"/>
                <a:gd name="T28" fmla="*/ 48 w 836"/>
                <a:gd name="T29" fmla="*/ 223 h 836"/>
                <a:gd name="T30" fmla="*/ 46 w 836"/>
                <a:gd name="T31" fmla="*/ 227 h 836"/>
                <a:gd name="T32" fmla="*/ 6 w 836"/>
                <a:gd name="T33" fmla="*/ 382 h 836"/>
                <a:gd name="T34" fmla="*/ 0 w 836"/>
                <a:gd name="T35" fmla="*/ 420 h 836"/>
                <a:gd name="T36" fmla="*/ 16 w 836"/>
                <a:gd name="T37" fmla="*/ 519 h 836"/>
                <a:gd name="T38" fmla="*/ 48 w 836"/>
                <a:gd name="T39" fmla="*/ 613 h 836"/>
                <a:gd name="T40" fmla="*/ 69 w 836"/>
                <a:gd name="T41" fmla="*/ 648 h 836"/>
                <a:gd name="T42" fmla="*/ 105 w 836"/>
                <a:gd name="T43" fmla="*/ 695 h 836"/>
                <a:gd name="T44" fmla="*/ 143 w 836"/>
                <a:gd name="T45" fmla="*/ 733 h 836"/>
                <a:gd name="T46" fmla="*/ 165 w 836"/>
                <a:gd name="T47" fmla="*/ 751 h 836"/>
                <a:gd name="T48" fmla="*/ 168 w 836"/>
                <a:gd name="T49" fmla="*/ 753 h 836"/>
                <a:gd name="T50" fmla="*/ 172 w 836"/>
                <a:gd name="T51" fmla="*/ 756 h 836"/>
                <a:gd name="T52" fmla="*/ 198 w 836"/>
                <a:gd name="T53" fmla="*/ 774 h 836"/>
                <a:gd name="T54" fmla="*/ 271 w 836"/>
                <a:gd name="T55" fmla="*/ 810 h 836"/>
                <a:gd name="T56" fmla="*/ 278 w 836"/>
                <a:gd name="T57" fmla="*/ 812 h 836"/>
                <a:gd name="T58" fmla="*/ 307 w 836"/>
                <a:gd name="T59" fmla="*/ 817 h 836"/>
                <a:gd name="T60" fmla="*/ 386 w 836"/>
                <a:gd name="T61" fmla="*/ 835 h 836"/>
                <a:gd name="T62" fmla="*/ 440 w 836"/>
                <a:gd name="T63" fmla="*/ 836 h 836"/>
                <a:gd name="T64" fmla="*/ 560 w 836"/>
                <a:gd name="T65" fmla="*/ 807 h 836"/>
                <a:gd name="T66" fmla="*/ 593 w 836"/>
                <a:gd name="T67" fmla="*/ 798 h 836"/>
                <a:gd name="T68" fmla="*/ 623 w 836"/>
                <a:gd name="T69" fmla="*/ 782 h 836"/>
                <a:gd name="T70" fmla="*/ 718 w 836"/>
                <a:gd name="T71" fmla="*/ 709 h 836"/>
                <a:gd name="T72" fmla="*/ 721 w 836"/>
                <a:gd name="T73" fmla="*/ 706 h 836"/>
                <a:gd name="T74" fmla="*/ 749 w 836"/>
                <a:gd name="T75" fmla="*/ 673 h 836"/>
                <a:gd name="T76" fmla="*/ 803 w 836"/>
                <a:gd name="T77" fmla="*/ 581 h 836"/>
                <a:gd name="T78" fmla="*/ 809 w 836"/>
                <a:gd name="T79" fmla="*/ 566 h 836"/>
                <a:gd name="T80" fmla="*/ 820 w 836"/>
                <a:gd name="T81" fmla="*/ 535 h 836"/>
                <a:gd name="T82" fmla="*/ 828 w 836"/>
                <a:gd name="T83" fmla="*/ 499 h 836"/>
                <a:gd name="T84" fmla="*/ 834 w 836"/>
                <a:gd name="T85" fmla="*/ 463 h 836"/>
                <a:gd name="T86" fmla="*/ 836 w 836"/>
                <a:gd name="T87" fmla="*/ 421 h 836"/>
                <a:gd name="T88" fmla="*/ 836 w 836"/>
                <a:gd name="T89" fmla="*/ 416 h 836"/>
                <a:gd name="T90" fmla="*/ 835 w 836"/>
                <a:gd name="T91" fmla="*/ 383 h 836"/>
                <a:gd name="T92" fmla="*/ 834 w 836"/>
                <a:gd name="T93" fmla="*/ 376 h 836"/>
                <a:gd name="T94" fmla="*/ 827 w 836"/>
                <a:gd name="T95" fmla="*/ 331 h 836"/>
                <a:gd name="T96" fmla="*/ 821 w 836"/>
                <a:gd name="T97" fmla="*/ 306 h 836"/>
                <a:gd name="T98" fmla="*/ 806 w 836"/>
                <a:gd name="T99" fmla="*/ 263 h 836"/>
                <a:gd name="T100" fmla="*/ 790 w 836"/>
                <a:gd name="T101" fmla="*/ 226 h 836"/>
                <a:gd name="T102" fmla="*/ 785 w 836"/>
                <a:gd name="T103" fmla="*/ 218 h 836"/>
                <a:gd name="T104" fmla="*/ 747 w 836"/>
                <a:gd name="T105" fmla="*/ 160 h 836"/>
                <a:gd name="T106" fmla="*/ 723 w 836"/>
                <a:gd name="T107" fmla="*/ 132 h 836"/>
                <a:gd name="T108" fmla="*/ 720 w 836"/>
                <a:gd name="T109" fmla="*/ 129 h 836"/>
                <a:gd name="T110" fmla="*/ 717 w 836"/>
                <a:gd name="T111" fmla="*/ 126 h 836"/>
                <a:gd name="T112" fmla="*/ 714 w 836"/>
                <a:gd name="T113" fmla="*/ 122 h 836"/>
                <a:gd name="T114" fmla="*/ 691 w 836"/>
                <a:gd name="T115" fmla="*/ 102 h 836"/>
                <a:gd name="T116" fmla="*/ 688 w 836"/>
                <a:gd name="T117" fmla="*/ 99 h 836"/>
                <a:gd name="T118" fmla="*/ 685 w 836"/>
                <a:gd name="T119" fmla="*/ 96 h 836"/>
                <a:gd name="T120" fmla="*/ 620 w 836"/>
                <a:gd name="T121" fmla="*/ 52 h 836"/>
                <a:gd name="T122" fmla="*/ 548 w 836"/>
                <a:gd name="T123" fmla="*/ 20 h 836"/>
                <a:gd name="T124" fmla="*/ 428 w 836"/>
                <a:gd name="T125"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0"/>
                  </a:moveTo>
                  <a:cubicBezTo>
                    <a:pt x="418" y="0"/>
                    <a:pt x="418" y="0"/>
                    <a:pt x="418" y="0"/>
                  </a:cubicBezTo>
                  <a:cubicBezTo>
                    <a:pt x="418" y="0"/>
                    <a:pt x="418" y="0"/>
                    <a:pt x="418" y="0"/>
                  </a:cubicBezTo>
                  <a:cubicBezTo>
                    <a:pt x="418" y="0"/>
                    <a:pt x="418" y="0"/>
                    <a:pt x="418" y="0"/>
                  </a:cubicBezTo>
                  <a:cubicBezTo>
                    <a:pt x="418" y="0"/>
                    <a:pt x="418" y="0"/>
                    <a:pt x="418" y="0"/>
                  </a:cubicBezTo>
                  <a:cubicBezTo>
                    <a:pt x="418" y="0"/>
                    <a:pt x="418" y="0"/>
                    <a:pt x="418" y="0"/>
                  </a:cubicBezTo>
                  <a:cubicBezTo>
                    <a:pt x="418" y="0"/>
                    <a:pt x="418" y="0"/>
                    <a:pt x="418"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7" y="0"/>
                    <a:pt x="417" y="0"/>
                    <a:pt x="417" y="0"/>
                  </a:cubicBezTo>
                  <a:cubicBezTo>
                    <a:pt x="416" y="0"/>
                    <a:pt x="416" y="0"/>
                    <a:pt x="416" y="0"/>
                  </a:cubicBezTo>
                  <a:cubicBezTo>
                    <a:pt x="416" y="0"/>
                    <a:pt x="416" y="0"/>
                    <a:pt x="416" y="0"/>
                  </a:cubicBezTo>
                  <a:cubicBezTo>
                    <a:pt x="416" y="0"/>
                    <a:pt x="416" y="0"/>
                    <a:pt x="416" y="0"/>
                  </a:cubicBezTo>
                  <a:cubicBezTo>
                    <a:pt x="416" y="0"/>
                    <a:pt x="416" y="0"/>
                    <a:pt x="416" y="0"/>
                  </a:cubicBezTo>
                  <a:cubicBezTo>
                    <a:pt x="416" y="0"/>
                    <a:pt x="416" y="0"/>
                    <a:pt x="416" y="0"/>
                  </a:cubicBezTo>
                  <a:cubicBezTo>
                    <a:pt x="416" y="0"/>
                    <a:pt x="416" y="0"/>
                    <a:pt x="416" y="0"/>
                  </a:cubicBezTo>
                  <a:cubicBezTo>
                    <a:pt x="416" y="0"/>
                    <a:pt x="416" y="0"/>
                    <a:pt x="416" y="0"/>
                  </a:cubicBezTo>
                  <a:cubicBezTo>
                    <a:pt x="416" y="0"/>
                    <a:pt x="416" y="0"/>
                    <a:pt x="416" y="0"/>
                  </a:cubicBezTo>
                  <a:cubicBezTo>
                    <a:pt x="416" y="0"/>
                    <a:pt x="416" y="0"/>
                    <a:pt x="416" y="0"/>
                  </a:cubicBezTo>
                  <a:cubicBezTo>
                    <a:pt x="416" y="0"/>
                    <a:pt x="416"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5" y="0"/>
                  </a:cubicBezTo>
                  <a:cubicBezTo>
                    <a:pt x="415" y="0"/>
                    <a:pt x="415" y="0"/>
                    <a:pt x="414" y="0"/>
                  </a:cubicBezTo>
                  <a:cubicBezTo>
                    <a:pt x="414" y="0"/>
                    <a:pt x="414" y="0"/>
                    <a:pt x="414" y="0"/>
                  </a:cubicBezTo>
                  <a:cubicBezTo>
                    <a:pt x="414" y="0"/>
                    <a:pt x="414" y="0"/>
                    <a:pt x="414" y="0"/>
                  </a:cubicBezTo>
                  <a:cubicBezTo>
                    <a:pt x="414" y="0"/>
                    <a:pt x="414" y="0"/>
                    <a:pt x="414" y="0"/>
                  </a:cubicBezTo>
                  <a:cubicBezTo>
                    <a:pt x="414" y="0"/>
                    <a:pt x="414" y="0"/>
                    <a:pt x="414" y="0"/>
                  </a:cubicBezTo>
                  <a:cubicBezTo>
                    <a:pt x="414" y="0"/>
                    <a:pt x="414" y="0"/>
                    <a:pt x="414" y="0"/>
                  </a:cubicBezTo>
                  <a:cubicBezTo>
                    <a:pt x="414" y="0"/>
                    <a:pt x="414" y="0"/>
                    <a:pt x="414" y="0"/>
                  </a:cubicBezTo>
                  <a:cubicBezTo>
                    <a:pt x="414" y="0"/>
                    <a:pt x="414" y="0"/>
                    <a:pt x="414" y="0"/>
                  </a:cubicBezTo>
                  <a:cubicBezTo>
                    <a:pt x="414" y="0"/>
                    <a:pt x="414" y="0"/>
                    <a:pt x="414" y="0"/>
                  </a:cubicBezTo>
                  <a:cubicBezTo>
                    <a:pt x="414" y="0"/>
                    <a:pt x="414" y="0"/>
                    <a:pt x="414"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3" y="0"/>
                    <a:pt x="413" y="0"/>
                  </a:cubicBezTo>
                  <a:cubicBezTo>
                    <a:pt x="413" y="0"/>
                    <a:pt x="412" y="0"/>
                    <a:pt x="412" y="0"/>
                  </a:cubicBezTo>
                  <a:cubicBezTo>
                    <a:pt x="412" y="0"/>
                    <a:pt x="412" y="0"/>
                    <a:pt x="412" y="0"/>
                  </a:cubicBezTo>
                  <a:cubicBezTo>
                    <a:pt x="412" y="0"/>
                    <a:pt x="412" y="0"/>
                    <a:pt x="412" y="0"/>
                  </a:cubicBezTo>
                  <a:cubicBezTo>
                    <a:pt x="412" y="0"/>
                    <a:pt x="412" y="0"/>
                    <a:pt x="412" y="0"/>
                  </a:cubicBezTo>
                  <a:cubicBezTo>
                    <a:pt x="412" y="0"/>
                    <a:pt x="412" y="0"/>
                    <a:pt x="412" y="0"/>
                  </a:cubicBezTo>
                  <a:cubicBezTo>
                    <a:pt x="412" y="0"/>
                    <a:pt x="412" y="0"/>
                    <a:pt x="412" y="0"/>
                  </a:cubicBezTo>
                  <a:cubicBezTo>
                    <a:pt x="412" y="0"/>
                    <a:pt x="412" y="0"/>
                    <a:pt x="412" y="0"/>
                  </a:cubicBezTo>
                  <a:cubicBezTo>
                    <a:pt x="412" y="0"/>
                    <a:pt x="412" y="0"/>
                    <a:pt x="412" y="0"/>
                  </a:cubicBezTo>
                  <a:cubicBezTo>
                    <a:pt x="412" y="0"/>
                    <a:pt x="412" y="0"/>
                    <a:pt x="412" y="0"/>
                  </a:cubicBezTo>
                  <a:cubicBezTo>
                    <a:pt x="412" y="0"/>
                    <a:pt x="412" y="0"/>
                    <a:pt x="412" y="0"/>
                  </a:cubicBezTo>
                  <a:cubicBezTo>
                    <a:pt x="412" y="0"/>
                    <a:pt x="412" y="0"/>
                    <a:pt x="412" y="0"/>
                  </a:cubicBezTo>
                  <a:cubicBezTo>
                    <a:pt x="412" y="0"/>
                    <a:pt x="411" y="0"/>
                    <a:pt x="411" y="0"/>
                  </a:cubicBezTo>
                  <a:cubicBezTo>
                    <a:pt x="411" y="0"/>
                    <a:pt x="411" y="0"/>
                    <a:pt x="411" y="0"/>
                  </a:cubicBezTo>
                  <a:cubicBezTo>
                    <a:pt x="411" y="0"/>
                    <a:pt x="411" y="0"/>
                    <a:pt x="411" y="0"/>
                  </a:cubicBezTo>
                  <a:cubicBezTo>
                    <a:pt x="411" y="0"/>
                    <a:pt x="411" y="0"/>
                    <a:pt x="411" y="0"/>
                  </a:cubicBezTo>
                  <a:cubicBezTo>
                    <a:pt x="411" y="0"/>
                    <a:pt x="411" y="0"/>
                    <a:pt x="411" y="0"/>
                  </a:cubicBezTo>
                  <a:cubicBezTo>
                    <a:pt x="411" y="0"/>
                    <a:pt x="411" y="0"/>
                    <a:pt x="411" y="0"/>
                  </a:cubicBezTo>
                  <a:cubicBezTo>
                    <a:pt x="411" y="0"/>
                    <a:pt x="411" y="0"/>
                    <a:pt x="411" y="0"/>
                  </a:cubicBezTo>
                  <a:cubicBezTo>
                    <a:pt x="411" y="0"/>
                    <a:pt x="411" y="0"/>
                    <a:pt x="411" y="0"/>
                  </a:cubicBezTo>
                  <a:cubicBezTo>
                    <a:pt x="411" y="0"/>
                    <a:pt x="411" y="0"/>
                    <a:pt x="411" y="0"/>
                  </a:cubicBezTo>
                  <a:cubicBezTo>
                    <a:pt x="411" y="0"/>
                    <a:pt x="411" y="0"/>
                    <a:pt x="411" y="0"/>
                  </a:cubicBezTo>
                  <a:cubicBezTo>
                    <a:pt x="411" y="0"/>
                    <a:pt x="411"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10" y="0"/>
                  </a:cubicBezTo>
                  <a:cubicBezTo>
                    <a:pt x="410" y="0"/>
                    <a:pt x="410" y="0"/>
                    <a:pt x="409" y="0"/>
                  </a:cubicBezTo>
                  <a:cubicBezTo>
                    <a:pt x="409" y="0"/>
                    <a:pt x="409" y="0"/>
                    <a:pt x="409" y="0"/>
                  </a:cubicBezTo>
                  <a:cubicBezTo>
                    <a:pt x="409" y="0"/>
                    <a:pt x="409" y="0"/>
                    <a:pt x="409" y="0"/>
                  </a:cubicBezTo>
                  <a:cubicBezTo>
                    <a:pt x="409" y="0"/>
                    <a:pt x="409" y="0"/>
                    <a:pt x="409" y="0"/>
                  </a:cubicBezTo>
                  <a:cubicBezTo>
                    <a:pt x="409" y="0"/>
                    <a:pt x="409" y="0"/>
                    <a:pt x="409" y="0"/>
                  </a:cubicBezTo>
                  <a:cubicBezTo>
                    <a:pt x="409" y="0"/>
                    <a:pt x="409" y="0"/>
                    <a:pt x="409" y="0"/>
                  </a:cubicBezTo>
                  <a:cubicBezTo>
                    <a:pt x="409" y="0"/>
                    <a:pt x="409" y="0"/>
                    <a:pt x="409" y="0"/>
                  </a:cubicBezTo>
                  <a:cubicBezTo>
                    <a:pt x="409" y="0"/>
                    <a:pt x="409" y="0"/>
                    <a:pt x="409" y="0"/>
                  </a:cubicBezTo>
                  <a:cubicBezTo>
                    <a:pt x="409" y="0"/>
                    <a:pt x="409"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8" y="0"/>
                  </a:cubicBezTo>
                  <a:cubicBezTo>
                    <a:pt x="408" y="0"/>
                    <a:pt x="408" y="0"/>
                    <a:pt x="407" y="0"/>
                  </a:cubicBezTo>
                  <a:cubicBezTo>
                    <a:pt x="407" y="0"/>
                    <a:pt x="407" y="0"/>
                    <a:pt x="407" y="0"/>
                  </a:cubicBezTo>
                  <a:cubicBezTo>
                    <a:pt x="407" y="0"/>
                    <a:pt x="407" y="0"/>
                    <a:pt x="406" y="0"/>
                  </a:cubicBezTo>
                  <a:cubicBezTo>
                    <a:pt x="406" y="0"/>
                    <a:pt x="406" y="0"/>
                    <a:pt x="406" y="0"/>
                  </a:cubicBezTo>
                  <a:cubicBezTo>
                    <a:pt x="406" y="0"/>
                    <a:pt x="406" y="0"/>
                    <a:pt x="406" y="0"/>
                  </a:cubicBezTo>
                  <a:cubicBezTo>
                    <a:pt x="406" y="0"/>
                    <a:pt x="406" y="0"/>
                    <a:pt x="406" y="0"/>
                  </a:cubicBezTo>
                  <a:cubicBezTo>
                    <a:pt x="406" y="0"/>
                    <a:pt x="406" y="0"/>
                    <a:pt x="406" y="0"/>
                  </a:cubicBezTo>
                  <a:cubicBezTo>
                    <a:pt x="406" y="0"/>
                    <a:pt x="406" y="0"/>
                    <a:pt x="406" y="0"/>
                  </a:cubicBezTo>
                  <a:cubicBezTo>
                    <a:pt x="403" y="0"/>
                    <a:pt x="401" y="0"/>
                    <a:pt x="398" y="0"/>
                  </a:cubicBezTo>
                  <a:cubicBezTo>
                    <a:pt x="398" y="4"/>
                    <a:pt x="398" y="4"/>
                    <a:pt x="398" y="4"/>
                  </a:cubicBezTo>
                  <a:cubicBezTo>
                    <a:pt x="405" y="4"/>
                    <a:pt x="411" y="4"/>
                    <a:pt x="418" y="4"/>
                  </a:cubicBezTo>
                  <a:cubicBezTo>
                    <a:pt x="418" y="0"/>
                    <a:pt x="418" y="0"/>
                    <a:pt x="418" y="0"/>
                  </a:cubicBezTo>
                  <a:cubicBezTo>
                    <a:pt x="418" y="0"/>
                    <a:pt x="418" y="0"/>
                    <a:pt x="418" y="0"/>
                  </a:cubicBezTo>
                  <a:close/>
                  <a:moveTo>
                    <a:pt x="378" y="2"/>
                  </a:moveTo>
                  <a:cubicBezTo>
                    <a:pt x="373" y="2"/>
                    <a:pt x="368" y="3"/>
                    <a:pt x="363" y="4"/>
                  </a:cubicBezTo>
                  <a:cubicBezTo>
                    <a:pt x="363" y="4"/>
                    <a:pt x="363" y="4"/>
                    <a:pt x="363" y="4"/>
                  </a:cubicBezTo>
                  <a:cubicBezTo>
                    <a:pt x="363" y="4"/>
                    <a:pt x="363" y="4"/>
                    <a:pt x="363" y="4"/>
                  </a:cubicBezTo>
                  <a:cubicBezTo>
                    <a:pt x="363" y="4"/>
                    <a:pt x="363" y="4"/>
                    <a:pt x="363" y="4"/>
                  </a:cubicBezTo>
                  <a:cubicBezTo>
                    <a:pt x="363"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2" y="4"/>
                    <a:pt x="362" y="4"/>
                    <a:pt x="362" y="4"/>
                  </a:cubicBezTo>
                  <a:cubicBezTo>
                    <a:pt x="361" y="4"/>
                    <a:pt x="361" y="4"/>
                    <a:pt x="361" y="4"/>
                  </a:cubicBezTo>
                  <a:cubicBezTo>
                    <a:pt x="361" y="4"/>
                    <a:pt x="361" y="4"/>
                    <a:pt x="361" y="4"/>
                  </a:cubicBezTo>
                  <a:cubicBezTo>
                    <a:pt x="361" y="4"/>
                    <a:pt x="361" y="4"/>
                    <a:pt x="361" y="4"/>
                  </a:cubicBezTo>
                  <a:cubicBezTo>
                    <a:pt x="361" y="4"/>
                    <a:pt x="361" y="4"/>
                    <a:pt x="361" y="4"/>
                  </a:cubicBezTo>
                  <a:cubicBezTo>
                    <a:pt x="361" y="4"/>
                    <a:pt x="361" y="4"/>
                    <a:pt x="361" y="4"/>
                  </a:cubicBezTo>
                  <a:cubicBezTo>
                    <a:pt x="361" y="4"/>
                    <a:pt x="361" y="4"/>
                    <a:pt x="361" y="4"/>
                  </a:cubicBezTo>
                  <a:cubicBezTo>
                    <a:pt x="361" y="4"/>
                    <a:pt x="361" y="4"/>
                    <a:pt x="361" y="4"/>
                  </a:cubicBezTo>
                  <a:cubicBezTo>
                    <a:pt x="361" y="4"/>
                    <a:pt x="361" y="4"/>
                    <a:pt x="361" y="4"/>
                  </a:cubicBezTo>
                  <a:cubicBezTo>
                    <a:pt x="360" y="4"/>
                    <a:pt x="359" y="4"/>
                    <a:pt x="358" y="4"/>
                  </a:cubicBezTo>
                  <a:cubicBezTo>
                    <a:pt x="359" y="8"/>
                    <a:pt x="359" y="8"/>
                    <a:pt x="359" y="8"/>
                  </a:cubicBezTo>
                  <a:cubicBezTo>
                    <a:pt x="365" y="7"/>
                    <a:pt x="372" y="6"/>
                    <a:pt x="378" y="6"/>
                  </a:cubicBezTo>
                  <a:cubicBezTo>
                    <a:pt x="378" y="2"/>
                    <a:pt x="378" y="2"/>
                    <a:pt x="378" y="2"/>
                  </a:cubicBezTo>
                  <a:close/>
                  <a:moveTo>
                    <a:pt x="339" y="8"/>
                  </a:moveTo>
                  <a:cubicBezTo>
                    <a:pt x="336" y="8"/>
                    <a:pt x="334" y="8"/>
                    <a:pt x="332" y="9"/>
                  </a:cubicBezTo>
                  <a:cubicBezTo>
                    <a:pt x="332" y="9"/>
                    <a:pt x="332" y="9"/>
                    <a:pt x="332" y="9"/>
                  </a:cubicBezTo>
                  <a:cubicBezTo>
                    <a:pt x="332" y="9"/>
                    <a:pt x="332" y="9"/>
                    <a:pt x="332" y="9"/>
                  </a:cubicBezTo>
                  <a:cubicBezTo>
                    <a:pt x="332" y="9"/>
                    <a:pt x="332" y="9"/>
                    <a:pt x="332" y="9"/>
                  </a:cubicBezTo>
                  <a:cubicBezTo>
                    <a:pt x="332" y="9"/>
                    <a:pt x="332"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1" y="9"/>
                    <a:pt x="331" y="9"/>
                    <a:pt x="331" y="9"/>
                  </a:cubicBezTo>
                  <a:cubicBezTo>
                    <a:pt x="330" y="9"/>
                    <a:pt x="330" y="9"/>
                    <a:pt x="330" y="9"/>
                  </a:cubicBezTo>
                  <a:cubicBezTo>
                    <a:pt x="330" y="9"/>
                    <a:pt x="330" y="9"/>
                    <a:pt x="330" y="9"/>
                  </a:cubicBezTo>
                  <a:cubicBezTo>
                    <a:pt x="330" y="9"/>
                    <a:pt x="330" y="9"/>
                    <a:pt x="330" y="9"/>
                  </a:cubicBezTo>
                  <a:cubicBezTo>
                    <a:pt x="330" y="9"/>
                    <a:pt x="330" y="9"/>
                    <a:pt x="330" y="9"/>
                  </a:cubicBezTo>
                  <a:cubicBezTo>
                    <a:pt x="330" y="9"/>
                    <a:pt x="330" y="9"/>
                    <a:pt x="330" y="9"/>
                  </a:cubicBezTo>
                  <a:cubicBezTo>
                    <a:pt x="330" y="9"/>
                    <a:pt x="330" y="9"/>
                    <a:pt x="330" y="9"/>
                  </a:cubicBezTo>
                  <a:cubicBezTo>
                    <a:pt x="330" y="9"/>
                    <a:pt x="330" y="9"/>
                    <a:pt x="330" y="9"/>
                  </a:cubicBezTo>
                  <a:cubicBezTo>
                    <a:pt x="330" y="9"/>
                    <a:pt x="330" y="9"/>
                    <a:pt x="330" y="9"/>
                  </a:cubicBezTo>
                  <a:cubicBezTo>
                    <a:pt x="330" y="9"/>
                    <a:pt x="330" y="9"/>
                    <a:pt x="330" y="9"/>
                  </a:cubicBezTo>
                  <a:cubicBezTo>
                    <a:pt x="330" y="9"/>
                    <a:pt x="330" y="9"/>
                    <a:pt x="330" y="9"/>
                  </a:cubicBezTo>
                  <a:cubicBezTo>
                    <a:pt x="326" y="10"/>
                    <a:pt x="323" y="11"/>
                    <a:pt x="319" y="12"/>
                  </a:cubicBezTo>
                  <a:cubicBezTo>
                    <a:pt x="320" y="16"/>
                    <a:pt x="320" y="16"/>
                    <a:pt x="320" y="16"/>
                  </a:cubicBezTo>
                  <a:cubicBezTo>
                    <a:pt x="326" y="14"/>
                    <a:pt x="333" y="13"/>
                    <a:pt x="339" y="11"/>
                  </a:cubicBezTo>
                  <a:cubicBezTo>
                    <a:pt x="339" y="8"/>
                    <a:pt x="339" y="8"/>
                    <a:pt x="339" y="8"/>
                  </a:cubicBezTo>
                  <a:close/>
                  <a:moveTo>
                    <a:pt x="300" y="17"/>
                  </a:moveTo>
                  <a:cubicBezTo>
                    <a:pt x="299" y="17"/>
                    <a:pt x="297"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6" y="18"/>
                    <a:pt x="296" y="18"/>
                  </a:cubicBezTo>
                  <a:cubicBezTo>
                    <a:pt x="296" y="18"/>
                    <a:pt x="295" y="18"/>
                    <a:pt x="295" y="18"/>
                  </a:cubicBezTo>
                  <a:cubicBezTo>
                    <a:pt x="295" y="18"/>
                    <a:pt x="295" y="18"/>
                    <a:pt x="295" y="18"/>
                  </a:cubicBezTo>
                  <a:cubicBezTo>
                    <a:pt x="295" y="18"/>
                    <a:pt x="295" y="18"/>
                    <a:pt x="295" y="18"/>
                  </a:cubicBezTo>
                  <a:cubicBezTo>
                    <a:pt x="295" y="18"/>
                    <a:pt x="295" y="18"/>
                    <a:pt x="295" y="18"/>
                  </a:cubicBezTo>
                  <a:cubicBezTo>
                    <a:pt x="295" y="18"/>
                    <a:pt x="295" y="18"/>
                    <a:pt x="295" y="18"/>
                  </a:cubicBezTo>
                  <a:cubicBezTo>
                    <a:pt x="295" y="18"/>
                    <a:pt x="295" y="18"/>
                    <a:pt x="295" y="18"/>
                  </a:cubicBezTo>
                  <a:cubicBezTo>
                    <a:pt x="295" y="18"/>
                    <a:pt x="295" y="18"/>
                    <a:pt x="295" y="18"/>
                  </a:cubicBezTo>
                  <a:cubicBezTo>
                    <a:pt x="295" y="18"/>
                    <a:pt x="295" y="18"/>
                    <a:pt x="295" y="18"/>
                  </a:cubicBezTo>
                  <a:cubicBezTo>
                    <a:pt x="295" y="18"/>
                    <a:pt x="295" y="18"/>
                    <a:pt x="295" y="18"/>
                  </a:cubicBezTo>
                  <a:cubicBezTo>
                    <a:pt x="295" y="18"/>
                    <a:pt x="295" y="18"/>
                    <a:pt x="295" y="18"/>
                  </a:cubicBezTo>
                  <a:cubicBezTo>
                    <a:pt x="295" y="18"/>
                    <a:pt x="295" y="18"/>
                    <a:pt x="295" y="18"/>
                  </a:cubicBezTo>
                  <a:cubicBezTo>
                    <a:pt x="295" y="19"/>
                    <a:pt x="295" y="19"/>
                    <a:pt x="295" y="19"/>
                  </a:cubicBezTo>
                  <a:cubicBezTo>
                    <a:pt x="295" y="19"/>
                    <a:pt x="295" y="19"/>
                    <a:pt x="295" y="19"/>
                  </a:cubicBezTo>
                  <a:cubicBezTo>
                    <a:pt x="295" y="19"/>
                    <a:pt x="294" y="19"/>
                    <a:pt x="294" y="19"/>
                  </a:cubicBezTo>
                  <a:cubicBezTo>
                    <a:pt x="294" y="19"/>
                    <a:pt x="294" y="19"/>
                    <a:pt x="294" y="19"/>
                  </a:cubicBezTo>
                  <a:cubicBezTo>
                    <a:pt x="294" y="19"/>
                    <a:pt x="294" y="19"/>
                    <a:pt x="294" y="19"/>
                  </a:cubicBezTo>
                  <a:cubicBezTo>
                    <a:pt x="294" y="19"/>
                    <a:pt x="294" y="19"/>
                    <a:pt x="294" y="19"/>
                  </a:cubicBezTo>
                  <a:cubicBezTo>
                    <a:pt x="294" y="19"/>
                    <a:pt x="294" y="19"/>
                    <a:pt x="294" y="19"/>
                  </a:cubicBezTo>
                  <a:cubicBezTo>
                    <a:pt x="294" y="19"/>
                    <a:pt x="294" y="19"/>
                    <a:pt x="294" y="19"/>
                  </a:cubicBezTo>
                  <a:cubicBezTo>
                    <a:pt x="294" y="19"/>
                    <a:pt x="294" y="19"/>
                    <a:pt x="294" y="19"/>
                  </a:cubicBezTo>
                  <a:cubicBezTo>
                    <a:pt x="294" y="19"/>
                    <a:pt x="294" y="19"/>
                    <a:pt x="294" y="19"/>
                  </a:cubicBezTo>
                  <a:cubicBezTo>
                    <a:pt x="294" y="19"/>
                    <a:pt x="294" y="19"/>
                    <a:pt x="294" y="19"/>
                  </a:cubicBezTo>
                  <a:cubicBezTo>
                    <a:pt x="294" y="19"/>
                    <a:pt x="294" y="19"/>
                    <a:pt x="294" y="19"/>
                  </a:cubicBezTo>
                  <a:cubicBezTo>
                    <a:pt x="291" y="20"/>
                    <a:pt x="287" y="21"/>
                    <a:pt x="284" y="22"/>
                  </a:cubicBezTo>
                  <a:cubicBezTo>
                    <a:pt x="284" y="22"/>
                    <a:pt x="284" y="22"/>
                    <a:pt x="284" y="22"/>
                  </a:cubicBezTo>
                  <a:cubicBezTo>
                    <a:pt x="284" y="22"/>
                    <a:pt x="284" y="22"/>
                    <a:pt x="284" y="22"/>
                  </a:cubicBezTo>
                  <a:cubicBezTo>
                    <a:pt x="284" y="22"/>
                    <a:pt x="284" y="22"/>
                    <a:pt x="284" y="22"/>
                  </a:cubicBezTo>
                  <a:cubicBezTo>
                    <a:pt x="284" y="22"/>
                    <a:pt x="284" y="22"/>
                    <a:pt x="284" y="22"/>
                  </a:cubicBezTo>
                  <a:cubicBezTo>
                    <a:pt x="284" y="22"/>
                    <a:pt x="284" y="22"/>
                    <a:pt x="284" y="22"/>
                  </a:cubicBezTo>
                  <a:cubicBezTo>
                    <a:pt x="284" y="22"/>
                    <a:pt x="284" y="22"/>
                    <a:pt x="284" y="22"/>
                  </a:cubicBezTo>
                  <a:cubicBezTo>
                    <a:pt x="284" y="22"/>
                    <a:pt x="284" y="22"/>
                    <a:pt x="284" y="22"/>
                  </a:cubicBezTo>
                  <a:cubicBezTo>
                    <a:pt x="284" y="22"/>
                    <a:pt x="284" y="22"/>
                    <a:pt x="284" y="22"/>
                  </a:cubicBezTo>
                  <a:cubicBezTo>
                    <a:pt x="284" y="22"/>
                    <a:pt x="284" y="22"/>
                    <a:pt x="284" y="22"/>
                  </a:cubicBezTo>
                  <a:cubicBezTo>
                    <a:pt x="284"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3" y="22"/>
                    <a:pt x="283" y="22"/>
                    <a:pt x="283" y="22"/>
                  </a:cubicBezTo>
                  <a:cubicBezTo>
                    <a:pt x="282" y="22"/>
                    <a:pt x="282" y="22"/>
                    <a:pt x="282" y="22"/>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2" y="23"/>
                    <a:pt x="282" y="23"/>
                    <a:pt x="282"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1" y="23"/>
                    <a:pt x="281" y="23"/>
                    <a:pt x="281" y="23"/>
                  </a:cubicBezTo>
                  <a:cubicBezTo>
                    <a:pt x="282" y="27"/>
                    <a:pt x="282" y="27"/>
                    <a:pt x="282" y="27"/>
                  </a:cubicBezTo>
                  <a:cubicBezTo>
                    <a:pt x="288" y="25"/>
                    <a:pt x="295" y="23"/>
                    <a:pt x="301" y="21"/>
                  </a:cubicBezTo>
                  <a:cubicBezTo>
                    <a:pt x="300" y="17"/>
                    <a:pt x="300" y="17"/>
                    <a:pt x="300" y="17"/>
                  </a:cubicBezTo>
                  <a:close/>
                  <a:moveTo>
                    <a:pt x="262" y="30"/>
                  </a:moveTo>
                  <a:cubicBezTo>
                    <a:pt x="262" y="30"/>
                    <a:pt x="262" y="30"/>
                    <a:pt x="262" y="30"/>
                  </a:cubicBezTo>
                  <a:cubicBezTo>
                    <a:pt x="262" y="30"/>
                    <a:pt x="262" y="30"/>
                    <a:pt x="262" y="30"/>
                  </a:cubicBezTo>
                  <a:cubicBezTo>
                    <a:pt x="262" y="30"/>
                    <a:pt x="262" y="30"/>
                    <a:pt x="262" y="30"/>
                  </a:cubicBezTo>
                  <a:cubicBezTo>
                    <a:pt x="262" y="30"/>
                    <a:pt x="262" y="30"/>
                    <a:pt x="262" y="30"/>
                  </a:cubicBezTo>
                  <a:cubicBezTo>
                    <a:pt x="262" y="30"/>
                    <a:pt x="262" y="30"/>
                    <a:pt x="262" y="30"/>
                  </a:cubicBezTo>
                  <a:cubicBezTo>
                    <a:pt x="262" y="30"/>
                    <a:pt x="262" y="30"/>
                    <a:pt x="261" y="30"/>
                  </a:cubicBezTo>
                  <a:cubicBezTo>
                    <a:pt x="261" y="30"/>
                    <a:pt x="261" y="30"/>
                    <a:pt x="261" y="30"/>
                  </a:cubicBezTo>
                  <a:cubicBezTo>
                    <a:pt x="261" y="30"/>
                    <a:pt x="261" y="30"/>
                    <a:pt x="261" y="30"/>
                  </a:cubicBezTo>
                  <a:cubicBezTo>
                    <a:pt x="261" y="30"/>
                    <a:pt x="261" y="30"/>
                    <a:pt x="261" y="30"/>
                  </a:cubicBezTo>
                  <a:cubicBezTo>
                    <a:pt x="261" y="30"/>
                    <a:pt x="261" y="30"/>
                    <a:pt x="261" y="30"/>
                  </a:cubicBezTo>
                  <a:cubicBezTo>
                    <a:pt x="261" y="30"/>
                    <a:pt x="261" y="30"/>
                    <a:pt x="261" y="30"/>
                  </a:cubicBezTo>
                  <a:cubicBezTo>
                    <a:pt x="261" y="30"/>
                    <a:pt x="261" y="30"/>
                    <a:pt x="261" y="30"/>
                  </a:cubicBezTo>
                  <a:cubicBezTo>
                    <a:pt x="261" y="30"/>
                    <a:pt x="261" y="30"/>
                    <a:pt x="261" y="30"/>
                  </a:cubicBezTo>
                  <a:cubicBezTo>
                    <a:pt x="261" y="31"/>
                    <a:pt x="261" y="31"/>
                    <a:pt x="261" y="31"/>
                  </a:cubicBezTo>
                  <a:cubicBezTo>
                    <a:pt x="261" y="31"/>
                    <a:pt x="261" y="31"/>
                    <a:pt x="261" y="31"/>
                  </a:cubicBezTo>
                  <a:cubicBezTo>
                    <a:pt x="261" y="31"/>
                    <a:pt x="261" y="31"/>
                    <a:pt x="261" y="31"/>
                  </a:cubicBezTo>
                  <a:cubicBezTo>
                    <a:pt x="261" y="31"/>
                    <a:pt x="261" y="31"/>
                    <a:pt x="261" y="31"/>
                  </a:cubicBezTo>
                  <a:cubicBezTo>
                    <a:pt x="261" y="31"/>
                    <a:pt x="261" y="31"/>
                    <a:pt x="261" y="31"/>
                  </a:cubicBezTo>
                  <a:cubicBezTo>
                    <a:pt x="261" y="31"/>
                    <a:pt x="261" y="31"/>
                    <a:pt x="261" y="31"/>
                  </a:cubicBezTo>
                  <a:cubicBezTo>
                    <a:pt x="261" y="31"/>
                    <a:pt x="261" y="31"/>
                    <a:pt x="260" y="31"/>
                  </a:cubicBezTo>
                  <a:cubicBezTo>
                    <a:pt x="260" y="31"/>
                    <a:pt x="260" y="31"/>
                    <a:pt x="260" y="31"/>
                  </a:cubicBezTo>
                  <a:cubicBezTo>
                    <a:pt x="260" y="31"/>
                    <a:pt x="260" y="31"/>
                    <a:pt x="260" y="31"/>
                  </a:cubicBezTo>
                  <a:cubicBezTo>
                    <a:pt x="260" y="31"/>
                    <a:pt x="260" y="31"/>
                    <a:pt x="260" y="31"/>
                  </a:cubicBezTo>
                  <a:cubicBezTo>
                    <a:pt x="260" y="31"/>
                    <a:pt x="260" y="31"/>
                    <a:pt x="259" y="31"/>
                  </a:cubicBezTo>
                  <a:cubicBezTo>
                    <a:pt x="259" y="31"/>
                    <a:pt x="259" y="31"/>
                    <a:pt x="259" y="31"/>
                  </a:cubicBezTo>
                  <a:cubicBezTo>
                    <a:pt x="259" y="31"/>
                    <a:pt x="259" y="31"/>
                    <a:pt x="259" y="31"/>
                  </a:cubicBezTo>
                  <a:cubicBezTo>
                    <a:pt x="259" y="31"/>
                    <a:pt x="259" y="31"/>
                    <a:pt x="259" y="31"/>
                  </a:cubicBezTo>
                  <a:cubicBezTo>
                    <a:pt x="259" y="31"/>
                    <a:pt x="259" y="31"/>
                    <a:pt x="259" y="31"/>
                  </a:cubicBezTo>
                  <a:cubicBezTo>
                    <a:pt x="259" y="31"/>
                    <a:pt x="259" y="31"/>
                    <a:pt x="259" y="31"/>
                  </a:cubicBezTo>
                  <a:cubicBezTo>
                    <a:pt x="259" y="31"/>
                    <a:pt x="259" y="31"/>
                    <a:pt x="259" y="31"/>
                  </a:cubicBezTo>
                  <a:cubicBezTo>
                    <a:pt x="259" y="31"/>
                    <a:pt x="259" y="31"/>
                    <a:pt x="259" y="31"/>
                  </a:cubicBezTo>
                  <a:cubicBezTo>
                    <a:pt x="259" y="31"/>
                    <a:pt x="259" y="31"/>
                    <a:pt x="259" y="31"/>
                  </a:cubicBezTo>
                  <a:cubicBezTo>
                    <a:pt x="259" y="31"/>
                    <a:pt x="259" y="31"/>
                    <a:pt x="259" y="31"/>
                  </a:cubicBezTo>
                  <a:cubicBezTo>
                    <a:pt x="259" y="31"/>
                    <a:pt x="259" y="31"/>
                    <a:pt x="259" y="31"/>
                  </a:cubicBezTo>
                  <a:cubicBezTo>
                    <a:pt x="259" y="31"/>
                    <a:pt x="259" y="31"/>
                    <a:pt x="259" y="32"/>
                  </a:cubicBezTo>
                  <a:cubicBezTo>
                    <a:pt x="259" y="32"/>
                    <a:pt x="259" y="32"/>
                    <a:pt x="259"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8" y="32"/>
                  </a:cubicBezTo>
                  <a:cubicBezTo>
                    <a:pt x="258" y="32"/>
                    <a:pt x="258"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7" y="32"/>
                    <a:pt x="257" y="32"/>
                  </a:cubicBezTo>
                  <a:cubicBezTo>
                    <a:pt x="257" y="32"/>
                    <a:pt x="256" y="32"/>
                    <a:pt x="256" y="32"/>
                  </a:cubicBezTo>
                  <a:cubicBezTo>
                    <a:pt x="256" y="32"/>
                    <a:pt x="256" y="32"/>
                    <a:pt x="256" y="32"/>
                  </a:cubicBezTo>
                  <a:cubicBezTo>
                    <a:pt x="256" y="32"/>
                    <a:pt x="256" y="32"/>
                    <a:pt x="256" y="32"/>
                  </a:cubicBezTo>
                  <a:cubicBezTo>
                    <a:pt x="256" y="32"/>
                    <a:pt x="256" y="32"/>
                    <a:pt x="256" y="32"/>
                  </a:cubicBezTo>
                  <a:cubicBezTo>
                    <a:pt x="256" y="32"/>
                    <a:pt x="256" y="32"/>
                    <a:pt x="256" y="32"/>
                  </a:cubicBezTo>
                  <a:cubicBezTo>
                    <a:pt x="256" y="33"/>
                    <a:pt x="256" y="33"/>
                    <a:pt x="256" y="33"/>
                  </a:cubicBezTo>
                  <a:cubicBezTo>
                    <a:pt x="256" y="33"/>
                    <a:pt x="256" y="33"/>
                    <a:pt x="256" y="33"/>
                  </a:cubicBezTo>
                  <a:cubicBezTo>
                    <a:pt x="256" y="33"/>
                    <a:pt x="256" y="33"/>
                    <a:pt x="256" y="33"/>
                  </a:cubicBezTo>
                  <a:cubicBezTo>
                    <a:pt x="256" y="33"/>
                    <a:pt x="256" y="33"/>
                    <a:pt x="256" y="33"/>
                  </a:cubicBezTo>
                  <a:cubicBezTo>
                    <a:pt x="256" y="33"/>
                    <a:pt x="256" y="33"/>
                    <a:pt x="256" y="33"/>
                  </a:cubicBezTo>
                  <a:cubicBezTo>
                    <a:pt x="256" y="33"/>
                    <a:pt x="256" y="33"/>
                    <a:pt x="256" y="33"/>
                  </a:cubicBezTo>
                  <a:cubicBezTo>
                    <a:pt x="256" y="33"/>
                    <a:pt x="256" y="33"/>
                    <a:pt x="256" y="33"/>
                  </a:cubicBezTo>
                  <a:cubicBezTo>
                    <a:pt x="256" y="33"/>
                    <a:pt x="256" y="33"/>
                    <a:pt x="256" y="33"/>
                  </a:cubicBezTo>
                  <a:cubicBezTo>
                    <a:pt x="256" y="33"/>
                    <a:pt x="256" y="33"/>
                    <a:pt x="256"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4" y="33"/>
                  </a:cubicBezTo>
                  <a:cubicBezTo>
                    <a:pt x="254" y="33"/>
                    <a:pt x="254" y="33"/>
                    <a:pt x="254" y="33"/>
                  </a:cubicBezTo>
                  <a:cubicBezTo>
                    <a:pt x="254" y="33"/>
                    <a:pt x="254" y="33"/>
                    <a:pt x="254" y="33"/>
                  </a:cubicBezTo>
                  <a:cubicBezTo>
                    <a:pt x="254" y="33"/>
                    <a:pt x="254" y="33"/>
                    <a:pt x="254" y="33"/>
                  </a:cubicBezTo>
                  <a:cubicBezTo>
                    <a:pt x="254" y="33"/>
                    <a:pt x="254" y="33"/>
                    <a:pt x="254" y="33"/>
                  </a:cubicBezTo>
                  <a:cubicBezTo>
                    <a:pt x="254" y="33"/>
                    <a:pt x="254" y="33"/>
                    <a:pt x="254" y="33"/>
                  </a:cubicBezTo>
                  <a:cubicBezTo>
                    <a:pt x="254" y="33"/>
                    <a:pt x="254" y="33"/>
                    <a:pt x="254" y="33"/>
                  </a:cubicBezTo>
                  <a:cubicBezTo>
                    <a:pt x="254" y="33"/>
                    <a:pt x="254" y="33"/>
                    <a:pt x="254" y="33"/>
                  </a:cubicBezTo>
                  <a:cubicBezTo>
                    <a:pt x="254" y="33"/>
                    <a:pt x="254" y="33"/>
                    <a:pt x="254" y="33"/>
                  </a:cubicBezTo>
                  <a:cubicBezTo>
                    <a:pt x="254" y="33"/>
                    <a:pt x="254" y="33"/>
                    <a:pt x="254" y="33"/>
                  </a:cubicBezTo>
                  <a:cubicBezTo>
                    <a:pt x="254" y="33"/>
                    <a:pt x="254" y="34"/>
                    <a:pt x="254" y="34"/>
                  </a:cubicBezTo>
                  <a:cubicBezTo>
                    <a:pt x="254" y="34"/>
                    <a:pt x="254" y="34"/>
                    <a:pt x="254" y="34"/>
                  </a:cubicBezTo>
                  <a:cubicBezTo>
                    <a:pt x="254" y="34"/>
                    <a:pt x="254" y="34"/>
                    <a:pt x="254" y="34"/>
                  </a:cubicBezTo>
                  <a:cubicBezTo>
                    <a:pt x="254" y="34"/>
                    <a:pt x="254" y="34"/>
                    <a:pt x="254" y="34"/>
                  </a:cubicBezTo>
                  <a:cubicBezTo>
                    <a:pt x="254" y="34"/>
                    <a:pt x="253" y="34"/>
                    <a:pt x="253" y="34"/>
                  </a:cubicBezTo>
                  <a:cubicBezTo>
                    <a:pt x="253" y="34"/>
                    <a:pt x="253" y="34"/>
                    <a:pt x="253" y="34"/>
                  </a:cubicBezTo>
                  <a:cubicBezTo>
                    <a:pt x="253" y="34"/>
                    <a:pt x="253" y="34"/>
                    <a:pt x="253" y="34"/>
                  </a:cubicBezTo>
                  <a:cubicBezTo>
                    <a:pt x="253" y="34"/>
                    <a:pt x="253" y="34"/>
                    <a:pt x="253" y="34"/>
                  </a:cubicBezTo>
                  <a:cubicBezTo>
                    <a:pt x="253" y="34"/>
                    <a:pt x="253" y="34"/>
                    <a:pt x="253" y="34"/>
                  </a:cubicBezTo>
                  <a:cubicBezTo>
                    <a:pt x="253" y="34"/>
                    <a:pt x="253" y="34"/>
                    <a:pt x="253" y="34"/>
                  </a:cubicBezTo>
                  <a:cubicBezTo>
                    <a:pt x="253" y="34"/>
                    <a:pt x="253" y="34"/>
                    <a:pt x="253" y="34"/>
                  </a:cubicBezTo>
                  <a:cubicBezTo>
                    <a:pt x="253" y="34"/>
                    <a:pt x="253" y="34"/>
                    <a:pt x="253" y="34"/>
                  </a:cubicBezTo>
                  <a:cubicBezTo>
                    <a:pt x="253" y="34"/>
                    <a:pt x="253" y="34"/>
                    <a:pt x="253" y="34"/>
                  </a:cubicBezTo>
                  <a:cubicBezTo>
                    <a:pt x="253" y="34"/>
                    <a:pt x="253" y="34"/>
                    <a:pt x="253" y="34"/>
                  </a:cubicBezTo>
                  <a:cubicBezTo>
                    <a:pt x="250" y="35"/>
                    <a:pt x="247" y="37"/>
                    <a:pt x="244" y="38"/>
                  </a:cubicBezTo>
                  <a:cubicBezTo>
                    <a:pt x="245" y="42"/>
                    <a:pt x="245" y="42"/>
                    <a:pt x="245" y="42"/>
                  </a:cubicBezTo>
                  <a:cubicBezTo>
                    <a:pt x="251" y="39"/>
                    <a:pt x="257" y="36"/>
                    <a:pt x="263" y="34"/>
                  </a:cubicBezTo>
                  <a:cubicBezTo>
                    <a:pt x="262" y="30"/>
                    <a:pt x="262" y="30"/>
                    <a:pt x="262" y="30"/>
                  </a:cubicBezTo>
                  <a:close/>
                  <a:moveTo>
                    <a:pt x="226" y="47"/>
                  </a:moveTo>
                  <a:cubicBezTo>
                    <a:pt x="224" y="48"/>
                    <a:pt x="221" y="49"/>
                    <a:pt x="219" y="50"/>
                  </a:cubicBezTo>
                  <a:cubicBezTo>
                    <a:pt x="219" y="50"/>
                    <a:pt x="219" y="50"/>
                    <a:pt x="219" y="50"/>
                  </a:cubicBezTo>
                  <a:cubicBezTo>
                    <a:pt x="219" y="50"/>
                    <a:pt x="219" y="50"/>
                    <a:pt x="219" y="50"/>
                  </a:cubicBezTo>
                  <a:cubicBezTo>
                    <a:pt x="219" y="50"/>
                    <a:pt x="219" y="50"/>
                    <a:pt x="219" y="50"/>
                  </a:cubicBezTo>
                  <a:cubicBezTo>
                    <a:pt x="219" y="50"/>
                    <a:pt x="219" y="50"/>
                    <a:pt x="219" y="50"/>
                  </a:cubicBezTo>
                  <a:cubicBezTo>
                    <a:pt x="219" y="50"/>
                    <a:pt x="219" y="50"/>
                    <a:pt x="219" y="50"/>
                  </a:cubicBezTo>
                  <a:cubicBezTo>
                    <a:pt x="219" y="50"/>
                    <a:pt x="219" y="50"/>
                    <a:pt x="219" y="50"/>
                  </a:cubicBezTo>
                  <a:cubicBezTo>
                    <a:pt x="219" y="50"/>
                    <a:pt x="219" y="50"/>
                    <a:pt x="219" y="50"/>
                  </a:cubicBezTo>
                  <a:cubicBezTo>
                    <a:pt x="219" y="50"/>
                    <a:pt x="219" y="50"/>
                    <a:pt x="219" y="50"/>
                  </a:cubicBezTo>
                  <a:cubicBezTo>
                    <a:pt x="219" y="50"/>
                    <a:pt x="219" y="50"/>
                    <a:pt x="219" y="50"/>
                  </a:cubicBezTo>
                  <a:cubicBezTo>
                    <a:pt x="219" y="51"/>
                    <a:pt x="219" y="51"/>
                    <a:pt x="219" y="51"/>
                  </a:cubicBezTo>
                  <a:cubicBezTo>
                    <a:pt x="219" y="51"/>
                    <a:pt x="219" y="51"/>
                    <a:pt x="219" y="51"/>
                  </a:cubicBezTo>
                  <a:cubicBezTo>
                    <a:pt x="219" y="51"/>
                    <a:pt x="219" y="51"/>
                    <a:pt x="219" y="51"/>
                  </a:cubicBezTo>
                  <a:cubicBezTo>
                    <a:pt x="219"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8" y="51"/>
                    <a:pt x="217" y="51"/>
                  </a:cubicBezTo>
                  <a:cubicBezTo>
                    <a:pt x="217" y="51"/>
                    <a:pt x="217" y="51"/>
                    <a:pt x="217" y="51"/>
                  </a:cubicBezTo>
                  <a:cubicBezTo>
                    <a:pt x="217" y="51"/>
                    <a:pt x="217" y="51"/>
                    <a:pt x="217" y="51"/>
                  </a:cubicBezTo>
                  <a:cubicBezTo>
                    <a:pt x="217" y="51"/>
                    <a:pt x="217" y="51"/>
                    <a:pt x="217" y="51"/>
                  </a:cubicBezTo>
                  <a:cubicBezTo>
                    <a:pt x="217" y="51"/>
                    <a:pt x="217" y="51"/>
                    <a:pt x="217" y="51"/>
                  </a:cubicBezTo>
                  <a:cubicBezTo>
                    <a:pt x="217" y="51"/>
                    <a:pt x="217" y="51"/>
                    <a:pt x="217" y="51"/>
                  </a:cubicBezTo>
                  <a:cubicBezTo>
                    <a:pt x="217" y="51"/>
                    <a:pt x="217" y="51"/>
                    <a:pt x="217" y="51"/>
                  </a:cubicBezTo>
                  <a:cubicBezTo>
                    <a:pt x="217" y="51"/>
                    <a:pt x="217" y="51"/>
                    <a:pt x="217" y="51"/>
                  </a:cubicBezTo>
                  <a:cubicBezTo>
                    <a:pt x="217" y="51"/>
                    <a:pt x="217" y="51"/>
                    <a:pt x="217" y="51"/>
                  </a:cubicBezTo>
                  <a:cubicBezTo>
                    <a:pt x="217" y="51"/>
                    <a:pt x="217" y="51"/>
                    <a:pt x="217" y="52"/>
                  </a:cubicBezTo>
                  <a:cubicBezTo>
                    <a:pt x="217" y="52"/>
                    <a:pt x="217" y="52"/>
                    <a:pt x="217" y="52"/>
                  </a:cubicBezTo>
                  <a:cubicBezTo>
                    <a:pt x="217" y="52"/>
                    <a:pt x="217" y="52"/>
                    <a:pt x="217" y="52"/>
                  </a:cubicBezTo>
                  <a:cubicBezTo>
                    <a:pt x="217" y="52"/>
                    <a:pt x="217" y="52"/>
                    <a:pt x="217" y="52"/>
                  </a:cubicBezTo>
                  <a:cubicBezTo>
                    <a:pt x="217" y="52"/>
                    <a:pt x="217" y="52"/>
                    <a:pt x="217" y="52"/>
                  </a:cubicBezTo>
                  <a:cubicBezTo>
                    <a:pt x="217" y="52"/>
                    <a:pt x="217" y="52"/>
                    <a:pt x="217" y="52"/>
                  </a:cubicBezTo>
                  <a:cubicBezTo>
                    <a:pt x="217"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6" y="52"/>
                    <a:pt x="216" y="52"/>
                    <a:pt x="216" y="52"/>
                  </a:cubicBezTo>
                  <a:cubicBezTo>
                    <a:pt x="215" y="52"/>
                    <a:pt x="215" y="52"/>
                    <a:pt x="215" y="52"/>
                  </a:cubicBezTo>
                  <a:cubicBezTo>
                    <a:pt x="215" y="52"/>
                    <a:pt x="215" y="52"/>
                    <a:pt x="215" y="52"/>
                  </a:cubicBezTo>
                  <a:cubicBezTo>
                    <a:pt x="215" y="52"/>
                    <a:pt x="215" y="52"/>
                    <a:pt x="215" y="52"/>
                  </a:cubicBezTo>
                  <a:cubicBezTo>
                    <a:pt x="215" y="52"/>
                    <a:pt x="215" y="52"/>
                    <a:pt x="215" y="52"/>
                  </a:cubicBezTo>
                  <a:cubicBezTo>
                    <a:pt x="215" y="52"/>
                    <a:pt x="215" y="52"/>
                    <a:pt x="215" y="52"/>
                  </a:cubicBezTo>
                  <a:cubicBezTo>
                    <a:pt x="215" y="52"/>
                    <a:pt x="215" y="52"/>
                    <a:pt x="215" y="52"/>
                  </a:cubicBezTo>
                  <a:cubicBezTo>
                    <a:pt x="215" y="53"/>
                    <a:pt x="215" y="53"/>
                    <a:pt x="215" y="53"/>
                  </a:cubicBezTo>
                  <a:cubicBezTo>
                    <a:pt x="215" y="53"/>
                    <a:pt x="215" y="53"/>
                    <a:pt x="215" y="53"/>
                  </a:cubicBezTo>
                  <a:cubicBezTo>
                    <a:pt x="215" y="53"/>
                    <a:pt x="215" y="53"/>
                    <a:pt x="215" y="53"/>
                  </a:cubicBezTo>
                  <a:cubicBezTo>
                    <a:pt x="215" y="53"/>
                    <a:pt x="215" y="53"/>
                    <a:pt x="215" y="53"/>
                  </a:cubicBezTo>
                  <a:cubicBezTo>
                    <a:pt x="215" y="53"/>
                    <a:pt x="215" y="53"/>
                    <a:pt x="215" y="53"/>
                  </a:cubicBezTo>
                  <a:cubicBezTo>
                    <a:pt x="215" y="53"/>
                    <a:pt x="215" y="53"/>
                    <a:pt x="215" y="53"/>
                  </a:cubicBezTo>
                  <a:cubicBezTo>
                    <a:pt x="215" y="53"/>
                    <a:pt x="215" y="53"/>
                    <a:pt x="215" y="53"/>
                  </a:cubicBezTo>
                  <a:cubicBezTo>
                    <a:pt x="215" y="53"/>
                    <a:pt x="215" y="53"/>
                    <a:pt x="215" y="53"/>
                  </a:cubicBezTo>
                  <a:cubicBezTo>
                    <a:pt x="215"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4" y="53"/>
                    <a:pt x="214" y="53"/>
                    <a:pt x="214" y="53"/>
                  </a:cubicBezTo>
                  <a:cubicBezTo>
                    <a:pt x="213" y="53"/>
                    <a:pt x="213" y="53"/>
                    <a:pt x="213" y="53"/>
                  </a:cubicBezTo>
                  <a:cubicBezTo>
                    <a:pt x="213" y="53"/>
                    <a:pt x="213" y="53"/>
                    <a:pt x="213" y="53"/>
                  </a:cubicBezTo>
                  <a:cubicBezTo>
                    <a:pt x="213" y="53"/>
                    <a:pt x="213" y="53"/>
                    <a:pt x="213" y="53"/>
                  </a:cubicBezTo>
                  <a:cubicBezTo>
                    <a:pt x="213" y="53"/>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3" y="54"/>
                    <a:pt x="213" y="54"/>
                    <a:pt x="213"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4"/>
                  </a:cubicBezTo>
                  <a:cubicBezTo>
                    <a:pt x="212" y="54"/>
                    <a:pt x="212" y="54"/>
                    <a:pt x="212" y="55"/>
                  </a:cubicBezTo>
                  <a:cubicBezTo>
                    <a:pt x="212" y="55"/>
                    <a:pt x="211" y="55"/>
                    <a:pt x="211" y="55"/>
                  </a:cubicBezTo>
                  <a:cubicBezTo>
                    <a:pt x="211" y="55"/>
                    <a:pt x="211" y="55"/>
                    <a:pt x="211" y="55"/>
                  </a:cubicBezTo>
                  <a:cubicBezTo>
                    <a:pt x="211" y="55"/>
                    <a:pt x="211" y="55"/>
                    <a:pt x="211" y="55"/>
                  </a:cubicBezTo>
                  <a:cubicBezTo>
                    <a:pt x="211" y="55"/>
                    <a:pt x="211" y="55"/>
                    <a:pt x="211" y="55"/>
                  </a:cubicBezTo>
                  <a:cubicBezTo>
                    <a:pt x="211" y="55"/>
                    <a:pt x="211" y="55"/>
                    <a:pt x="211" y="55"/>
                  </a:cubicBezTo>
                  <a:cubicBezTo>
                    <a:pt x="211" y="55"/>
                    <a:pt x="211" y="55"/>
                    <a:pt x="211" y="55"/>
                  </a:cubicBezTo>
                  <a:cubicBezTo>
                    <a:pt x="211" y="55"/>
                    <a:pt x="211" y="55"/>
                    <a:pt x="211" y="55"/>
                  </a:cubicBezTo>
                  <a:cubicBezTo>
                    <a:pt x="211" y="55"/>
                    <a:pt x="211" y="55"/>
                    <a:pt x="211" y="55"/>
                  </a:cubicBezTo>
                  <a:cubicBezTo>
                    <a:pt x="211" y="55"/>
                    <a:pt x="211" y="55"/>
                    <a:pt x="211" y="55"/>
                  </a:cubicBezTo>
                  <a:cubicBezTo>
                    <a:pt x="210" y="55"/>
                    <a:pt x="209" y="56"/>
                    <a:pt x="208" y="56"/>
                  </a:cubicBezTo>
                  <a:cubicBezTo>
                    <a:pt x="210" y="60"/>
                    <a:pt x="210" y="60"/>
                    <a:pt x="210" y="60"/>
                  </a:cubicBezTo>
                  <a:cubicBezTo>
                    <a:pt x="216" y="57"/>
                    <a:pt x="222" y="53"/>
                    <a:pt x="227" y="50"/>
                  </a:cubicBezTo>
                  <a:cubicBezTo>
                    <a:pt x="226" y="47"/>
                    <a:pt x="226" y="47"/>
                    <a:pt x="226" y="47"/>
                  </a:cubicBezTo>
                  <a:close/>
                  <a:moveTo>
                    <a:pt x="191" y="67"/>
                  </a:moveTo>
                  <a:cubicBezTo>
                    <a:pt x="189" y="68"/>
                    <a:pt x="188" y="69"/>
                    <a:pt x="186" y="70"/>
                  </a:cubicBezTo>
                  <a:cubicBezTo>
                    <a:pt x="186" y="70"/>
                    <a:pt x="186" y="70"/>
                    <a:pt x="186" y="70"/>
                  </a:cubicBezTo>
                  <a:cubicBezTo>
                    <a:pt x="186" y="70"/>
                    <a:pt x="186" y="70"/>
                    <a:pt x="186" y="70"/>
                  </a:cubicBezTo>
                  <a:cubicBezTo>
                    <a:pt x="186" y="70"/>
                    <a:pt x="186" y="70"/>
                    <a:pt x="186" y="70"/>
                  </a:cubicBezTo>
                  <a:cubicBezTo>
                    <a:pt x="186" y="71"/>
                    <a:pt x="186" y="71"/>
                    <a:pt x="186" y="71"/>
                  </a:cubicBezTo>
                  <a:cubicBezTo>
                    <a:pt x="186" y="71"/>
                    <a:pt x="186" y="71"/>
                    <a:pt x="186" y="71"/>
                  </a:cubicBezTo>
                  <a:cubicBezTo>
                    <a:pt x="186"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5" y="71"/>
                  </a:cubicBezTo>
                  <a:cubicBezTo>
                    <a:pt x="185" y="71"/>
                    <a:pt x="185" y="71"/>
                    <a:pt x="184" y="71"/>
                  </a:cubicBezTo>
                  <a:cubicBezTo>
                    <a:pt x="184" y="71"/>
                    <a:pt x="184" y="71"/>
                    <a:pt x="184" y="71"/>
                  </a:cubicBezTo>
                  <a:cubicBezTo>
                    <a:pt x="184" y="71"/>
                    <a:pt x="184" y="71"/>
                    <a:pt x="184" y="71"/>
                  </a:cubicBezTo>
                  <a:cubicBezTo>
                    <a:pt x="184" y="71"/>
                    <a:pt x="184" y="71"/>
                    <a:pt x="184" y="71"/>
                  </a:cubicBezTo>
                  <a:cubicBezTo>
                    <a:pt x="184" y="71"/>
                    <a:pt x="184" y="71"/>
                    <a:pt x="184" y="71"/>
                  </a:cubicBezTo>
                  <a:cubicBezTo>
                    <a:pt x="184" y="71"/>
                    <a:pt x="184" y="71"/>
                    <a:pt x="184" y="72"/>
                  </a:cubicBezTo>
                  <a:cubicBezTo>
                    <a:pt x="184" y="72"/>
                    <a:pt x="184" y="72"/>
                    <a:pt x="184" y="72"/>
                  </a:cubicBezTo>
                  <a:cubicBezTo>
                    <a:pt x="184" y="72"/>
                    <a:pt x="184" y="72"/>
                    <a:pt x="184" y="72"/>
                  </a:cubicBezTo>
                  <a:cubicBezTo>
                    <a:pt x="184" y="72"/>
                    <a:pt x="184" y="72"/>
                    <a:pt x="184" y="72"/>
                  </a:cubicBezTo>
                  <a:cubicBezTo>
                    <a:pt x="184" y="72"/>
                    <a:pt x="184" y="72"/>
                    <a:pt x="184" y="72"/>
                  </a:cubicBezTo>
                  <a:cubicBezTo>
                    <a:pt x="184" y="72"/>
                    <a:pt x="184" y="72"/>
                    <a:pt x="184" y="72"/>
                  </a:cubicBezTo>
                  <a:cubicBezTo>
                    <a:pt x="184" y="72"/>
                    <a:pt x="184" y="72"/>
                    <a:pt x="184" y="72"/>
                  </a:cubicBezTo>
                  <a:cubicBezTo>
                    <a:pt x="184" y="72"/>
                    <a:pt x="184" y="72"/>
                    <a:pt x="184" y="72"/>
                  </a:cubicBezTo>
                  <a:cubicBezTo>
                    <a:pt x="184" y="72"/>
                    <a:pt x="184" y="72"/>
                    <a:pt x="184" y="72"/>
                  </a:cubicBezTo>
                  <a:cubicBezTo>
                    <a:pt x="184" y="72"/>
                    <a:pt x="184" y="72"/>
                    <a:pt x="184" y="72"/>
                  </a:cubicBezTo>
                  <a:cubicBezTo>
                    <a:pt x="184" y="72"/>
                    <a:pt x="184" y="72"/>
                    <a:pt x="184" y="72"/>
                  </a:cubicBezTo>
                  <a:cubicBezTo>
                    <a:pt x="183" y="72"/>
                    <a:pt x="183" y="72"/>
                    <a:pt x="183" y="72"/>
                  </a:cubicBezTo>
                  <a:cubicBezTo>
                    <a:pt x="183" y="72"/>
                    <a:pt x="183" y="72"/>
                    <a:pt x="183" y="72"/>
                  </a:cubicBezTo>
                  <a:cubicBezTo>
                    <a:pt x="183" y="72"/>
                    <a:pt x="183" y="72"/>
                    <a:pt x="183" y="72"/>
                  </a:cubicBezTo>
                  <a:cubicBezTo>
                    <a:pt x="183" y="72"/>
                    <a:pt x="183" y="72"/>
                    <a:pt x="183" y="72"/>
                  </a:cubicBezTo>
                  <a:cubicBezTo>
                    <a:pt x="183" y="72"/>
                    <a:pt x="183" y="72"/>
                    <a:pt x="183" y="72"/>
                  </a:cubicBezTo>
                  <a:cubicBezTo>
                    <a:pt x="183" y="72"/>
                    <a:pt x="183" y="72"/>
                    <a:pt x="183" y="72"/>
                  </a:cubicBezTo>
                  <a:cubicBezTo>
                    <a:pt x="183" y="72"/>
                    <a:pt x="183" y="72"/>
                    <a:pt x="183" y="72"/>
                  </a:cubicBezTo>
                  <a:cubicBezTo>
                    <a:pt x="183" y="72"/>
                    <a:pt x="183" y="72"/>
                    <a:pt x="183" y="72"/>
                  </a:cubicBezTo>
                  <a:cubicBezTo>
                    <a:pt x="181" y="74"/>
                    <a:pt x="178" y="76"/>
                    <a:pt x="176" y="77"/>
                  </a:cubicBezTo>
                  <a:cubicBezTo>
                    <a:pt x="176" y="77"/>
                    <a:pt x="176" y="77"/>
                    <a:pt x="176" y="77"/>
                  </a:cubicBezTo>
                  <a:cubicBezTo>
                    <a:pt x="176" y="77"/>
                    <a:pt x="176" y="77"/>
                    <a:pt x="176" y="77"/>
                  </a:cubicBezTo>
                  <a:cubicBezTo>
                    <a:pt x="176" y="77"/>
                    <a:pt x="176" y="77"/>
                    <a:pt x="176" y="77"/>
                  </a:cubicBezTo>
                  <a:cubicBezTo>
                    <a:pt x="176" y="77"/>
                    <a:pt x="176" y="77"/>
                    <a:pt x="176" y="77"/>
                  </a:cubicBezTo>
                  <a:cubicBezTo>
                    <a:pt x="176" y="77"/>
                    <a:pt x="176" y="77"/>
                    <a:pt x="176" y="78"/>
                  </a:cubicBezTo>
                  <a:cubicBezTo>
                    <a:pt x="176" y="78"/>
                    <a:pt x="175" y="78"/>
                    <a:pt x="175" y="78"/>
                  </a:cubicBezTo>
                  <a:cubicBezTo>
                    <a:pt x="175" y="78"/>
                    <a:pt x="175" y="78"/>
                    <a:pt x="175" y="78"/>
                  </a:cubicBezTo>
                  <a:cubicBezTo>
                    <a:pt x="175" y="78"/>
                    <a:pt x="175" y="78"/>
                    <a:pt x="175" y="78"/>
                  </a:cubicBezTo>
                  <a:cubicBezTo>
                    <a:pt x="175" y="78"/>
                    <a:pt x="175" y="78"/>
                    <a:pt x="175" y="78"/>
                  </a:cubicBezTo>
                  <a:cubicBezTo>
                    <a:pt x="175" y="78"/>
                    <a:pt x="175" y="78"/>
                    <a:pt x="175" y="78"/>
                  </a:cubicBezTo>
                  <a:cubicBezTo>
                    <a:pt x="175" y="78"/>
                    <a:pt x="175" y="78"/>
                    <a:pt x="175" y="78"/>
                  </a:cubicBezTo>
                  <a:cubicBezTo>
                    <a:pt x="175" y="78"/>
                    <a:pt x="175" y="78"/>
                    <a:pt x="175" y="78"/>
                  </a:cubicBezTo>
                  <a:cubicBezTo>
                    <a:pt x="175" y="78"/>
                    <a:pt x="175" y="78"/>
                    <a:pt x="175" y="78"/>
                  </a:cubicBezTo>
                  <a:cubicBezTo>
                    <a:pt x="177" y="81"/>
                    <a:pt x="177" y="81"/>
                    <a:pt x="177" y="81"/>
                  </a:cubicBezTo>
                  <a:cubicBezTo>
                    <a:pt x="182" y="78"/>
                    <a:pt x="188" y="74"/>
                    <a:pt x="193" y="70"/>
                  </a:cubicBezTo>
                  <a:cubicBezTo>
                    <a:pt x="191" y="67"/>
                    <a:pt x="191" y="67"/>
                    <a:pt x="191" y="67"/>
                  </a:cubicBezTo>
                  <a:close/>
                  <a:moveTo>
                    <a:pt x="159" y="90"/>
                  </a:moveTo>
                  <a:cubicBezTo>
                    <a:pt x="158" y="91"/>
                    <a:pt x="158" y="91"/>
                    <a:pt x="157" y="91"/>
                  </a:cubicBezTo>
                  <a:cubicBezTo>
                    <a:pt x="157" y="91"/>
                    <a:pt x="157" y="91"/>
                    <a:pt x="157" y="91"/>
                  </a:cubicBezTo>
                  <a:cubicBezTo>
                    <a:pt x="157" y="91"/>
                    <a:pt x="157" y="91"/>
                    <a:pt x="157" y="91"/>
                  </a:cubicBezTo>
                  <a:cubicBezTo>
                    <a:pt x="157" y="91"/>
                    <a:pt x="157" y="91"/>
                    <a:pt x="157" y="91"/>
                  </a:cubicBezTo>
                  <a:cubicBezTo>
                    <a:pt x="157" y="91"/>
                    <a:pt x="157" y="91"/>
                    <a:pt x="157" y="91"/>
                  </a:cubicBezTo>
                  <a:cubicBezTo>
                    <a:pt x="157" y="91"/>
                    <a:pt x="157" y="91"/>
                    <a:pt x="157" y="91"/>
                  </a:cubicBezTo>
                  <a:cubicBezTo>
                    <a:pt x="157" y="91"/>
                    <a:pt x="157" y="91"/>
                    <a:pt x="157" y="91"/>
                  </a:cubicBezTo>
                  <a:cubicBezTo>
                    <a:pt x="157" y="91"/>
                    <a:pt x="157" y="91"/>
                    <a:pt x="157" y="91"/>
                  </a:cubicBezTo>
                  <a:cubicBezTo>
                    <a:pt x="157" y="91"/>
                    <a:pt x="157" y="92"/>
                    <a:pt x="157" y="92"/>
                  </a:cubicBezTo>
                  <a:cubicBezTo>
                    <a:pt x="157" y="92"/>
                    <a:pt x="157" y="92"/>
                    <a:pt x="157" y="92"/>
                  </a:cubicBezTo>
                  <a:cubicBezTo>
                    <a:pt x="157" y="92"/>
                    <a:pt x="157" y="92"/>
                    <a:pt x="157" y="92"/>
                  </a:cubicBezTo>
                  <a:cubicBezTo>
                    <a:pt x="157" y="92"/>
                    <a:pt x="157" y="92"/>
                    <a:pt x="157" y="92"/>
                  </a:cubicBezTo>
                  <a:cubicBezTo>
                    <a:pt x="157" y="92"/>
                    <a:pt x="157" y="92"/>
                    <a:pt x="157" y="92"/>
                  </a:cubicBezTo>
                  <a:cubicBezTo>
                    <a:pt x="157" y="92"/>
                    <a:pt x="157" y="92"/>
                    <a:pt x="157" y="92"/>
                  </a:cubicBezTo>
                  <a:cubicBezTo>
                    <a:pt x="157" y="92"/>
                    <a:pt x="157" y="92"/>
                    <a:pt x="157" y="92"/>
                  </a:cubicBezTo>
                  <a:cubicBezTo>
                    <a:pt x="157" y="92"/>
                    <a:pt x="157" y="92"/>
                    <a:pt x="157" y="92"/>
                  </a:cubicBezTo>
                  <a:cubicBezTo>
                    <a:pt x="157" y="92"/>
                    <a:pt x="157" y="92"/>
                    <a:pt x="157"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6" y="92"/>
                    <a:pt x="156" y="92"/>
                    <a:pt x="156" y="92"/>
                  </a:cubicBezTo>
                  <a:cubicBezTo>
                    <a:pt x="153" y="94"/>
                    <a:pt x="151" y="96"/>
                    <a:pt x="149" y="98"/>
                  </a:cubicBezTo>
                  <a:cubicBezTo>
                    <a:pt x="149" y="98"/>
                    <a:pt x="149" y="98"/>
                    <a:pt x="149" y="98"/>
                  </a:cubicBezTo>
                  <a:cubicBezTo>
                    <a:pt x="149" y="98"/>
                    <a:pt x="149" y="98"/>
                    <a:pt x="149" y="98"/>
                  </a:cubicBezTo>
                  <a:cubicBezTo>
                    <a:pt x="149" y="98"/>
                    <a:pt x="149" y="98"/>
                    <a:pt x="149" y="98"/>
                  </a:cubicBezTo>
                  <a:cubicBezTo>
                    <a:pt x="149" y="98"/>
                    <a:pt x="149" y="98"/>
                    <a:pt x="149" y="98"/>
                  </a:cubicBezTo>
                  <a:cubicBezTo>
                    <a:pt x="149" y="98"/>
                    <a:pt x="149" y="98"/>
                    <a:pt x="149" y="98"/>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8" y="99"/>
                    <a:pt x="148" y="99"/>
                    <a:pt x="148" y="99"/>
                  </a:cubicBezTo>
                  <a:cubicBezTo>
                    <a:pt x="146" y="100"/>
                    <a:pt x="145" y="102"/>
                    <a:pt x="143" y="103"/>
                  </a:cubicBezTo>
                  <a:cubicBezTo>
                    <a:pt x="146" y="106"/>
                    <a:pt x="146" y="106"/>
                    <a:pt x="146" y="106"/>
                  </a:cubicBezTo>
                  <a:cubicBezTo>
                    <a:pt x="151" y="102"/>
                    <a:pt x="156" y="97"/>
                    <a:pt x="161" y="93"/>
                  </a:cubicBezTo>
                  <a:cubicBezTo>
                    <a:pt x="159" y="90"/>
                    <a:pt x="159" y="90"/>
                    <a:pt x="159" y="90"/>
                  </a:cubicBezTo>
                  <a:close/>
                  <a:moveTo>
                    <a:pt x="128" y="117"/>
                  </a:moveTo>
                  <a:cubicBezTo>
                    <a:pt x="124" y="121"/>
                    <a:pt x="119" y="126"/>
                    <a:pt x="114" y="131"/>
                  </a:cubicBezTo>
                  <a:cubicBezTo>
                    <a:pt x="117" y="134"/>
                    <a:pt x="117" y="134"/>
                    <a:pt x="117" y="134"/>
                  </a:cubicBezTo>
                  <a:cubicBezTo>
                    <a:pt x="122" y="129"/>
                    <a:pt x="126" y="124"/>
                    <a:pt x="131" y="119"/>
                  </a:cubicBezTo>
                  <a:cubicBezTo>
                    <a:pt x="128" y="117"/>
                    <a:pt x="128" y="117"/>
                    <a:pt x="128" y="117"/>
                  </a:cubicBezTo>
                  <a:close/>
                  <a:moveTo>
                    <a:pt x="101" y="146"/>
                  </a:moveTo>
                  <a:cubicBezTo>
                    <a:pt x="101" y="146"/>
                    <a:pt x="100" y="147"/>
                    <a:pt x="100" y="147"/>
                  </a:cubicBezTo>
                  <a:cubicBezTo>
                    <a:pt x="100" y="147"/>
                    <a:pt x="100" y="147"/>
                    <a:pt x="100" y="147"/>
                  </a:cubicBezTo>
                  <a:cubicBezTo>
                    <a:pt x="100" y="147"/>
                    <a:pt x="100" y="147"/>
                    <a:pt x="100" y="147"/>
                  </a:cubicBezTo>
                  <a:cubicBezTo>
                    <a:pt x="99" y="147"/>
                    <a:pt x="99" y="147"/>
                    <a:pt x="99" y="147"/>
                  </a:cubicBezTo>
                  <a:cubicBezTo>
                    <a:pt x="99" y="147"/>
                    <a:pt x="99" y="147"/>
                    <a:pt x="99" y="147"/>
                  </a:cubicBezTo>
                  <a:cubicBezTo>
                    <a:pt x="99" y="147"/>
                    <a:pt x="99" y="147"/>
                    <a:pt x="99" y="147"/>
                  </a:cubicBezTo>
                  <a:cubicBezTo>
                    <a:pt x="99" y="147"/>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9" y="148"/>
                  </a:cubicBezTo>
                  <a:cubicBezTo>
                    <a:pt x="99" y="148"/>
                    <a:pt x="99" y="148"/>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49"/>
                  </a:cubicBezTo>
                  <a:cubicBezTo>
                    <a:pt x="98" y="149"/>
                    <a:pt x="98" y="149"/>
                    <a:pt x="98" y="150"/>
                  </a:cubicBezTo>
                  <a:cubicBezTo>
                    <a:pt x="98" y="150"/>
                    <a:pt x="98" y="150"/>
                    <a:pt x="98" y="150"/>
                  </a:cubicBezTo>
                  <a:cubicBezTo>
                    <a:pt x="98" y="150"/>
                    <a:pt x="98" y="150"/>
                    <a:pt x="98" y="150"/>
                  </a:cubicBezTo>
                  <a:cubicBezTo>
                    <a:pt x="98" y="150"/>
                    <a:pt x="98"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0"/>
                    <a:pt x="97" y="150"/>
                  </a:cubicBezTo>
                  <a:cubicBezTo>
                    <a:pt x="97" y="150"/>
                    <a:pt x="97" y="151"/>
                    <a:pt x="97" y="151"/>
                  </a:cubicBezTo>
                  <a:cubicBezTo>
                    <a:pt x="97" y="151"/>
                    <a:pt x="97" y="151"/>
                    <a:pt x="97" y="151"/>
                  </a:cubicBezTo>
                  <a:cubicBezTo>
                    <a:pt x="97" y="151"/>
                    <a:pt x="97" y="151"/>
                    <a:pt x="97" y="151"/>
                  </a:cubicBezTo>
                  <a:cubicBezTo>
                    <a:pt x="97" y="151"/>
                    <a:pt x="97" y="151"/>
                    <a:pt x="97" y="151"/>
                  </a:cubicBezTo>
                  <a:cubicBezTo>
                    <a:pt x="97" y="151"/>
                    <a:pt x="97" y="151"/>
                    <a:pt x="97" y="151"/>
                  </a:cubicBezTo>
                  <a:cubicBezTo>
                    <a:pt x="97" y="151"/>
                    <a:pt x="97" y="151"/>
                    <a:pt x="97" y="151"/>
                  </a:cubicBezTo>
                  <a:cubicBezTo>
                    <a:pt x="97" y="151"/>
                    <a:pt x="97" y="151"/>
                    <a:pt x="96" y="151"/>
                  </a:cubicBezTo>
                  <a:cubicBezTo>
                    <a:pt x="96" y="151"/>
                    <a:pt x="96" y="151"/>
                    <a:pt x="96" y="151"/>
                  </a:cubicBezTo>
                  <a:cubicBezTo>
                    <a:pt x="96" y="151"/>
                    <a:pt x="96" y="151"/>
                    <a:pt x="96" y="151"/>
                  </a:cubicBezTo>
                  <a:cubicBezTo>
                    <a:pt x="96" y="151"/>
                    <a:pt x="96" y="151"/>
                    <a:pt x="96" y="151"/>
                  </a:cubicBezTo>
                  <a:cubicBezTo>
                    <a:pt x="96" y="151"/>
                    <a:pt x="96" y="151"/>
                    <a:pt x="96" y="151"/>
                  </a:cubicBezTo>
                  <a:cubicBezTo>
                    <a:pt x="96" y="151"/>
                    <a:pt x="96" y="151"/>
                    <a:pt x="96" y="151"/>
                  </a:cubicBezTo>
                  <a:cubicBezTo>
                    <a:pt x="96" y="151"/>
                    <a:pt x="96" y="151"/>
                    <a:pt x="96" y="151"/>
                  </a:cubicBezTo>
                  <a:cubicBezTo>
                    <a:pt x="96" y="151"/>
                    <a:pt x="96" y="151"/>
                    <a:pt x="96" y="151"/>
                  </a:cubicBezTo>
                  <a:cubicBezTo>
                    <a:pt x="96" y="151"/>
                    <a:pt x="96" y="151"/>
                    <a:pt x="96" y="151"/>
                  </a:cubicBezTo>
                  <a:cubicBezTo>
                    <a:pt x="96" y="151"/>
                    <a:pt x="96" y="151"/>
                    <a:pt x="96" y="151"/>
                  </a:cubicBezTo>
                  <a:cubicBezTo>
                    <a:pt x="96" y="151"/>
                    <a:pt x="96" y="151"/>
                    <a:pt x="96" y="152"/>
                  </a:cubicBezTo>
                  <a:cubicBezTo>
                    <a:pt x="96" y="152"/>
                    <a:pt x="96" y="152"/>
                    <a:pt x="96" y="152"/>
                  </a:cubicBezTo>
                  <a:cubicBezTo>
                    <a:pt x="96" y="152"/>
                    <a:pt x="96" y="152"/>
                    <a:pt x="96" y="152"/>
                  </a:cubicBezTo>
                  <a:cubicBezTo>
                    <a:pt x="96" y="152"/>
                    <a:pt x="96" y="152"/>
                    <a:pt x="96" y="152"/>
                  </a:cubicBezTo>
                  <a:cubicBezTo>
                    <a:pt x="96" y="152"/>
                    <a:pt x="96" y="152"/>
                    <a:pt x="96" y="152"/>
                  </a:cubicBezTo>
                  <a:cubicBezTo>
                    <a:pt x="96" y="152"/>
                    <a:pt x="96" y="152"/>
                    <a:pt x="96" y="152"/>
                  </a:cubicBezTo>
                  <a:cubicBezTo>
                    <a:pt x="96" y="152"/>
                    <a:pt x="96" y="152"/>
                    <a:pt x="96" y="152"/>
                  </a:cubicBezTo>
                  <a:cubicBezTo>
                    <a:pt x="96" y="152"/>
                    <a:pt x="96" y="152"/>
                    <a:pt x="96" y="152"/>
                  </a:cubicBezTo>
                  <a:cubicBezTo>
                    <a:pt x="96" y="152"/>
                    <a:pt x="96" y="152"/>
                    <a:pt x="96" y="152"/>
                  </a:cubicBezTo>
                  <a:cubicBezTo>
                    <a:pt x="96" y="152"/>
                    <a:pt x="96" y="152"/>
                    <a:pt x="96" y="152"/>
                  </a:cubicBezTo>
                  <a:cubicBezTo>
                    <a:pt x="96" y="152"/>
                    <a:pt x="96" y="152"/>
                    <a:pt x="95" y="152"/>
                  </a:cubicBezTo>
                  <a:cubicBezTo>
                    <a:pt x="95" y="152"/>
                    <a:pt x="95" y="152"/>
                    <a:pt x="95" y="152"/>
                  </a:cubicBezTo>
                  <a:cubicBezTo>
                    <a:pt x="95" y="152"/>
                    <a:pt x="95" y="152"/>
                    <a:pt x="95" y="152"/>
                  </a:cubicBezTo>
                  <a:cubicBezTo>
                    <a:pt x="95" y="152"/>
                    <a:pt x="95" y="152"/>
                    <a:pt x="95" y="152"/>
                  </a:cubicBezTo>
                  <a:cubicBezTo>
                    <a:pt x="95" y="152"/>
                    <a:pt x="95" y="152"/>
                    <a:pt x="95" y="152"/>
                  </a:cubicBezTo>
                  <a:cubicBezTo>
                    <a:pt x="95" y="152"/>
                    <a:pt x="95" y="152"/>
                    <a:pt x="95" y="152"/>
                  </a:cubicBezTo>
                  <a:cubicBezTo>
                    <a:pt x="95" y="152"/>
                    <a:pt x="95" y="152"/>
                    <a:pt x="95" y="153"/>
                  </a:cubicBezTo>
                  <a:cubicBezTo>
                    <a:pt x="95" y="153"/>
                    <a:pt x="95" y="153"/>
                    <a:pt x="95" y="153"/>
                  </a:cubicBezTo>
                  <a:cubicBezTo>
                    <a:pt x="95" y="153"/>
                    <a:pt x="95" y="153"/>
                    <a:pt x="95" y="153"/>
                  </a:cubicBezTo>
                  <a:cubicBezTo>
                    <a:pt x="95" y="153"/>
                    <a:pt x="95" y="153"/>
                    <a:pt x="95" y="153"/>
                  </a:cubicBezTo>
                  <a:cubicBezTo>
                    <a:pt x="95" y="153"/>
                    <a:pt x="95" y="153"/>
                    <a:pt x="95" y="153"/>
                  </a:cubicBezTo>
                  <a:cubicBezTo>
                    <a:pt x="95" y="153"/>
                    <a:pt x="95" y="153"/>
                    <a:pt x="95" y="153"/>
                  </a:cubicBezTo>
                  <a:cubicBezTo>
                    <a:pt x="95" y="153"/>
                    <a:pt x="95" y="153"/>
                    <a:pt x="95" y="153"/>
                  </a:cubicBezTo>
                  <a:cubicBezTo>
                    <a:pt x="95" y="153"/>
                    <a:pt x="95" y="153"/>
                    <a:pt x="95" y="153"/>
                  </a:cubicBezTo>
                  <a:cubicBezTo>
                    <a:pt x="93" y="156"/>
                    <a:pt x="90" y="158"/>
                    <a:pt x="88" y="161"/>
                  </a:cubicBezTo>
                  <a:cubicBezTo>
                    <a:pt x="91" y="164"/>
                    <a:pt x="91" y="164"/>
                    <a:pt x="91" y="164"/>
                  </a:cubicBezTo>
                  <a:cubicBezTo>
                    <a:pt x="95" y="158"/>
                    <a:pt x="100" y="153"/>
                    <a:pt x="104" y="148"/>
                  </a:cubicBezTo>
                  <a:cubicBezTo>
                    <a:pt x="101" y="146"/>
                    <a:pt x="101" y="146"/>
                    <a:pt x="101" y="146"/>
                  </a:cubicBezTo>
                  <a:close/>
                  <a:moveTo>
                    <a:pt x="76" y="177"/>
                  </a:moveTo>
                  <a:cubicBezTo>
                    <a:pt x="73" y="182"/>
                    <a:pt x="70" y="186"/>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7" y="191"/>
                    <a:pt x="67" y="191"/>
                    <a:pt x="67" y="191"/>
                  </a:cubicBezTo>
                  <a:cubicBezTo>
                    <a:pt x="66" y="192"/>
                    <a:pt x="66" y="193"/>
                    <a:pt x="65" y="194"/>
                  </a:cubicBezTo>
                  <a:cubicBezTo>
                    <a:pt x="69" y="196"/>
                    <a:pt x="69" y="196"/>
                    <a:pt x="69" y="196"/>
                  </a:cubicBezTo>
                  <a:cubicBezTo>
                    <a:pt x="72" y="190"/>
                    <a:pt x="76" y="185"/>
                    <a:pt x="80" y="179"/>
                  </a:cubicBezTo>
                  <a:cubicBezTo>
                    <a:pt x="76" y="177"/>
                    <a:pt x="76" y="177"/>
                    <a:pt x="76" y="177"/>
                  </a:cubicBezTo>
                  <a:close/>
                  <a:moveTo>
                    <a:pt x="55" y="211"/>
                  </a:moveTo>
                  <a:cubicBezTo>
                    <a:pt x="53" y="214"/>
                    <a:pt x="52" y="217"/>
                    <a:pt x="50" y="219"/>
                  </a:cubicBezTo>
                  <a:cubicBezTo>
                    <a:pt x="50" y="219"/>
                    <a:pt x="50" y="219"/>
                    <a:pt x="50" y="219"/>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0"/>
                    <a:pt x="50" y="220"/>
                  </a:cubicBezTo>
                  <a:cubicBezTo>
                    <a:pt x="50" y="220"/>
                    <a:pt x="50" y="221"/>
                    <a:pt x="50" y="221"/>
                  </a:cubicBezTo>
                  <a:cubicBezTo>
                    <a:pt x="50" y="221"/>
                    <a:pt x="50"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1"/>
                    <a:pt x="49" y="221"/>
                    <a:pt x="49" y="221"/>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9" y="222"/>
                  </a:cubicBezTo>
                  <a:cubicBezTo>
                    <a:pt x="49" y="222"/>
                    <a:pt x="49" y="222"/>
                    <a:pt x="48" y="222"/>
                  </a:cubicBezTo>
                  <a:cubicBezTo>
                    <a:pt x="48" y="222"/>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3"/>
                  </a:cubicBezTo>
                  <a:cubicBezTo>
                    <a:pt x="48" y="223"/>
                    <a:pt x="48" y="223"/>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8" y="224"/>
                    <a:pt x="48" y="224"/>
                    <a:pt x="48" y="224"/>
                  </a:cubicBezTo>
                  <a:cubicBezTo>
                    <a:pt x="47" y="224"/>
                    <a:pt x="47" y="224"/>
                    <a:pt x="47" y="224"/>
                  </a:cubicBezTo>
                  <a:cubicBezTo>
                    <a:pt x="47" y="224"/>
                    <a:pt x="47" y="224"/>
                    <a:pt x="47" y="224"/>
                  </a:cubicBezTo>
                  <a:cubicBezTo>
                    <a:pt x="47" y="224"/>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5"/>
                    <a:pt x="47" y="225"/>
                  </a:cubicBezTo>
                  <a:cubicBezTo>
                    <a:pt x="47" y="225"/>
                    <a:pt x="47" y="226"/>
                    <a:pt x="47" y="226"/>
                  </a:cubicBezTo>
                  <a:cubicBezTo>
                    <a:pt x="47" y="226"/>
                    <a:pt x="47" y="226"/>
                    <a:pt x="47" y="226"/>
                  </a:cubicBezTo>
                  <a:cubicBezTo>
                    <a:pt x="47" y="226"/>
                    <a:pt x="47" y="226"/>
                    <a:pt x="47" y="226"/>
                  </a:cubicBezTo>
                  <a:cubicBezTo>
                    <a:pt x="47" y="226"/>
                    <a:pt x="47" y="226"/>
                    <a:pt x="47" y="226"/>
                  </a:cubicBezTo>
                  <a:cubicBezTo>
                    <a:pt x="47" y="226"/>
                    <a:pt x="47" y="226"/>
                    <a:pt x="47" y="226"/>
                  </a:cubicBezTo>
                  <a:cubicBezTo>
                    <a:pt x="47" y="226"/>
                    <a:pt x="47" y="226"/>
                    <a:pt x="47" y="226"/>
                  </a:cubicBezTo>
                  <a:cubicBezTo>
                    <a:pt x="47" y="226"/>
                    <a:pt x="47" y="226"/>
                    <a:pt x="47" y="226"/>
                  </a:cubicBezTo>
                  <a:cubicBezTo>
                    <a:pt x="47" y="226"/>
                    <a:pt x="47" y="226"/>
                    <a:pt x="47" y="226"/>
                  </a:cubicBezTo>
                  <a:cubicBezTo>
                    <a:pt x="47" y="226"/>
                    <a:pt x="47" y="226"/>
                    <a:pt x="47" y="226"/>
                  </a:cubicBezTo>
                  <a:cubicBezTo>
                    <a:pt x="47" y="226"/>
                    <a:pt x="47" y="226"/>
                    <a:pt x="47" y="226"/>
                  </a:cubicBezTo>
                  <a:cubicBezTo>
                    <a:pt x="47" y="226"/>
                    <a:pt x="47" y="226"/>
                    <a:pt x="47" y="226"/>
                  </a:cubicBezTo>
                  <a:cubicBezTo>
                    <a:pt x="47" y="226"/>
                    <a:pt x="47" y="226"/>
                    <a:pt x="46" y="226"/>
                  </a:cubicBezTo>
                  <a:cubicBezTo>
                    <a:pt x="46" y="226"/>
                    <a:pt x="46" y="226"/>
                    <a:pt x="46" y="226"/>
                  </a:cubicBezTo>
                  <a:cubicBezTo>
                    <a:pt x="46" y="226"/>
                    <a:pt x="46" y="226"/>
                    <a:pt x="46" y="226"/>
                  </a:cubicBezTo>
                  <a:cubicBezTo>
                    <a:pt x="46" y="226"/>
                    <a:pt x="46" y="226"/>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7"/>
                    <a:pt x="46" y="227"/>
                    <a:pt x="46" y="227"/>
                  </a:cubicBezTo>
                  <a:cubicBezTo>
                    <a:pt x="46" y="228"/>
                    <a:pt x="46" y="228"/>
                    <a:pt x="45" y="228"/>
                  </a:cubicBezTo>
                  <a:cubicBezTo>
                    <a:pt x="49" y="230"/>
                    <a:pt x="49" y="230"/>
                    <a:pt x="49" y="230"/>
                  </a:cubicBezTo>
                  <a:cubicBezTo>
                    <a:pt x="52" y="224"/>
                    <a:pt x="55" y="219"/>
                    <a:pt x="58" y="213"/>
                  </a:cubicBezTo>
                  <a:cubicBezTo>
                    <a:pt x="55" y="211"/>
                    <a:pt x="55" y="211"/>
                    <a:pt x="55" y="211"/>
                  </a:cubicBezTo>
                  <a:close/>
                  <a:moveTo>
                    <a:pt x="37" y="247"/>
                  </a:moveTo>
                  <a:cubicBezTo>
                    <a:pt x="35" y="250"/>
                    <a:pt x="34" y="253"/>
                    <a:pt x="32" y="256"/>
                  </a:cubicBezTo>
                  <a:cubicBezTo>
                    <a:pt x="32" y="256"/>
                    <a:pt x="32" y="256"/>
                    <a:pt x="32" y="256"/>
                  </a:cubicBezTo>
                  <a:cubicBezTo>
                    <a:pt x="32" y="256"/>
                    <a:pt x="32" y="257"/>
                    <a:pt x="32" y="257"/>
                  </a:cubicBezTo>
                  <a:cubicBezTo>
                    <a:pt x="32" y="257"/>
                    <a:pt x="32" y="257"/>
                    <a:pt x="32" y="257"/>
                  </a:cubicBezTo>
                  <a:cubicBezTo>
                    <a:pt x="32" y="257"/>
                    <a:pt x="32" y="257"/>
                    <a:pt x="32" y="257"/>
                  </a:cubicBezTo>
                  <a:cubicBezTo>
                    <a:pt x="31" y="260"/>
                    <a:pt x="30" y="262"/>
                    <a:pt x="29" y="265"/>
                  </a:cubicBezTo>
                  <a:cubicBezTo>
                    <a:pt x="33" y="266"/>
                    <a:pt x="33" y="266"/>
                    <a:pt x="33" y="266"/>
                  </a:cubicBezTo>
                  <a:cubicBezTo>
                    <a:pt x="35" y="260"/>
                    <a:pt x="38" y="254"/>
                    <a:pt x="40" y="248"/>
                  </a:cubicBezTo>
                  <a:cubicBezTo>
                    <a:pt x="37" y="247"/>
                    <a:pt x="37" y="247"/>
                    <a:pt x="37" y="247"/>
                  </a:cubicBezTo>
                  <a:close/>
                  <a:moveTo>
                    <a:pt x="22" y="284"/>
                  </a:moveTo>
                  <a:cubicBezTo>
                    <a:pt x="20" y="290"/>
                    <a:pt x="18" y="296"/>
                    <a:pt x="16" y="303"/>
                  </a:cubicBezTo>
                  <a:cubicBezTo>
                    <a:pt x="20" y="304"/>
                    <a:pt x="20" y="304"/>
                    <a:pt x="20" y="304"/>
                  </a:cubicBezTo>
                  <a:cubicBezTo>
                    <a:pt x="22" y="298"/>
                    <a:pt x="24" y="291"/>
                    <a:pt x="26" y="285"/>
                  </a:cubicBezTo>
                  <a:cubicBezTo>
                    <a:pt x="22" y="284"/>
                    <a:pt x="22" y="284"/>
                    <a:pt x="22" y="284"/>
                  </a:cubicBezTo>
                  <a:close/>
                  <a:moveTo>
                    <a:pt x="11" y="322"/>
                  </a:moveTo>
                  <a:cubicBezTo>
                    <a:pt x="11" y="324"/>
                    <a:pt x="10" y="327"/>
                    <a:pt x="10" y="329"/>
                  </a:cubicBezTo>
                  <a:cubicBezTo>
                    <a:pt x="10" y="329"/>
                    <a:pt x="10" y="329"/>
                    <a:pt x="10" y="329"/>
                  </a:cubicBezTo>
                  <a:cubicBezTo>
                    <a:pt x="10" y="329"/>
                    <a:pt x="10" y="329"/>
                    <a:pt x="10" y="329"/>
                  </a:cubicBezTo>
                  <a:cubicBezTo>
                    <a:pt x="10" y="329"/>
                    <a:pt x="10" y="329"/>
                    <a:pt x="10" y="329"/>
                  </a:cubicBezTo>
                  <a:cubicBezTo>
                    <a:pt x="10" y="329"/>
                    <a:pt x="9" y="329"/>
                    <a:pt x="9" y="329"/>
                  </a:cubicBezTo>
                  <a:cubicBezTo>
                    <a:pt x="9" y="329"/>
                    <a:pt x="9" y="329"/>
                    <a:pt x="9" y="329"/>
                  </a:cubicBezTo>
                  <a:cubicBezTo>
                    <a:pt x="9" y="329"/>
                    <a:pt x="9" y="329"/>
                    <a:pt x="9" y="329"/>
                  </a:cubicBezTo>
                  <a:cubicBezTo>
                    <a:pt x="9" y="329"/>
                    <a:pt x="9" y="329"/>
                    <a:pt x="9" y="329"/>
                  </a:cubicBezTo>
                  <a:cubicBezTo>
                    <a:pt x="9" y="329"/>
                    <a:pt x="9" y="329"/>
                    <a:pt x="9" y="329"/>
                  </a:cubicBezTo>
                  <a:cubicBezTo>
                    <a:pt x="9" y="329"/>
                    <a:pt x="9" y="329"/>
                    <a:pt x="9" y="329"/>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0"/>
                    <a:pt x="9" y="330"/>
                    <a:pt x="9" y="330"/>
                  </a:cubicBezTo>
                  <a:cubicBezTo>
                    <a:pt x="9" y="331"/>
                    <a:pt x="9" y="331"/>
                    <a:pt x="9" y="331"/>
                  </a:cubicBezTo>
                  <a:cubicBezTo>
                    <a:pt x="9" y="331"/>
                    <a:pt x="9" y="331"/>
                    <a:pt x="9" y="331"/>
                  </a:cubicBezTo>
                  <a:cubicBezTo>
                    <a:pt x="8" y="334"/>
                    <a:pt x="8" y="338"/>
                    <a:pt x="7" y="342"/>
                  </a:cubicBezTo>
                  <a:cubicBezTo>
                    <a:pt x="11" y="342"/>
                    <a:pt x="11" y="342"/>
                    <a:pt x="11" y="342"/>
                  </a:cubicBezTo>
                  <a:cubicBezTo>
                    <a:pt x="12" y="336"/>
                    <a:pt x="13" y="329"/>
                    <a:pt x="15" y="323"/>
                  </a:cubicBezTo>
                  <a:cubicBezTo>
                    <a:pt x="11" y="322"/>
                    <a:pt x="11" y="322"/>
                    <a:pt x="11" y="322"/>
                  </a:cubicBezTo>
                  <a:close/>
                  <a:moveTo>
                    <a:pt x="4" y="361"/>
                  </a:moveTo>
                  <a:cubicBezTo>
                    <a:pt x="3" y="368"/>
                    <a:pt x="2" y="375"/>
                    <a:pt x="2" y="381"/>
                  </a:cubicBezTo>
                  <a:cubicBezTo>
                    <a:pt x="6" y="382"/>
                    <a:pt x="6" y="382"/>
                    <a:pt x="6" y="382"/>
                  </a:cubicBezTo>
                  <a:cubicBezTo>
                    <a:pt x="6" y="375"/>
                    <a:pt x="7" y="369"/>
                    <a:pt x="8" y="362"/>
                  </a:cubicBezTo>
                  <a:cubicBezTo>
                    <a:pt x="4" y="361"/>
                    <a:pt x="4" y="361"/>
                    <a:pt x="4" y="361"/>
                  </a:cubicBezTo>
                  <a:close/>
                  <a:moveTo>
                    <a:pt x="0" y="401"/>
                  </a:moveTo>
                  <a:cubicBezTo>
                    <a:pt x="0" y="406"/>
                    <a:pt x="0" y="410"/>
                    <a:pt x="0" y="414"/>
                  </a:cubicBezTo>
                  <a:cubicBezTo>
                    <a:pt x="0" y="414"/>
                    <a:pt x="0" y="414"/>
                    <a:pt x="0" y="414"/>
                  </a:cubicBezTo>
                  <a:cubicBezTo>
                    <a:pt x="0" y="414"/>
                    <a:pt x="0" y="415"/>
                    <a:pt x="0" y="415"/>
                  </a:cubicBezTo>
                  <a:cubicBezTo>
                    <a:pt x="0" y="415"/>
                    <a:pt x="0" y="415"/>
                    <a:pt x="0" y="415"/>
                  </a:cubicBezTo>
                  <a:cubicBezTo>
                    <a:pt x="0" y="415"/>
                    <a:pt x="0" y="415"/>
                    <a:pt x="0" y="415"/>
                  </a:cubicBezTo>
                  <a:cubicBezTo>
                    <a:pt x="0" y="415"/>
                    <a:pt x="0" y="415"/>
                    <a:pt x="0" y="415"/>
                  </a:cubicBezTo>
                  <a:cubicBezTo>
                    <a:pt x="0" y="415"/>
                    <a:pt x="0" y="415"/>
                    <a:pt x="0" y="415"/>
                  </a:cubicBezTo>
                  <a:cubicBezTo>
                    <a:pt x="0" y="415"/>
                    <a:pt x="0" y="415"/>
                    <a:pt x="0" y="415"/>
                  </a:cubicBezTo>
                  <a:cubicBezTo>
                    <a:pt x="0" y="415"/>
                    <a:pt x="0" y="415"/>
                    <a:pt x="0" y="415"/>
                  </a:cubicBezTo>
                  <a:cubicBezTo>
                    <a:pt x="0" y="415"/>
                    <a:pt x="0" y="415"/>
                    <a:pt x="0" y="415"/>
                  </a:cubicBezTo>
                  <a:cubicBezTo>
                    <a:pt x="0" y="415"/>
                    <a:pt x="0" y="415"/>
                    <a:pt x="0" y="416"/>
                  </a:cubicBezTo>
                  <a:cubicBezTo>
                    <a:pt x="0" y="416"/>
                    <a:pt x="0" y="416"/>
                    <a:pt x="0" y="416"/>
                  </a:cubicBezTo>
                  <a:cubicBezTo>
                    <a:pt x="0" y="416"/>
                    <a:pt x="0" y="416"/>
                    <a:pt x="0" y="416"/>
                  </a:cubicBezTo>
                  <a:cubicBezTo>
                    <a:pt x="0" y="416"/>
                    <a:pt x="0" y="416"/>
                    <a:pt x="0" y="416"/>
                  </a:cubicBezTo>
                  <a:cubicBezTo>
                    <a:pt x="0" y="416"/>
                    <a:pt x="0" y="416"/>
                    <a:pt x="0" y="416"/>
                  </a:cubicBezTo>
                  <a:cubicBezTo>
                    <a:pt x="0" y="416"/>
                    <a:pt x="0" y="416"/>
                    <a:pt x="0" y="416"/>
                  </a:cubicBezTo>
                  <a:cubicBezTo>
                    <a:pt x="0" y="416"/>
                    <a:pt x="0" y="416"/>
                    <a:pt x="0" y="416"/>
                  </a:cubicBezTo>
                  <a:cubicBezTo>
                    <a:pt x="0" y="416"/>
                    <a:pt x="0" y="416"/>
                    <a:pt x="0" y="416"/>
                  </a:cubicBezTo>
                  <a:cubicBezTo>
                    <a:pt x="0" y="416"/>
                    <a:pt x="0" y="416"/>
                    <a:pt x="0" y="416"/>
                  </a:cubicBezTo>
                  <a:cubicBezTo>
                    <a:pt x="0" y="416"/>
                    <a:pt x="0" y="416"/>
                    <a:pt x="0" y="416"/>
                  </a:cubicBezTo>
                  <a:cubicBezTo>
                    <a:pt x="0" y="416"/>
                    <a:pt x="0" y="416"/>
                    <a:pt x="0" y="417"/>
                  </a:cubicBezTo>
                  <a:cubicBezTo>
                    <a:pt x="0" y="417"/>
                    <a:pt x="0" y="417"/>
                    <a:pt x="0" y="417"/>
                  </a:cubicBezTo>
                  <a:cubicBezTo>
                    <a:pt x="0" y="417"/>
                    <a:pt x="0" y="417"/>
                    <a:pt x="0" y="417"/>
                  </a:cubicBezTo>
                  <a:cubicBezTo>
                    <a:pt x="0" y="417"/>
                    <a:pt x="0" y="417"/>
                    <a:pt x="0" y="417"/>
                  </a:cubicBezTo>
                  <a:cubicBezTo>
                    <a:pt x="0" y="417"/>
                    <a:pt x="0" y="417"/>
                    <a:pt x="0" y="417"/>
                  </a:cubicBezTo>
                  <a:cubicBezTo>
                    <a:pt x="0" y="417"/>
                    <a:pt x="0" y="417"/>
                    <a:pt x="0" y="417"/>
                  </a:cubicBezTo>
                  <a:cubicBezTo>
                    <a:pt x="0" y="417"/>
                    <a:pt x="0" y="417"/>
                    <a:pt x="0" y="417"/>
                  </a:cubicBezTo>
                  <a:cubicBezTo>
                    <a:pt x="0" y="417"/>
                    <a:pt x="0" y="417"/>
                    <a:pt x="0" y="417"/>
                  </a:cubicBezTo>
                  <a:cubicBezTo>
                    <a:pt x="0" y="417"/>
                    <a:pt x="0" y="417"/>
                    <a:pt x="0" y="417"/>
                  </a:cubicBezTo>
                  <a:cubicBezTo>
                    <a:pt x="0" y="417"/>
                    <a:pt x="0" y="417"/>
                    <a:pt x="0" y="417"/>
                  </a:cubicBezTo>
                  <a:cubicBezTo>
                    <a:pt x="0" y="417"/>
                    <a:pt x="0" y="418"/>
                    <a:pt x="0" y="418"/>
                  </a:cubicBezTo>
                  <a:cubicBezTo>
                    <a:pt x="0" y="418"/>
                    <a:pt x="0" y="418"/>
                    <a:pt x="0" y="418"/>
                  </a:cubicBezTo>
                  <a:cubicBezTo>
                    <a:pt x="0" y="418"/>
                    <a:pt x="0" y="418"/>
                    <a:pt x="0" y="418"/>
                  </a:cubicBezTo>
                  <a:cubicBezTo>
                    <a:pt x="0" y="418"/>
                    <a:pt x="0" y="418"/>
                    <a:pt x="0" y="418"/>
                  </a:cubicBezTo>
                  <a:cubicBezTo>
                    <a:pt x="0" y="418"/>
                    <a:pt x="0" y="418"/>
                    <a:pt x="0" y="418"/>
                  </a:cubicBezTo>
                  <a:cubicBezTo>
                    <a:pt x="0" y="418"/>
                    <a:pt x="0" y="418"/>
                    <a:pt x="0" y="418"/>
                  </a:cubicBezTo>
                  <a:cubicBezTo>
                    <a:pt x="0" y="418"/>
                    <a:pt x="0" y="418"/>
                    <a:pt x="0" y="418"/>
                  </a:cubicBezTo>
                  <a:cubicBezTo>
                    <a:pt x="0" y="418"/>
                    <a:pt x="0" y="418"/>
                    <a:pt x="0" y="418"/>
                  </a:cubicBezTo>
                  <a:cubicBezTo>
                    <a:pt x="0" y="418"/>
                    <a:pt x="0" y="418"/>
                    <a:pt x="0" y="418"/>
                  </a:cubicBezTo>
                  <a:cubicBezTo>
                    <a:pt x="0" y="418"/>
                    <a:pt x="0" y="418"/>
                    <a:pt x="0" y="418"/>
                  </a:cubicBezTo>
                  <a:cubicBezTo>
                    <a:pt x="0" y="418"/>
                    <a:pt x="0" y="419"/>
                    <a:pt x="0" y="419"/>
                  </a:cubicBezTo>
                  <a:cubicBezTo>
                    <a:pt x="0" y="419"/>
                    <a:pt x="0" y="419"/>
                    <a:pt x="0" y="419"/>
                  </a:cubicBezTo>
                  <a:cubicBezTo>
                    <a:pt x="0" y="419"/>
                    <a:pt x="0" y="419"/>
                    <a:pt x="0" y="419"/>
                  </a:cubicBezTo>
                  <a:cubicBezTo>
                    <a:pt x="0" y="419"/>
                    <a:pt x="0" y="419"/>
                    <a:pt x="0" y="419"/>
                  </a:cubicBezTo>
                  <a:cubicBezTo>
                    <a:pt x="0" y="419"/>
                    <a:pt x="0" y="419"/>
                    <a:pt x="0" y="419"/>
                  </a:cubicBezTo>
                  <a:cubicBezTo>
                    <a:pt x="0" y="419"/>
                    <a:pt x="0" y="419"/>
                    <a:pt x="0" y="419"/>
                  </a:cubicBezTo>
                  <a:cubicBezTo>
                    <a:pt x="0" y="419"/>
                    <a:pt x="0" y="419"/>
                    <a:pt x="0" y="419"/>
                  </a:cubicBezTo>
                  <a:cubicBezTo>
                    <a:pt x="0" y="419"/>
                    <a:pt x="0" y="419"/>
                    <a:pt x="0" y="419"/>
                  </a:cubicBezTo>
                  <a:cubicBezTo>
                    <a:pt x="0" y="419"/>
                    <a:pt x="0" y="420"/>
                    <a:pt x="0" y="420"/>
                  </a:cubicBezTo>
                  <a:cubicBezTo>
                    <a:pt x="0" y="420"/>
                    <a:pt x="0" y="420"/>
                    <a:pt x="0" y="420"/>
                  </a:cubicBezTo>
                  <a:cubicBezTo>
                    <a:pt x="0" y="420"/>
                    <a:pt x="0" y="420"/>
                    <a:pt x="0" y="420"/>
                  </a:cubicBezTo>
                  <a:cubicBezTo>
                    <a:pt x="0" y="420"/>
                    <a:pt x="0" y="420"/>
                    <a:pt x="0" y="420"/>
                  </a:cubicBezTo>
                  <a:cubicBezTo>
                    <a:pt x="0" y="420"/>
                    <a:pt x="0" y="420"/>
                    <a:pt x="0" y="420"/>
                  </a:cubicBezTo>
                  <a:cubicBezTo>
                    <a:pt x="0" y="420"/>
                    <a:pt x="0" y="420"/>
                    <a:pt x="0" y="420"/>
                  </a:cubicBezTo>
                  <a:cubicBezTo>
                    <a:pt x="0" y="420"/>
                    <a:pt x="0" y="420"/>
                    <a:pt x="0" y="420"/>
                  </a:cubicBezTo>
                  <a:cubicBezTo>
                    <a:pt x="0" y="420"/>
                    <a:pt x="0" y="420"/>
                    <a:pt x="0" y="420"/>
                  </a:cubicBezTo>
                  <a:cubicBezTo>
                    <a:pt x="0" y="420"/>
                    <a:pt x="0" y="420"/>
                    <a:pt x="0" y="420"/>
                  </a:cubicBezTo>
                  <a:cubicBezTo>
                    <a:pt x="0" y="420"/>
                    <a:pt x="0" y="420"/>
                    <a:pt x="0" y="420"/>
                  </a:cubicBezTo>
                  <a:cubicBezTo>
                    <a:pt x="0" y="421"/>
                    <a:pt x="0" y="421"/>
                    <a:pt x="0" y="421"/>
                  </a:cubicBezTo>
                  <a:cubicBezTo>
                    <a:pt x="0" y="421"/>
                    <a:pt x="0" y="421"/>
                    <a:pt x="0" y="421"/>
                  </a:cubicBezTo>
                  <a:cubicBezTo>
                    <a:pt x="0" y="421"/>
                    <a:pt x="0" y="421"/>
                    <a:pt x="0" y="421"/>
                  </a:cubicBezTo>
                  <a:cubicBezTo>
                    <a:pt x="4" y="421"/>
                    <a:pt x="4" y="421"/>
                    <a:pt x="4" y="421"/>
                  </a:cubicBezTo>
                  <a:cubicBezTo>
                    <a:pt x="4" y="420"/>
                    <a:pt x="4" y="419"/>
                    <a:pt x="4" y="418"/>
                  </a:cubicBezTo>
                  <a:cubicBezTo>
                    <a:pt x="4" y="413"/>
                    <a:pt x="4" y="407"/>
                    <a:pt x="4" y="401"/>
                  </a:cubicBezTo>
                  <a:cubicBezTo>
                    <a:pt x="0" y="401"/>
                    <a:pt x="0" y="401"/>
                    <a:pt x="0" y="401"/>
                  </a:cubicBezTo>
                  <a:close/>
                  <a:moveTo>
                    <a:pt x="5" y="441"/>
                  </a:moveTo>
                  <a:cubicBezTo>
                    <a:pt x="1" y="441"/>
                    <a:pt x="1" y="441"/>
                    <a:pt x="1" y="441"/>
                  </a:cubicBezTo>
                  <a:cubicBezTo>
                    <a:pt x="1" y="442"/>
                    <a:pt x="1" y="442"/>
                    <a:pt x="1" y="442"/>
                  </a:cubicBezTo>
                  <a:cubicBezTo>
                    <a:pt x="1" y="442"/>
                    <a:pt x="1" y="442"/>
                    <a:pt x="1" y="442"/>
                  </a:cubicBezTo>
                  <a:cubicBezTo>
                    <a:pt x="1" y="442"/>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1" y="445"/>
                    <a:pt x="1" y="445"/>
                    <a:pt x="1" y="445"/>
                  </a:cubicBezTo>
                  <a:cubicBezTo>
                    <a:pt x="1" y="445"/>
                    <a:pt x="1" y="445"/>
                    <a:pt x="1" y="445"/>
                  </a:cubicBezTo>
                  <a:cubicBezTo>
                    <a:pt x="1" y="445"/>
                    <a:pt x="1" y="445"/>
                    <a:pt x="1" y="445"/>
                  </a:cubicBezTo>
                  <a:cubicBezTo>
                    <a:pt x="1" y="445"/>
                    <a:pt x="1" y="445"/>
                    <a:pt x="1" y="446"/>
                  </a:cubicBezTo>
                  <a:cubicBezTo>
                    <a:pt x="1" y="446"/>
                    <a:pt x="1" y="446"/>
                    <a:pt x="1" y="446"/>
                  </a:cubicBezTo>
                  <a:cubicBezTo>
                    <a:pt x="1" y="446"/>
                    <a:pt x="1" y="446"/>
                    <a:pt x="1" y="446"/>
                  </a:cubicBezTo>
                  <a:cubicBezTo>
                    <a:pt x="1" y="446"/>
                    <a:pt x="1" y="446"/>
                    <a:pt x="1" y="446"/>
                  </a:cubicBezTo>
                  <a:cubicBezTo>
                    <a:pt x="1" y="451"/>
                    <a:pt x="2" y="456"/>
                    <a:pt x="2" y="461"/>
                  </a:cubicBezTo>
                  <a:cubicBezTo>
                    <a:pt x="6" y="461"/>
                    <a:pt x="6" y="461"/>
                    <a:pt x="6" y="461"/>
                  </a:cubicBezTo>
                  <a:cubicBezTo>
                    <a:pt x="6" y="454"/>
                    <a:pt x="5" y="448"/>
                    <a:pt x="5" y="441"/>
                  </a:cubicBezTo>
                  <a:close/>
                  <a:moveTo>
                    <a:pt x="9" y="480"/>
                  </a:moveTo>
                  <a:cubicBezTo>
                    <a:pt x="5" y="481"/>
                    <a:pt x="5" y="481"/>
                    <a:pt x="5" y="481"/>
                  </a:cubicBezTo>
                  <a:cubicBezTo>
                    <a:pt x="6" y="488"/>
                    <a:pt x="7" y="494"/>
                    <a:pt x="8" y="501"/>
                  </a:cubicBezTo>
                  <a:cubicBezTo>
                    <a:pt x="12" y="500"/>
                    <a:pt x="12" y="500"/>
                    <a:pt x="12" y="500"/>
                  </a:cubicBezTo>
                  <a:cubicBezTo>
                    <a:pt x="11" y="494"/>
                    <a:pt x="10" y="487"/>
                    <a:pt x="9" y="480"/>
                  </a:cubicBezTo>
                  <a:close/>
                  <a:moveTo>
                    <a:pt x="16" y="519"/>
                  </a:moveTo>
                  <a:cubicBezTo>
                    <a:pt x="13" y="520"/>
                    <a:pt x="13" y="520"/>
                    <a:pt x="13" y="520"/>
                  </a:cubicBezTo>
                  <a:cubicBezTo>
                    <a:pt x="13" y="520"/>
                    <a:pt x="13" y="520"/>
                    <a:pt x="13" y="520"/>
                  </a:cubicBezTo>
                  <a:cubicBezTo>
                    <a:pt x="13" y="520"/>
                    <a:pt x="13" y="520"/>
                    <a:pt x="13" y="520"/>
                  </a:cubicBezTo>
                  <a:cubicBezTo>
                    <a:pt x="13" y="520"/>
                    <a:pt x="13" y="520"/>
                    <a:pt x="13" y="520"/>
                  </a:cubicBezTo>
                  <a:cubicBezTo>
                    <a:pt x="13" y="520"/>
                    <a:pt x="13" y="521"/>
                    <a:pt x="13" y="521"/>
                  </a:cubicBezTo>
                  <a:cubicBezTo>
                    <a:pt x="13" y="521"/>
                    <a:pt x="13" y="521"/>
                    <a:pt x="13" y="521"/>
                  </a:cubicBezTo>
                  <a:cubicBezTo>
                    <a:pt x="13" y="521"/>
                    <a:pt x="13" y="521"/>
                    <a:pt x="13" y="521"/>
                  </a:cubicBezTo>
                  <a:cubicBezTo>
                    <a:pt x="13" y="521"/>
                    <a:pt x="13" y="521"/>
                    <a:pt x="13" y="521"/>
                  </a:cubicBezTo>
                  <a:cubicBezTo>
                    <a:pt x="13" y="521"/>
                    <a:pt x="13" y="521"/>
                    <a:pt x="13" y="521"/>
                  </a:cubicBezTo>
                  <a:cubicBezTo>
                    <a:pt x="13" y="521"/>
                    <a:pt x="13" y="521"/>
                    <a:pt x="13" y="521"/>
                  </a:cubicBezTo>
                  <a:cubicBezTo>
                    <a:pt x="13" y="521"/>
                    <a:pt x="13" y="521"/>
                    <a:pt x="13" y="521"/>
                  </a:cubicBezTo>
                  <a:cubicBezTo>
                    <a:pt x="13" y="521"/>
                    <a:pt x="13" y="521"/>
                    <a:pt x="13" y="521"/>
                  </a:cubicBezTo>
                  <a:cubicBezTo>
                    <a:pt x="13" y="521"/>
                    <a:pt x="13" y="521"/>
                    <a:pt x="13" y="521"/>
                  </a:cubicBezTo>
                  <a:cubicBezTo>
                    <a:pt x="13" y="521"/>
                    <a:pt x="13" y="521"/>
                    <a:pt x="13" y="521"/>
                  </a:cubicBezTo>
                  <a:cubicBezTo>
                    <a:pt x="14" y="526"/>
                    <a:pt x="15" y="530"/>
                    <a:pt x="16" y="534"/>
                  </a:cubicBezTo>
                  <a:cubicBezTo>
                    <a:pt x="16" y="534"/>
                    <a:pt x="16" y="534"/>
                    <a:pt x="16" y="534"/>
                  </a:cubicBezTo>
                  <a:cubicBezTo>
                    <a:pt x="16" y="535"/>
                    <a:pt x="16" y="535"/>
                    <a:pt x="16" y="535"/>
                  </a:cubicBezTo>
                  <a:cubicBezTo>
                    <a:pt x="16" y="535"/>
                    <a:pt x="16" y="535"/>
                    <a:pt x="16" y="535"/>
                  </a:cubicBezTo>
                  <a:cubicBezTo>
                    <a:pt x="16" y="535"/>
                    <a:pt x="16" y="535"/>
                    <a:pt x="17" y="535"/>
                  </a:cubicBezTo>
                  <a:cubicBezTo>
                    <a:pt x="17" y="535"/>
                    <a:pt x="17" y="535"/>
                    <a:pt x="17" y="535"/>
                  </a:cubicBezTo>
                  <a:cubicBezTo>
                    <a:pt x="17" y="535"/>
                    <a:pt x="17" y="535"/>
                    <a:pt x="17" y="535"/>
                  </a:cubicBezTo>
                  <a:cubicBezTo>
                    <a:pt x="17" y="535"/>
                    <a:pt x="17" y="535"/>
                    <a:pt x="17" y="535"/>
                  </a:cubicBezTo>
                  <a:cubicBezTo>
                    <a:pt x="17" y="535"/>
                    <a:pt x="17" y="535"/>
                    <a:pt x="17" y="535"/>
                  </a:cubicBezTo>
                  <a:cubicBezTo>
                    <a:pt x="17" y="535"/>
                    <a:pt x="17" y="535"/>
                    <a:pt x="17" y="535"/>
                  </a:cubicBezTo>
                  <a:cubicBezTo>
                    <a:pt x="17" y="535"/>
                    <a:pt x="17" y="535"/>
                    <a:pt x="17" y="535"/>
                  </a:cubicBezTo>
                  <a:cubicBezTo>
                    <a:pt x="17" y="535"/>
                    <a:pt x="17" y="535"/>
                    <a:pt x="17" y="535"/>
                  </a:cubicBezTo>
                  <a:cubicBezTo>
                    <a:pt x="17" y="535"/>
                    <a:pt x="17" y="535"/>
                    <a:pt x="17" y="535"/>
                  </a:cubicBezTo>
                  <a:cubicBezTo>
                    <a:pt x="17" y="535"/>
                    <a:pt x="17" y="535"/>
                    <a:pt x="17" y="535"/>
                  </a:cubicBezTo>
                  <a:cubicBezTo>
                    <a:pt x="17" y="535"/>
                    <a:pt x="17" y="535"/>
                    <a:pt x="17" y="535"/>
                  </a:cubicBezTo>
                  <a:cubicBezTo>
                    <a:pt x="17" y="536"/>
                    <a:pt x="17" y="536"/>
                    <a:pt x="17" y="536"/>
                  </a:cubicBezTo>
                  <a:cubicBezTo>
                    <a:pt x="17" y="536"/>
                    <a:pt x="17" y="536"/>
                    <a:pt x="17" y="536"/>
                  </a:cubicBezTo>
                  <a:cubicBezTo>
                    <a:pt x="17" y="536"/>
                    <a:pt x="17" y="536"/>
                    <a:pt x="17" y="536"/>
                  </a:cubicBezTo>
                  <a:cubicBezTo>
                    <a:pt x="17" y="536"/>
                    <a:pt x="17" y="536"/>
                    <a:pt x="17" y="536"/>
                  </a:cubicBezTo>
                  <a:cubicBezTo>
                    <a:pt x="17" y="536"/>
                    <a:pt x="17" y="536"/>
                    <a:pt x="17" y="536"/>
                  </a:cubicBezTo>
                  <a:cubicBezTo>
                    <a:pt x="17" y="536"/>
                    <a:pt x="17" y="536"/>
                    <a:pt x="17" y="536"/>
                  </a:cubicBezTo>
                  <a:cubicBezTo>
                    <a:pt x="17" y="536"/>
                    <a:pt x="17" y="536"/>
                    <a:pt x="17" y="536"/>
                  </a:cubicBezTo>
                  <a:cubicBezTo>
                    <a:pt x="17" y="536"/>
                    <a:pt x="17" y="536"/>
                    <a:pt x="17" y="536"/>
                  </a:cubicBezTo>
                  <a:cubicBezTo>
                    <a:pt x="17" y="536"/>
                    <a:pt x="17" y="536"/>
                    <a:pt x="17" y="536"/>
                  </a:cubicBezTo>
                  <a:cubicBezTo>
                    <a:pt x="17" y="536"/>
                    <a:pt x="17" y="536"/>
                    <a:pt x="17" y="536"/>
                  </a:cubicBezTo>
                  <a:cubicBezTo>
                    <a:pt x="17" y="537"/>
                    <a:pt x="18" y="538"/>
                    <a:pt x="18" y="540"/>
                  </a:cubicBezTo>
                  <a:cubicBezTo>
                    <a:pt x="22" y="538"/>
                    <a:pt x="22" y="538"/>
                    <a:pt x="22" y="538"/>
                  </a:cubicBezTo>
                  <a:cubicBezTo>
                    <a:pt x="20" y="532"/>
                    <a:pt x="18" y="526"/>
                    <a:pt x="16" y="519"/>
                  </a:cubicBezTo>
                  <a:close/>
                  <a:moveTo>
                    <a:pt x="28" y="557"/>
                  </a:moveTo>
                  <a:cubicBezTo>
                    <a:pt x="24" y="559"/>
                    <a:pt x="24" y="559"/>
                    <a:pt x="24" y="559"/>
                  </a:cubicBezTo>
                  <a:cubicBezTo>
                    <a:pt x="26" y="565"/>
                    <a:pt x="29" y="571"/>
                    <a:pt x="31" y="577"/>
                  </a:cubicBezTo>
                  <a:cubicBezTo>
                    <a:pt x="35" y="576"/>
                    <a:pt x="35" y="576"/>
                    <a:pt x="35" y="576"/>
                  </a:cubicBezTo>
                  <a:cubicBezTo>
                    <a:pt x="33" y="570"/>
                    <a:pt x="30" y="563"/>
                    <a:pt x="28" y="557"/>
                  </a:cubicBezTo>
                  <a:close/>
                  <a:moveTo>
                    <a:pt x="43" y="594"/>
                  </a:moveTo>
                  <a:cubicBezTo>
                    <a:pt x="39" y="596"/>
                    <a:pt x="39" y="596"/>
                    <a:pt x="39" y="596"/>
                  </a:cubicBezTo>
                  <a:cubicBezTo>
                    <a:pt x="42" y="601"/>
                    <a:pt x="45" y="607"/>
                    <a:pt x="48" y="612"/>
                  </a:cubicBezTo>
                  <a:cubicBezTo>
                    <a:pt x="48" y="612"/>
                    <a:pt x="48" y="612"/>
                    <a:pt x="48" y="612"/>
                  </a:cubicBezTo>
                  <a:cubicBezTo>
                    <a:pt x="48" y="612"/>
                    <a:pt x="48" y="612"/>
                    <a:pt x="48" y="612"/>
                  </a:cubicBezTo>
                  <a:cubicBezTo>
                    <a:pt x="48" y="612"/>
                    <a:pt x="48" y="612"/>
                    <a:pt x="48" y="612"/>
                  </a:cubicBezTo>
                  <a:cubicBezTo>
                    <a:pt x="48" y="612"/>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48" y="613"/>
                    <a:pt x="48" y="613"/>
                    <a:pt x="48" y="613"/>
                  </a:cubicBezTo>
                  <a:cubicBezTo>
                    <a:pt x="52" y="612"/>
                    <a:pt x="52" y="612"/>
                    <a:pt x="52" y="612"/>
                  </a:cubicBezTo>
                  <a:cubicBezTo>
                    <a:pt x="49" y="606"/>
                    <a:pt x="46" y="600"/>
                    <a:pt x="43" y="594"/>
                  </a:cubicBezTo>
                  <a:close/>
                  <a:moveTo>
                    <a:pt x="62" y="629"/>
                  </a:moveTo>
                  <a:cubicBezTo>
                    <a:pt x="58" y="631"/>
                    <a:pt x="58" y="631"/>
                    <a:pt x="58" y="631"/>
                  </a:cubicBezTo>
                  <a:cubicBezTo>
                    <a:pt x="59" y="633"/>
                    <a:pt x="61" y="635"/>
                    <a:pt x="62" y="637"/>
                  </a:cubicBezTo>
                  <a:cubicBezTo>
                    <a:pt x="62" y="637"/>
                    <a:pt x="62" y="637"/>
                    <a:pt x="62" y="637"/>
                  </a:cubicBezTo>
                  <a:cubicBezTo>
                    <a:pt x="62" y="637"/>
                    <a:pt x="62" y="637"/>
                    <a:pt x="62" y="637"/>
                  </a:cubicBezTo>
                  <a:cubicBezTo>
                    <a:pt x="62" y="637"/>
                    <a:pt x="62" y="637"/>
                    <a:pt x="62" y="637"/>
                  </a:cubicBezTo>
                  <a:cubicBezTo>
                    <a:pt x="62" y="637"/>
                    <a:pt x="62" y="637"/>
                    <a:pt x="62" y="637"/>
                  </a:cubicBezTo>
                  <a:cubicBezTo>
                    <a:pt x="62" y="638"/>
                    <a:pt x="62" y="638"/>
                    <a:pt x="62" y="638"/>
                  </a:cubicBezTo>
                  <a:cubicBezTo>
                    <a:pt x="62" y="638"/>
                    <a:pt x="62" y="638"/>
                    <a:pt x="62" y="638"/>
                  </a:cubicBezTo>
                  <a:cubicBezTo>
                    <a:pt x="62" y="638"/>
                    <a:pt x="62" y="638"/>
                    <a:pt x="62" y="638"/>
                  </a:cubicBezTo>
                  <a:cubicBezTo>
                    <a:pt x="62" y="638"/>
                    <a:pt x="62" y="638"/>
                    <a:pt x="62" y="638"/>
                  </a:cubicBezTo>
                  <a:cubicBezTo>
                    <a:pt x="62" y="638"/>
                    <a:pt x="62" y="638"/>
                    <a:pt x="62" y="638"/>
                  </a:cubicBezTo>
                  <a:cubicBezTo>
                    <a:pt x="62" y="638"/>
                    <a:pt x="62" y="638"/>
                    <a:pt x="62" y="638"/>
                  </a:cubicBezTo>
                  <a:cubicBezTo>
                    <a:pt x="62" y="638"/>
                    <a:pt x="62" y="638"/>
                    <a:pt x="62" y="638"/>
                  </a:cubicBezTo>
                  <a:cubicBezTo>
                    <a:pt x="62" y="638"/>
                    <a:pt x="62" y="638"/>
                    <a:pt x="62" y="638"/>
                  </a:cubicBezTo>
                  <a:cubicBezTo>
                    <a:pt x="62" y="638"/>
                    <a:pt x="62" y="638"/>
                    <a:pt x="63" y="638"/>
                  </a:cubicBezTo>
                  <a:cubicBezTo>
                    <a:pt x="63" y="638"/>
                    <a:pt x="63" y="638"/>
                    <a:pt x="63" y="638"/>
                  </a:cubicBezTo>
                  <a:cubicBezTo>
                    <a:pt x="63" y="638"/>
                    <a:pt x="63" y="638"/>
                    <a:pt x="63" y="638"/>
                  </a:cubicBezTo>
                  <a:cubicBezTo>
                    <a:pt x="63" y="638"/>
                    <a:pt x="63" y="638"/>
                    <a:pt x="63" y="638"/>
                  </a:cubicBezTo>
                  <a:cubicBezTo>
                    <a:pt x="63" y="638"/>
                    <a:pt x="63" y="638"/>
                    <a:pt x="63" y="638"/>
                  </a:cubicBezTo>
                  <a:cubicBezTo>
                    <a:pt x="63" y="638"/>
                    <a:pt x="63" y="638"/>
                    <a:pt x="63" y="638"/>
                  </a:cubicBezTo>
                  <a:cubicBezTo>
                    <a:pt x="63" y="638"/>
                    <a:pt x="63" y="638"/>
                    <a:pt x="63" y="638"/>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39"/>
                  </a:cubicBezTo>
                  <a:cubicBezTo>
                    <a:pt x="63" y="639"/>
                    <a:pt x="63" y="639"/>
                    <a:pt x="63" y="640"/>
                  </a:cubicBezTo>
                  <a:cubicBezTo>
                    <a:pt x="63" y="640"/>
                    <a:pt x="63" y="640"/>
                    <a:pt x="63" y="640"/>
                  </a:cubicBezTo>
                  <a:cubicBezTo>
                    <a:pt x="63" y="640"/>
                    <a:pt x="63" y="640"/>
                    <a:pt x="63" y="640"/>
                  </a:cubicBezTo>
                  <a:cubicBezTo>
                    <a:pt x="63" y="640"/>
                    <a:pt x="63" y="640"/>
                    <a:pt x="63" y="640"/>
                  </a:cubicBezTo>
                  <a:cubicBezTo>
                    <a:pt x="65" y="642"/>
                    <a:pt x="67" y="645"/>
                    <a:pt x="69" y="648"/>
                  </a:cubicBezTo>
                  <a:cubicBezTo>
                    <a:pt x="72" y="646"/>
                    <a:pt x="72" y="646"/>
                    <a:pt x="72" y="646"/>
                  </a:cubicBezTo>
                  <a:cubicBezTo>
                    <a:pt x="68" y="640"/>
                    <a:pt x="65" y="634"/>
                    <a:pt x="62" y="629"/>
                  </a:cubicBezTo>
                  <a:close/>
                  <a:moveTo>
                    <a:pt x="83" y="662"/>
                  </a:moveTo>
                  <a:cubicBezTo>
                    <a:pt x="80" y="664"/>
                    <a:pt x="80" y="664"/>
                    <a:pt x="80" y="664"/>
                  </a:cubicBezTo>
                  <a:cubicBezTo>
                    <a:pt x="81" y="665"/>
                    <a:pt x="81" y="666"/>
                    <a:pt x="82" y="666"/>
                  </a:cubicBezTo>
                  <a:cubicBezTo>
                    <a:pt x="82" y="666"/>
                    <a:pt x="82" y="666"/>
                    <a:pt x="82" y="666"/>
                  </a:cubicBezTo>
                  <a:cubicBezTo>
                    <a:pt x="82" y="666"/>
                    <a:pt x="82" y="666"/>
                    <a:pt x="82" y="666"/>
                  </a:cubicBezTo>
                  <a:cubicBezTo>
                    <a:pt x="82" y="666"/>
                    <a:pt x="82" y="666"/>
                    <a:pt x="82" y="666"/>
                  </a:cubicBezTo>
                  <a:cubicBezTo>
                    <a:pt x="82" y="666"/>
                    <a:pt x="82" y="666"/>
                    <a:pt x="82" y="666"/>
                  </a:cubicBezTo>
                  <a:cubicBezTo>
                    <a:pt x="82" y="666"/>
                    <a:pt x="82" y="666"/>
                    <a:pt x="82" y="666"/>
                  </a:cubicBezTo>
                  <a:cubicBezTo>
                    <a:pt x="82" y="666"/>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2" y="667"/>
                    <a:pt x="82" y="667"/>
                  </a:cubicBezTo>
                  <a:cubicBezTo>
                    <a:pt x="82" y="667"/>
                    <a:pt x="83" y="667"/>
                    <a:pt x="83" y="667"/>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3" y="668"/>
                    <a:pt x="83" y="668"/>
                    <a:pt x="83" y="668"/>
                  </a:cubicBezTo>
                  <a:cubicBezTo>
                    <a:pt x="85" y="671"/>
                    <a:pt x="87" y="674"/>
                    <a:pt x="89" y="676"/>
                  </a:cubicBezTo>
                  <a:cubicBezTo>
                    <a:pt x="89" y="676"/>
                    <a:pt x="89" y="676"/>
                    <a:pt x="89" y="676"/>
                  </a:cubicBezTo>
                  <a:cubicBezTo>
                    <a:pt x="89" y="676"/>
                    <a:pt x="89" y="676"/>
                    <a:pt x="89" y="676"/>
                  </a:cubicBezTo>
                  <a:cubicBezTo>
                    <a:pt x="89" y="676"/>
                    <a:pt x="89" y="676"/>
                    <a:pt x="89" y="676"/>
                  </a:cubicBezTo>
                  <a:cubicBezTo>
                    <a:pt x="89" y="676"/>
                    <a:pt x="89" y="676"/>
                    <a:pt x="89" y="676"/>
                  </a:cubicBezTo>
                  <a:cubicBezTo>
                    <a:pt x="89" y="676"/>
                    <a:pt x="89" y="676"/>
                    <a:pt x="89" y="676"/>
                  </a:cubicBezTo>
                  <a:cubicBezTo>
                    <a:pt x="89" y="677"/>
                    <a:pt x="89" y="677"/>
                    <a:pt x="89" y="677"/>
                  </a:cubicBezTo>
                  <a:cubicBezTo>
                    <a:pt x="89" y="677"/>
                    <a:pt x="90" y="677"/>
                    <a:pt x="90" y="677"/>
                  </a:cubicBezTo>
                  <a:cubicBezTo>
                    <a:pt x="90" y="677"/>
                    <a:pt x="90" y="677"/>
                    <a:pt x="90" y="677"/>
                  </a:cubicBezTo>
                  <a:cubicBezTo>
                    <a:pt x="90" y="678"/>
                    <a:pt x="91" y="679"/>
                    <a:pt x="92" y="680"/>
                  </a:cubicBezTo>
                  <a:cubicBezTo>
                    <a:pt x="95" y="678"/>
                    <a:pt x="95" y="678"/>
                    <a:pt x="95" y="678"/>
                  </a:cubicBezTo>
                  <a:cubicBezTo>
                    <a:pt x="91" y="672"/>
                    <a:pt x="87" y="667"/>
                    <a:pt x="83" y="662"/>
                  </a:cubicBezTo>
                  <a:close/>
                  <a:moveTo>
                    <a:pt x="108" y="693"/>
                  </a:moveTo>
                  <a:cubicBezTo>
                    <a:pt x="105" y="695"/>
                    <a:pt x="105" y="695"/>
                    <a:pt x="105" y="695"/>
                  </a:cubicBezTo>
                  <a:cubicBezTo>
                    <a:pt x="107" y="697"/>
                    <a:pt x="108" y="699"/>
                    <a:pt x="110" y="701"/>
                  </a:cubicBezTo>
                  <a:cubicBezTo>
                    <a:pt x="110" y="701"/>
                    <a:pt x="110" y="701"/>
                    <a:pt x="110" y="701"/>
                  </a:cubicBezTo>
                  <a:cubicBezTo>
                    <a:pt x="110" y="701"/>
                    <a:pt x="110" y="701"/>
                    <a:pt x="110" y="701"/>
                  </a:cubicBezTo>
                  <a:cubicBezTo>
                    <a:pt x="110" y="701"/>
                    <a:pt x="110" y="701"/>
                    <a:pt x="110" y="701"/>
                  </a:cubicBezTo>
                  <a:cubicBezTo>
                    <a:pt x="110" y="701"/>
                    <a:pt x="110" y="701"/>
                    <a:pt x="110" y="701"/>
                  </a:cubicBezTo>
                  <a:cubicBezTo>
                    <a:pt x="110" y="701"/>
                    <a:pt x="110" y="701"/>
                    <a:pt x="110" y="701"/>
                  </a:cubicBezTo>
                  <a:cubicBezTo>
                    <a:pt x="110" y="701"/>
                    <a:pt x="110" y="701"/>
                    <a:pt x="111" y="701"/>
                  </a:cubicBezTo>
                  <a:cubicBezTo>
                    <a:pt x="111" y="701"/>
                    <a:pt x="111" y="701"/>
                    <a:pt x="111" y="701"/>
                  </a:cubicBezTo>
                  <a:cubicBezTo>
                    <a:pt x="111" y="701"/>
                    <a:pt x="111" y="701"/>
                    <a:pt x="111" y="701"/>
                  </a:cubicBezTo>
                  <a:cubicBezTo>
                    <a:pt x="111" y="701"/>
                    <a:pt x="111" y="701"/>
                    <a:pt x="111" y="701"/>
                  </a:cubicBezTo>
                  <a:cubicBezTo>
                    <a:pt x="111" y="702"/>
                    <a:pt x="111" y="702"/>
                    <a:pt x="111" y="702"/>
                  </a:cubicBezTo>
                  <a:cubicBezTo>
                    <a:pt x="111" y="702"/>
                    <a:pt x="111" y="702"/>
                    <a:pt x="111" y="702"/>
                  </a:cubicBezTo>
                  <a:cubicBezTo>
                    <a:pt x="111" y="702"/>
                    <a:pt x="111" y="702"/>
                    <a:pt x="111" y="702"/>
                  </a:cubicBezTo>
                  <a:cubicBezTo>
                    <a:pt x="111" y="702"/>
                    <a:pt x="111" y="702"/>
                    <a:pt x="111" y="702"/>
                  </a:cubicBezTo>
                  <a:cubicBezTo>
                    <a:pt x="111" y="702"/>
                    <a:pt x="111" y="702"/>
                    <a:pt x="111" y="702"/>
                  </a:cubicBezTo>
                  <a:cubicBezTo>
                    <a:pt x="111" y="702"/>
                    <a:pt x="111" y="702"/>
                    <a:pt x="111" y="702"/>
                  </a:cubicBezTo>
                  <a:cubicBezTo>
                    <a:pt x="111" y="702"/>
                    <a:pt x="111" y="702"/>
                    <a:pt x="111" y="702"/>
                  </a:cubicBezTo>
                  <a:cubicBezTo>
                    <a:pt x="111" y="702"/>
                    <a:pt x="111" y="702"/>
                    <a:pt x="111" y="702"/>
                  </a:cubicBezTo>
                  <a:cubicBezTo>
                    <a:pt x="114" y="705"/>
                    <a:pt x="116" y="707"/>
                    <a:pt x="119" y="710"/>
                  </a:cubicBezTo>
                  <a:cubicBezTo>
                    <a:pt x="122" y="707"/>
                    <a:pt x="122" y="707"/>
                    <a:pt x="122" y="707"/>
                  </a:cubicBezTo>
                  <a:cubicBezTo>
                    <a:pt x="117" y="703"/>
                    <a:pt x="113" y="698"/>
                    <a:pt x="108" y="693"/>
                  </a:cubicBezTo>
                  <a:close/>
                  <a:moveTo>
                    <a:pt x="136" y="721"/>
                  </a:moveTo>
                  <a:cubicBezTo>
                    <a:pt x="133" y="724"/>
                    <a:pt x="133" y="724"/>
                    <a:pt x="133" y="724"/>
                  </a:cubicBezTo>
                  <a:cubicBezTo>
                    <a:pt x="134" y="725"/>
                    <a:pt x="135" y="726"/>
                    <a:pt x="136" y="727"/>
                  </a:cubicBezTo>
                  <a:cubicBezTo>
                    <a:pt x="136" y="727"/>
                    <a:pt x="136" y="727"/>
                    <a:pt x="136" y="727"/>
                  </a:cubicBezTo>
                  <a:cubicBezTo>
                    <a:pt x="136" y="727"/>
                    <a:pt x="136" y="727"/>
                    <a:pt x="136" y="727"/>
                  </a:cubicBezTo>
                  <a:cubicBezTo>
                    <a:pt x="136" y="727"/>
                    <a:pt x="136" y="727"/>
                    <a:pt x="136" y="727"/>
                  </a:cubicBezTo>
                  <a:cubicBezTo>
                    <a:pt x="136" y="727"/>
                    <a:pt x="136" y="727"/>
                    <a:pt x="136" y="727"/>
                  </a:cubicBezTo>
                  <a:cubicBezTo>
                    <a:pt x="136" y="727"/>
                    <a:pt x="136" y="727"/>
                    <a:pt x="136" y="727"/>
                  </a:cubicBezTo>
                  <a:cubicBezTo>
                    <a:pt x="136" y="727"/>
                    <a:pt x="136" y="727"/>
                    <a:pt x="136" y="727"/>
                  </a:cubicBezTo>
                  <a:cubicBezTo>
                    <a:pt x="136" y="727"/>
                    <a:pt x="136" y="727"/>
                    <a:pt x="136" y="727"/>
                  </a:cubicBezTo>
                  <a:cubicBezTo>
                    <a:pt x="136" y="727"/>
                    <a:pt x="136" y="727"/>
                    <a:pt x="136" y="727"/>
                  </a:cubicBezTo>
                  <a:cubicBezTo>
                    <a:pt x="136" y="727"/>
                    <a:pt x="136" y="727"/>
                    <a:pt x="136" y="727"/>
                  </a:cubicBezTo>
                  <a:cubicBezTo>
                    <a:pt x="137" y="727"/>
                    <a:pt x="137" y="727"/>
                    <a:pt x="137" y="727"/>
                  </a:cubicBezTo>
                  <a:cubicBezTo>
                    <a:pt x="137" y="727"/>
                    <a:pt x="137" y="727"/>
                    <a:pt x="137" y="727"/>
                  </a:cubicBezTo>
                  <a:cubicBezTo>
                    <a:pt x="137" y="727"/>
                    <a:pt x="137" y="727"/>
                    <a:pt x="137" y="727"/>
                  </a:cubicBezTo>
                  <a:cubicBezTo>
                    <a:pt x="137" y="727"/>
                    <a:pt x="137" y="727"/>
                    <a:pt x="137" y="727"/>
                  </a:cubicBezTo>
                  <a:cubicBezTo>
                    <a:pt x="137" y="727"/>
                    <a:pt x="137" y="727"/>
                    <a:pt x="137" y="727"/>
                  </a:cubicBezTo>
                  <a:cubicBezTo>
                    <a:pt x="137" y="727"/>
                    <a:pt x="137" y="727"/>
                    <a:pt x="137" y="727"/>
                  </a:cubicBezTo>
                  <a:cubicBezTo>
                    <a:pt x="137" y="727"/>
                    <a:pt x="137" y="727"/>
                    <a:pt x="137" y="727"/>
                  </a:cubicBezTo>
                  <a:cubicBezTo>
                    <a:pt x="137" y="727"/>
                    <a:pt x="137" y="728"/>
                    <a:pt x="137" y="728"/>
                  </a:cubicBezTo>
                  <a:cubicBezTo>
                    <a:pt x="137" y="728"/>
                    <a:pt x="137" y="728"/>
                    <a:pt x="137" y="728"/>
                  </a:cubicBezTo>
                  <a:cubicBezTo>
                    <a:pt x="137" y="728"/>
                    <a:pt x="137" y="728"/>
                    <a:pt x="137" y="728"/>
                  </a:cubicBezTo>
                  <a:cubicBezTo>
                    <a:pt x="137" y="728"/>
                    <a:pt x="137" y="728"/>
                    <a:pt x="137" y="728"/>
                  </a:cubicBezTo>
                  <a:cubicBezTo>
                    <a:pt x="137" y="728"/>
                    <a:pt x="137" y="728"/>
                    <a:pt x="137" y="728"/>
                  </a:cubicBezTo>
                  <a:cubicBezTo>
                    <a:pt x="137" y="728"/>
                    <a:pt x="137" y="728"/>
                    <a:pt x="137" y="728"/>
                  </a:cubicBezTo>
                  <a:cubicBezTo>
                    <a:pt x="137" y="728"/>
                    <a:pt x="137" y="728"/>
                    <a:pt x="137" y="728"/>
                  </a:cubicBezTo>
                  <a:cubicBezTo>
                    <a:pt x="137" y="728"/>
                    <a:pt x="137" y="728"/>
                    <a:pt x="137" y="728"/>
                  </a:cubicBezTo>
                  <a:cubicBezTo>
                    <a:pt x="137" y="728"/>
                    <a:pt x="137" y="728"/>
                    <a:pt x="137" y="728"/>
                  </a:cubicBezTo>
                  <a:cubicBezTo>
                    <a:pt x="137" y="728"/>
                    <a:pt x="137" y="728"/>
                    <a:pt x="137" y="728"/>
                  </a:cubicBezTo>
                  <a:cubicBezTo>
                    <a:pt x="139" y="730"/>
                    <a:pt x="141" y="731"/>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3" y="733"/>
                    <a:pt x="143" y="733"/>
                    <a:pt x="143" y="733"/>
                  </a:cubicBezTo>
                  <a:cubicBezTo>
                    <a:pt x="144" y="733"/>
                    <a:pt x="144" y="733"/>
                    <a:pt x="144" y="733"/>
                  </a:cubicBezTo>
                  <a:cubicBezTo>
                    <a:pt x="144" y="733"/>
                    <a:pt x="144" y="733"/>
                    <a:pt x="144" y="733"/>
                  </a:cubicBezTo>
                  <a:cubicBezTo>
                    <a:pt x="144" y="733"/>
                    <a:pt x="144" y="733"/>
                    <a:pt x="144" y="733"/>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4" y="734"/>
                  </a:cubicBezTo>
                  <a:cubicBezTo>
                    <a:pt x="144" y="734"/>
                    <a:pt x="144" y="734"/>
                    <a:pt x="145" y="734"/>
                  </a:cubicBezTo>
                  <a:cubicBezTo>
                    <a:pt x="145" y="734"/>
                    <a:pt x="145" y="734"/>
                    <a:pt x="145" y="734"/>
                  </a:cubicBezTo>
                  <a:cubicBezTo>
                    <a:pt x="146" y="735"/>
                    <a:pt x="147" y="736"/>
                    <a:pt x="148" y="737"/>
                  </a:cubicBezTo>
                  <a:cubicBezTo>
                    <a:pt x="151" y="734"/>
                    <a:pt x="151" y="734"/>
                    <a:pt x="151" y="734"/>
                  </a:cubicBezTo>
                  <a:cubicBezTo>
                    <a:pt x="146" y="730"/>
                    <a:pt x="141" y="726"/>
                    <a:pt x="136" y="721"/>
                  </a:cubicBezTo>
                  <a:close/>
                  <a:moveTo>
                    <a:pt x="166" y="747"/>
                  </a:move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4" y="750"/>
                    <a:pt x="164" y="750"/>
                  </a:cubicBezTo>
                  <a:cubicBezTo>
                    <a:pt x="164" y="750"/>
                    <a:pt x="165" y="750"/>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5" y="751"/>
                    <a:pt x="165" y="751"/>
                  </a:cubicBezTo>
                  <a:cubicBezTo>
                    <a:pt x="165" y="751"/>
                    <a:pt x="166" y="751"/>
                    <a:pt x="166" y="751"/>
                  </a:cubicBezTo>
                  <a:cubicBezTo>
                    <a:pt x="166" y="751"/>
                    <a:pt x="166" y="751"/>
                    <a:pt x="166" y="751"/>
                  </a:cubicBezTo>
                  <a:cubicBezTo>
                    <a:pt x="166" y="751"/>
                    <a:pt x="166" y="751"/>
                    <a:pt x="166" y="751"/>
                  </a:cubicBezTo>
                  <a:cubicBezTo>
                    <a:pt x="166" y="751"/>
                    <a:pt x="166" y="751"/>
                    <a:pt x="166" y="751"/>
                  </a:cubicBezTo>
                  <a:cubicBezTo>
                    <a:pt x="166" y="751"/>
                    <a:pt x="166" y="751"/>
                    <a:pt x="166" y="751"/>
                  </a:cubicBezTo>
                  <a:cubicBezTo>
                    <a:pt x="166" y="751"/>
                    <a:pt x="166" y="751"/>
                    <a:pt x="166" y="752"/>
                  </a:cubicBezTo>
                  <a:cubicBezTo>
                    <a:pt x="166" y="752"/>
                    <a:pt x="166" y="752"/>
                    <a:pt x="166" y="752"/>
                  </a:cubicBezTo>
                  <a:cubicBezTo>
                    <a:pt x="166" y="752"/>
                    <a:pt x="166" y="752"/>
                    <a:pt x="166" y="752"/>
                  </a:cubicBezTo>
                  <a:cubicBezTo>
                    <a:pt x="166" y="752"/>
                    <a:pt x="166" y="752"/>
                    <a:pt x="166" y="752"/>
                  </a:cubicBezTo>
                  <a:cubicBezTo>
                    <a:pt x="166" y="752"/>
                    <a:pt x="166" y="752"/>
                    <a:pt x="166" y="752"/>
                  </a:cubicBezTo>
                  <a:cubicBezTo>
                    <a:pt x="166" y="752"/>
                    <a:pt x="166" y="752"/>
                    <a:pt x="166" y="752"/>
                  </a:cubicBezTo>
                  <a:cubicBezTo>
                    <a:pt x="166" y="752"/>
                    <a:pt x="166" y="752"/>
                    <a:pt x="166" y="752"/>
                  </a:cubicBezTo>
                  <a:cubicBezTo>
                    <a:pt x="166" y="752"/>
                    <a:pt x="166" y="752"/>
                    <a:pt x="166" y="752"/>
                  </a:cubicBezTo>
                  <a:cubicBezTo>
                    <a:pt x="166" y="752"/>
                    <a:pt x="166" y="752"/>
                    <a:pt x="166" y="752"/>
                  </a:cubicBezTo>
                  <a:cubicBezTo>
                    <a:pt x="166" y="752"/>
                    <a:pt x="166" y="752"/>
                    <a:pt x="166" y="752"/>
                  </a:cubicBezTo>
                  <a:cubicBezTo>
                    <a:pt x="166" y="752"/>
                    <a:pt x="166" y="752"/>
                    <a:pt x="166" y="752"/>
                  </a:cubicBezTo>
                  <a:cubicBezTo>
                    <a:pt x="166" y="752"/>
                    <a:pt x="167" y="752"/>
                    <a:pt x="167" y="752"/>
                  </a:cubicBezTo>
                  <a:cubicBezTo>
                    <a:pt x="167" y="752"/>
                    <a:pt x="167" y="752"/>
                    <a:pt x="167" y="752"/>
                  </a:cubicBezTo>
                  <a:cubicBezTo>
                    <a:pt x="167" y="752"/>
                    <a:pt x="167" y="752"/>
                    <a:pt x="167" y="752"/>
                  </a:cubicBezTo>
                  <a:cubicBezTo>
                    <a:pt x="167" y="752"/>
                    <a:pt x="167" y="752"/>
                    <a:pt x="167" y="752"/>
                  </a:cubicBezTo>
                  <a:cubicBezTo>
                    <a:pt x="167" y="752"/>
                    <a:pt x="167" y="752"/>
                    <a:pt x="167" y="752"/>
                  </a:cubicBezTo>
                  <a:cubicBezTo>
                    <a:pt x="167" y="752"/>
                    <a:pt x="167" y="752"/>
                    <a:pt x="167" y="752"/>
                  </a:cubicBezTo>
                  <a:cubicBezTo>
                    <a:pt x="167" y="752"/>
                    <a:pt x="167" y="752"/>
                    <a:pt x="167" y="752"/>
                  </a:cubicBezTo>
                  <a:cubicBezTo>
                    <a:pt x="167" y="752"/>
                    <a:pt x="167" y="752"/>
                    <a:pt x="167" y="752"/>
                  </a:cubicBezTo>
                  <a:cubicBezTo>
                    <a:pt x="167" y="752"/>
                    <a:pt x="167" y="752"/>
                    <a:pt x="167" y="752"/>
                  </a:cubicBezTo>
                  <a:cubicBezTo>
                    <a:pt x="167" y="752"/>
                    <a:pt x="167" y="752"/>
                    <a:pt x="167" y="752"/>
                  </a:cubicBezTo>
                  <a:cubicBezTo>
                    <a:pt x="167" y="752"/>
                    <a:pt x="167" y="752"/>
                    <a:pt x="167" y="753"/>
                  </a:cubicBezTo>
                  <a:cubicBezTo>
                    <a:pt x="167" y="753"/>
                    <a:pt x="167" y="753"/>
                    <a:pt x="167" y="753"/>
                  </a:cubicBezTo>
                  <a:cubicBezTo>
                    <a:pt x="167" y="753"/>
                    <a:pt x="167" y="753"/>
                    <a:pt x="167" y="753"/>
                  </a:cubicBezTo>
                  <a:cubicBezTo>
                    <a:pt x="167" y="753"/>
                    <a:pt x="167" y="753"/>
                    <a:pt x="167" y="753"/>
                  </a:cubicBezTo>
                  <a:cubicBezTo>
                    <a:pt x="167" y="753"/>
                    <a:pt x="167" y="753"/>
                    <a:pt x="167" y="753"/>
                  </a:cubicBezTo>
                  <a:cubicBezTo>
                    <a:pt x="167" y="753"/>
                    <a:pt x="167" y="753"/>
                    <a:pt x="167" y="753"/>
                  </a:cubicBezTo>
                  <a:cubicBezTo>
                    <a:pt x="167"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8" y="753"/>
                    <a:pt x="168" y="753"/>
                  </a:cubicBezTo>
                  <a:cubicBezTo>
                    <a:pt x="168" y="753"/>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69" y="754"/>
                    <a:pt x="169" y="754"/>
                    <a:pt x="169" y="754"/>
                  </a:cubicBezTo>
                  <a:cubicBezTo>
                    <a:pt x="170" y="754"/>
                    <a:pt x="170" y="754"/>
                    <a:pt x="170" y="754"/>
                  </a:cubicBezTo>
                  <a:cubicBezTo>
                    <a:pt x="170" y="754"/>
                    <a:pt x="170" y="754"/>
                    <a:pt x="170" y="754"/>
                  </a:cubicBezTo>
                  <a:cubicBezTo>
                    <a:pt x="170" y="754"/>
                    <a:pt x="170" y="754"/>
                    <a:pt x="170" y="754"/>
                  </a:cubicBezTo>
                  <a:cubicBezTo>
                    <a:pt x="170" y="754"/>
                    <a:pt x="170" y="754"/>
                    <a:pt x="170" y="754"/>
                  </a:cubicBezTo>
                  <a:cubicBezTo>
                    <a:pt x="170" y="754"/>
                    <a:pt x="170" y="754"/>
                    <a:pt x="170" y="754"/>
                  </a:cubicBezTo>
                  <a:cubicBezTo>
                    <a:pt x="170" y="754"/>
                    <a:pt x="170" y="754"/>
                    <a:pt x="170" y="754"/>
                  </a:cubicBezTo>
                  <a:cubicBezTo>
                    <a:pt x="170" y="755"/>
                    <a:pt x="170" y="755"/>
                    <a:pt x="170" y="755"/>
                  </a:cubicBezTo>
                  <a:cubicBezTo>
                    <a:pt x="170" y="755"/>
                    <a:pt x="170" y="755"/>
                    <a:pt x="170" y="755"/>
                  </a:cubicBezTo>
                  <a:cubicBezTo>
                    <a:pt x="170" y="755"/>
                    <a:pt x="170" y="755"/>
                    <a:pt x="170" y="755"/>
                  </a:cubicBezTo>
                  <a:cubicBezTo>
                    <a:pt x="170" y="755"/>
                    <a:pt x="170" y="755"/>
                    <a:pt x="170" y="755"/>
                  </a:cubicBezTo>
                  <a:cubicBezTo>
                    <a:pt x="170" y="755"/>
                    <a:pt x="170" y="755"/>
                    <a:pt x="170" y="755"/>
                  </a:cubicBezTo>
                  <a:cubicBezTo>
                    <a:pt x="170" y="755"/>
                    <a:pt x="170" y="755"/>
                    <a:pt x="170" y="755"/>
                  </a:cubicBezTo>
                  <a:cubicBezTo>
                    <a:pt x="170" y="755"/>
                    <a:pt x="170" y="755"/>
                    <a:pt x="170" y="755"/>
                  </a:cubicBezTo>
                  <a:cubicBezTo>
                    <a:pt x="170" y="755"/>
                    <a:pt x="170" y="755"/>
                    <a:pt x="170" y="755"/>
                  </a:cubicBezTo>
                  <a:cubicBezTo>
                    <a:pt x="170" y="755"/>
                    <a:pt x="170" y="755"/>
                    <a:pt x="170" y="755"/>
                  </a:cubicBezTo>
                  <a:cubicBezTo>
                    <a:pt x="170" y="755"/>
                    <a:pt x="170" y="755"/>
                    <a:pt x="170" y="755"/>
                  </a:cubicBezTo>
                  <a:cubicBezTo>
                    <a:pt x="171" y="755"/>
                    <a:pt x="171" y="755"/>
                    <a:pt x="171" y="755"/>
                  </a:cubicBezTo>
                  <a:cubicBezTo>
                    <a:pt x="171" y="755"/>
                    <a:pt x="171" y="755"/>
                    <a:pt x="171" y="755"/>
                  </a:cubicBezTo>
                  <a:cubicBezTo>
                    <a:pt x="171" y="755"/>
                    <a:pt x="171" y="755"/>
                    <a:pt x="171" y="755"/>
                  </a:cubicBezTo>
                  <a:cubicBezTo>
                    <a:pt x="171" y="755"/>
                    <a:pt x="171" y="755"/>
                    <a:pt x="171" y="755"/>
                  </a:cubicBezTo>
                  <a:cubicBezTo>
                    <a:pt x="171" y="755"/>
                    <a:pt x="171" y="755"/>
                    <a:pt x="171" y="755"/>
                  </a:cubicBezTo>
                  <a:cubicBezTo>
                    <a:pt x="171" y="755"/>
                    <a:pt x="171" y="755"/>
                    <a:pt x="171" y="755"/>
                  </a:cubicBezTo>
                  <a:cubicBezTo>
                    <a:pt x="171" y="755"/>
                    <a:pt x="171" y="755"/>
                    <a:pt x="171" y="755"/>
                  </a:cubicBezTo>
                  <a:cubicBezTo>
                    <a:pt x="171" y="755"/>
                    <a:pt x="171" y="755"/>
                    <a:pt x="171" y="755"/>
                  </a:cubicBezTo>
                  <a:cubicBezTo>
                    <a:pt x="171" y="755"/>
                    <a:pt x="171" y="755"/>
                    <a:pt x="171" y="755"/>
                  </a:cubicBezTo>
                  <a:cubicBezTo>
                    <a:pt x="171" y="755"/>
                    <a:pt x="171" y="755"/>
                    <a:pt x="171" y="755"/>
                  </a:cubicBezTo>
                  <a:cubicBezTo>
                    <a:pt x="171" y="755"/>
                    <a:pt x="171" y="755"/>
                    <a:pt x="171" y="756"/>
                  </a:cubicBezTo>
                  <a:cubicBezTo>
                    <a:pt x="171" y="756"/>
                    <a:pt x="171" y="756"/>
                    <a:pt x="171" y="756"/>
                  </a:cubicBezTo>
                  <a:cubicBezTo>
                    <a:pt x="171" y="756"/>
                    <a:pt x="171" y="756"/>
                    <a:pt x="171" y="756"/>
                  </a:cubicBezTo>
                  <a:cubicBezTo>
                    <a:pt x="171" y="756"/>
                    <a:pt x="171" y="756"/>
                    <a:pt x="171" y="756"/>
                  </a:cubicBezTo>
                  <a:cubicBezTo>
                    <a:pt x="171" y="756"/>
                    <a:pt x="171" y="756"/>
                    <a:pt x="171" y="756"/>
                  </a:cubicBezTo>
                  <a:cubicBezTo>
                    <a:pt x="171" y="756"/>
                    <a:pt x="171" y="756"/>
                    <a:pt x="171" y="756"/>
                  </a:cubicBezTo>
                  <a:cubicBezTo>
                    <a:pt x="172" y="756"/>
                    <a:pt x="172" y="756"/>
                    <a:pt x="172" y="756"/>
                  </a:cubicBezTo>
                  <a:cubicBezTo>
                    <a:pt x="172" y="756"/>
                    <a:pt x="172" y="756"/>
                    <a:pt x="172" y="756"/>
                  </a:cubicBezTo>
                  <a:cubicBezTo>
                    <a:pt x="172" y="756"/>
                    <a:pt x="172" y="756"/>
                    <a:pt x="172" y="756"/>
                  </a:cubicBezTo>
                  <a:cubicBezTo>
                    <a:pt x="172" y="756"/>
                    <a:pt x="172" y="756"/>
                    <a:pt x="172" y="756"/>
                  </a:cubicBezTo>
                  <a:cubicBezTo>
                    <a:pt x="174" y="757"/>
                    <a:pt x="175" y="759"/>
                    <a:pt x="177" y="760"/>
                  </a:cubicBezTo>
                  <a:cubicBezTo>
                    <a:pt x="177" y="760"/>
                    <a:pt x="177" y="760"/>
                    <a:pt x="177" y="760"/>
                  </a:cubicBezTo>
                  <a:cubicBezTo>
                    <a:pt x="177" y="760"/>
                    <a:pt x="177" y="760"/>
                    <a:pt x="177" y="760"/>
                  </a:cubicBezTo>
                  <a:cubicBezTo>
                    <a:pt x="177" y="760"/>
                    <a:pt x="177" y="760"/>
                    <a:pt x="177" y="760"/>
                  </a:cubicBezTo>
                  <a:cubicBezTo>
                    <a:pt x="177" y="760"/>
                    <a:pt x="177" y="760"/>
                    <a:pt x="177" y="760"/>
                  </a:cubicBezTo>
                  <a:cubicBezTo>
                    <a:pt x="177" y="760"/>
                    <a:pt x="177" y="760"/>
                    <a:pt x="177" y="760"/>
                  </a:cubicBezTo>
                  <a:cubicBezTo>
                    <a:pt x="177" y="760"/>
                    <a:pt x="177" y="760"/>
                    <a:pt x="177" y="760"/>
                  </a:cubicBezTo>
                  <a:cubicBezTo>
                    <a:pt x="177" y="760"/>
                    <a:pt x="177" y="760"/>
                    <a:pt x="177" y="760"/>
                  </a:cubicBezTo>
                  <a:cubicBezTo>
                    <a:pt x="178" y="760"/>
                    <a:pt x="178" y="760"/>
                    <a:pt x="178" y="760"/>
                  </a:cubicBezTo>
                  <a:cubicBezTo>
                    <a:pt x="178" y="760"/>
                    <a:pt x="178" y="760"/>
                    <a:pt x="178" y="760"/>
                  </a:cubicBezTo>
                  <a:cubicBezTo>
                    <a:pt x="178" y="760"/>
                    <a:pt x="178" y="760"/>
                    <a:pt x="178" y="760"/>
                  </a:cubicBezTo>
                  <a:cubicBezTo>
                    <a:pt x="178" y="760"/>
                    <a:pt x="178" y="760"/>
                    <a:pt x="178" y="760"/>
                  </a:cubicBezTo>
                  <a:cubicBezTo>
                    <a:pt x="178" y="760"/>
                    <a:pt x="178" y="760"/>
                    <a:pt x="178" y="760"/>
                  </a:cubicBezTo>
                  <a:cubicBezTo>
                    <a:pt x="178" y="760"/>
                    <a:pt x="178" y="760"/>
                    <a:pt x="178" y="760"/>
                  </a:cubicBezTo>
                  <a:cubicBezTo>
                    <a:pt x="178" y="760"/>
                    <a:pt x="178" y="760"/>
                    <a:pt x="178" y="760"/>
                  </a:cubicBezTo>
                  <a:cubicBezTo>
                    <a:pt x="178" y="760"/>
                    <a:pt x="178" y="760"/>
                    <a:pt x="178" y="760"/>
                  </a:cubicBezTo>
                  <a:cubicBezTo>
                    <a:pt x="178" y="760"/>
                    <a:pt x="178" y="760"/>
                    <a:pt x="178" y="760"/>
                  </a:cubicBezTo>
                  <a:cubicBezTo>
                    <a:pt x="178" y="760"/>
                    <a:pt x="178" y="760"/>
                    <a:pt x="178" y="760"/>
                  </a:cubicBezTo>
                  <a:cubicBezTo>
                    <a:pt x="178" y="760"/>
                    <a:pt x="178" y="760"/>
                    <a:pt x="178" y="761"/>
                  </a:cubicBezTo>
                  <a:cubicBezTo>
                    <a:pt x="178" y="761"/>
                    <a:pt x="178" y="761"/>
                    <a:pt x="178" y="761"/>
                  </a:cubicBezTo>
                  <a:cubicBezTo>
                    <a:pt x="178" y="761"/>
                    <a:pt x="178" y="761"/>
                    <a:pt x="178" y="761"/>
                  </a:cubicBezTo>
                  <a:cubicBezTo>
                    <a:pt x="178" y="761"/>
                    <a:pt x="178" y="761"/>
                    <a:pt x="178" y="761"/>
                  </a:cubicBezTo>
                  <a:cubicBezTo>
                    <a:pt x="178" y="761"/>
                    <a:pt x="178" y="761"/>
                    <a:pt x="178" y="761"/>
                  </a:cubicBezTo>
                  <a:cubicBezTo>
                    <a:pt x="178" y="761"/>
                    <a:pt x="178" y="761"/>
                    <a:pt x="179" y="761"/>
                  </a:cubicBezTo>
                  <a:cubicBezTo>
                    <a:pt x="179" y="761"/>
                    <a:pt x="179" y="761"/>
                    <a:pt x="179" y="761"/>
                  </a:cubicBezTo>
                  <a:cubicBezTo>
                    <a:pt x="179" y="761"/>
                    <a:pt x="179" y="761"/>
                    <a:pt x="179" y="761"/>
                  </a:cubicBezTo>
                  <a:cubicBezTo>
                    <a:pt x="179" y="761"/>
                    <a:pt x="179" y="761"/>
                    <a:pt x="179" y="761"/>
                  </a:cubicBezTo>
                  <a:cubicBezTo>
                    <a:pt x="179" y="761"/>
                    <a:pt x="179" y="761"/>
                    <a:pt x="179" y="761"/>
                  </a:cubicBezTo>
                  <a:cubicBezTo>
                    <a:pt x="179" y="761"/>
                    <a:pt x="179" y="761"/>
                    <a:pt x="179" y="761"/>
                  </a:cubicBezTo>
                  <a:cubicBezTo>
                    <a:pt x="179" y="761"/>
                    <a:pt x="179" y="761"/>
                    <a:pt x="180" y="762"/>
                  </a:cubicBezTo>
                  <a:cubicBezTo>
                    <a:pt x="182" y="758"/>
                    <a:pt x="182" y="758"/>
                    <a:pt x="182" y="758"/>
                  </a:cubicBezTo>
                  <a:cubicBezTo>
                    <a:pt x="177" y="755"/>
                    <a:pt x="171" y="751"/>
                    <a:pt x="166" y="747"/>
                  </a:cubicBezTo>
                  <a:close/>
                  <a:moveTo>
                    <a:pt x="199" y="769"/>
                  </a:moveTo>
                  <a:cubicBezTo>
                    <a:pt x="196" y="773"/>
                    <a:pt x="196" y="773"/>
                    <a:pt x="196" y="773"/>
                  </a:cubicBezTo>
                  <a:cubicBezTo>
                    <a:pt x="196" y="773"/>
                    <a:pt x="196" y="773"/>
                    <a:pt x="196"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7" y="773"/>
                    <a:pt x="197" y="773"/>
                  </a:cubicBezTo>
                  <a:cubicBezTo>
                    <a:pt x="197" y="773"/>
                    <a:pt x="198" y="773"/>
                    <a:pt x="198" y="773"/>
                  </a:cubicBezTo>
                  <a:cubicBezTo>
                    <a:pt x="198" y="773"/>
                    <a:pt x="198" y="773"/>
                    <a:pt x="198" y="773"/>
                  </a:cubicBezTo>
                  <a:cubicBezTo>
                    <a:pt x="198" y="773"/>
                    <a:pt x="198" y="773"/>
                    <a:pt x="198" y="773"/>
                  </a:cubicBezTo>
                  <a:cubicBezTo>
                    <a:pt x="198" y="773"/>
                    <a:pt x="198" y="773"/>
                    <a:pt x="198" y="773"/>
                  </a:cubicBezTo>
                  <a:cubicBezTo>
                    <a:pt x="198" y="773"/>
                    <a:pt x="198" y="773"/>
                    <a:pt x="198" y="773"/>
                  </a:cubicBezTo>
                  <a:cubicBezTo>
                    <a:pt x="198" y="773"/>
                    <a:pt x="198" y="773"/>
                    <a:pt x="198" y="774"/>
                  </a:cubicBezTo>
                  <a:cubicBezTo>
                    <a:pt x="198" y="774"/>
                    <a:pt x="198" y="774"/>
                    <a:pt x="198" y="774"/>
                  </a:cubicBezTo>
                  <a:cubicBezTo>
                    <a:pt x="198" y="774"/>
                    <a:pt x="198" y="774"/>
                    <a:pt x="198" y="774"/>
                  </a:cubicBezTo>
                  <a:cubicBezTo>
                    <a:pt x="198" y="774"/>
                    <a:pt x="198" y="774"/>
                    <a:pt x="198" y="774"/>
                  </a:cubicBezTo>
                  <a:cubicBezTo>
                    <a:pt x="198" y="774"/>
                    <a:pt x="198" y="774"/>
                    <a:pt x="198" y="774"/>
                  </a:cubicBezTo>
                  <a:cubicBezTo>
                    <a:pt x="198" y="774"/>
                    <a:pt x="198" y="774"/>
                    <a:pt x="198" y="774"/>
                  </a:cubicBezTo>
                  <a:cubicBezTo>
                    <a:pt x="198" y="774"/>
                    <a:pt x="198" y="774"/>
                    <a:pt x="198" y="774"/>
                  </a:cubicBezTo>
                  <a:cubicBezTo>
                    <a:pt x="198" y="774"/>
                    <a:pt x="198" y="774"/>
                    <a:pt x="198" y="774"/>
                  </a:cubicBezTo>
                  <a:cubicBezTo>
                    <a:pt x="203" y="777"/>
                    <a:pt x="208" y="780"/>
                    <a:pt x="214" y="783"/>
                  </a:cubicBezTo>
                  <a:cubicBezTo>
                    <a:pt x="216" y="779"/>
                    <a:pt x="216" y="779"/>
                    <a:pt x="216" y="779"/>
                  </a:cubicBezTo>
                  <a:cubicBezTo>
                    <a:pt x="210" y="776"/>
                    <a:pt x="204" y="773"/>
                    <a:pt x="199" y="769"/>
                  </a:cubicBezTo>
                  <a:close/>
                  <a:moveTo>
                    <a:pt x="233" y="789"/>
                  </a:moveTo>
                  <a:cubicBezTo>
                    <a:pt x="231" y="792"/>
                    <a:pt x="231" y="792"/>
                    <a:pt x="231" y="792"/>
                  </a:cubicBezTo>
                  <a:cubicBezTo>
                    <a:pt x="237" y="795"/>
                    <a:pt x="243" y="798"/>
                    <a:pt x="249" y="801"/>
                  </a:cubicBezTo>
                  <a:cubicBezTo>
                    <a:pt x="251" y="797"/>
                    <a:pt x="251" y="797"/>
                    <a:pt x="251" y="797"/>
                  </a:cubicBezTo>
                  <a:cubicBezTo>
                    <a:pt x="245" y="794"/>
                    <a:pt x="239" y="792"/>
                    <a:pt x="233" y="789"/>
                  </a:cubicBezTo>
                  <a:close/>
                  <a:moveTo>
                    <a:pt x="269" y="805"/>
                  </a:moveTo>
                  <a:cubicBezTo>
                    <a:pt x="268" y="808"/>
                    <a:pt x="268" y="808"/>
                    <a:pt x="268" y="808"/>
                  </a:cubicBezTo>
                  <a:cubicBezTo>
                    <a:pt x="268" y="808"/>
                    <a:pt x="268" y="808"/>
                    <a:pt x="268" y="808"/>
                  </a:cubicBezTo>
                  <a:cubicBezTo>
                    <a:pt x="268" y="808"/>
                    <a:pt x="268" y="808"/>
                    <a:pt x="268" y="808"/>
                  </a:cubicBezTo>
                  <a:cubicBezTo>
                    <a:pt x="268" y="808"/>
                    <a:pt x="268" y="808"/>
                    <a:pt x="268" y="808"/>
                  </a:cubicBezTo>
                  <a:cubicBezTo>
                    <a:pt x="268" y="808"/>
                    <a:pt x="268" y="808"/>
                    <a:pt x="268" y="808"/>
                  </a:cubicBezTo>
                  <a:cubicBezTo>
                    <a:pt x="268" y="808"/>
                    <a:pt x="268" y="809"/>
                    <a:pt x="268" y="809"/>
                  </a:cubicBezTo>
                  <a:cubicBezTo>
                    <a:pt x="268" y="809"/>
                    <a:pt x="268" y="809"/>
                    <a:pt x="268" y="809"/>
                  </a:cubicBezTo>
                  <a:cubicBezTo>
                    <a:pt x="268" y="809"/>
                    <a:pt x="268" y="809"/>
                    <a:pt x="268" y="809"/>
                  </a:cubicBezTo>
                  <a:cubicBezTo>
                    <a:pt x="268" y="809"/>
                    <a:pt x="268" y="809"/>
                    <a:pt x="268" y="809"/>
                  </a:cubicBezTo>
                  <a:cubicBezTo>
                    <a:pt x="269" y="809"/>
                    <a:pt x="269" y="809"/>
                    <a:pt x="269" y="809"/>
                  </a:cubicBezTo>
                  <a:cubicBezTo>
                    <a:pt x="269" y="809"/>
                    <a:pt x="269" y="809"/>
                    <a:pt x="269" y="809"/>
                  </a:cubicBezTo>
                  <a:cubicBezTo>
                    <a:pt x="269" y="809"/>
                    <a:pt x="269" y="809"/>
                    <a:pt x="269" y="809"/>
                  </a:cubicBezTo>
                  <a:cubicBezTo>
                    <a:pt x="269" y="809"/>
                    <a:pt x="269" y="809"/>
                    <a:pt x="269" y="809"/>
                  </a:cubicBezTo>
                  <a:cubicBezTo>
                    <a:pt x="269" y="809"/>
                    <a:pt x="269" y="809"/>
                    <a:pt x="269" y="809"/>
                  </a:cubicBezTo>
                  <a:cubicBezTo>
                    <a:pt x="269" y="809"/>
                    <a:pt x="269" y="809"/>
                    <a:pt x="269" y="809"/>
                  </a:cubicBezTo>
                  <a:cubicBezTo>
                    <a:pt x="269" y="809"/>
                    <a:pt x="269" y="809"/>
                    <a:pt x="269" y="809"/>
                  </a:cubicBezTo>
                  <a:cubicBezTo>
                    <a:pt x="269" y="809"/>
                    <a:pt x="269" y="809"/>
                    <a:pt x="269" y="809"/>
                  </a:cubicBezTo>
                  <a:cubicBezTo>
                    <a:pt x="269" y="809"/>
                    <a:pt x="269" y="809"/>
                    <a:pt x="269"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0" y="809"/>
                  </a:cubicBezTo>
                  <a:cubicBezTo>
                    <a:pt x="270" y="809"/>
                    <a:pt x="270" y="809"/>
                    <a:pt x="271" y="809"/>
                  </a:cubicBezTo>
                  <a:cubicBezTo>
                    <a:pt x="271" y="809"/>
                    <a:pt x="271" y="809"/>
                    <a:pt x="271" y="809"/>
                  </a:cubicBezTo>
                  <a:cubicBezTo>
                    <a:pt x="271" y="809"/>
                    <a:pt x="271" y="809"/>
                    <a:pt x="271" y="809"/>
                  </a:cubicBezTo>
                  <a:cubicBezTo>
                    <a:pt x="271" y="809"/>
                    <a:pt x="271" y="809"/>
                    <a:pt x="271" y="809"/>
                  </a:cubicBezTo>
                  <a:cubicBezTo>
                    <a:pt x="271" y="809"/>
                    <a:pt x="271" y="809"/>
                    <a:pt x="271" y="809"/>
                  </a:cubicBezTo>
                  <a:cubicBezTo>
                    <a:pt x="271" y="809"/>
                    <a:pt x="271" y="809"/>
                    <a:pt x="271" y="809"/>
                  </a:cubicBezTo>
                  <a:cubicBezTo>
                    <a:pt x="271" y="809"/>
                    <a:pt x="271" y="810"/>
                    <a:pt x="271" y="810"/>
                  </a:cubicBezTo>
                  <a:cubicBezTo>
                    <a:pt x="271" y="810"/>
                    <a:pt x="271" y="810"/>
                    <a:pt x="271" y="810"/>
                  </a:cubicBezTo>
                  <a:cubicBezTo>
                    <a:pt x="271" y="810"/>
                    <a:pt x="271" y="810"/>
                    <a:pt x="271" y="810"/>
                  </a:cubicBezTo>
                  <a:cubicBezTo>
                    <a:pt x="271" y="810"/>
                    <a:pt x="271" y="810"/>
                    <a:pt x="271" y="810"/>
                  </a:cubicBezTo>
                  <a:cubicBezTo>
                    <a:pt x="271" y="810"/>
                    <a:pt x="271" y="810"/>
                    <a:pt x="271" y="810"/>
                  </a:cubicBezTo>
                  <a:cubicBezTo>
                    <a:pt x="271" y="810"/>
                    <a:pt x="271" y="810"/>
                    <a:pt x="271" y="810"/>
                  </a:cubicBezTo>
                  <a:cubicBezTo>
                    <a:pt x="271" y="810"/>
                    <a:pt x="271" y="810"/>
                    <a:pt x="271" y="810"/>
                  </a:cubicBezTo>
                  <a:cubicBezTo>
                    <a:pt x="271" y="810"/>
                    <a:pt x="271" y="810"/>
                    <a:pt x="271" y="810"/>
                  </a:cubicBezTo>
                  <a:cubicBezTo>
                    <a:pt x="271"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2" y="810"/>
                    <a:pt x="272" y="810"/>
                    <a:pt x="272"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3" y="810"/>
                    <a:pt x="273" y="810"/>
                    <a:pt x="273" y="810"/>
                  </a:cubicBezTo>
                  <a:cubicBezTo>
                    <a:pt x="274" y="810"/>
                    <a:pt x="274" y="810"/>
                    <a:pt x="274" y="811"/>
                  </a:cubicBezTo>
                  <a:cubicBezTo>
                    <a:pt x="274" y="811"/>
                    <a:pt x="274" y="811"/>
                    <a:pt x="274" y="811"/>
                  </a:cubicBezTo>
                  <a:cubicBezTo>
                    <a:pt x="274" y="811"/>
                    <a:pt x="274" y="811"/>
                    <a:pt x="274" y="811"/>
                  </a:cubicBezTo>
                  <a:cubicBezTo>
                    <a:pt x="274" y="811"/>
                    <a:pt x="274" y="811"/>
                    <a:pt x="274" y="811"/>
                  </a:cubicBezTo>
                  <a:cubicBezTo>
                    <a:pt x="274" y="811"/>
                    <a:pt x="274" y="811"/>
                    <a:pt x="274" y="811"/>
                  </a:cubicBezTo>
                  <a:cubicBezTo>
                    <a:pt x="274" y="811"/>
                    <a:pt x="274" y="811"/>
                    <a:pt x="274" y="811"/>
                  </a:cubicBezTo>
                  <a:cubicBezTo>
                    <a:pt x="274" y="811"/>
                    <a:pt x="274" y="811"/>
                    <a:pt x="274" y="811"/>
                  </a:cubicBezTo>
                  <a:cubicBezTo>
                    <a:pt x="274" y="811"/>
                    <a:pt x="274" y="811"/>
                    <a:pt x="274" y="811"/>
                  </a:cubicBezTo>
                  <a:cubicBezTo>
                    <a:pt x="275" y="811"/>
                    <a:pt x="276" y="811"/>
                    <a:pt x="277" y="812"/>
                  </a:cubicBezTo>
                  <a:cubicBezTo>
                    <a:pt x="277" y="812"/>
                    <a:pt x="277" y="812"/>
                    <a:pt x="277" y="812"/>
                  </a:cubicBezTo>
                  <a:cubicBezTo>
                    <a:pt x="277" y="812"/>
                    <a:pt x="277" y="812"/>
                    <a:pt x="277" y="812"/>
                  </a:cubicBezTo>
                  <a:cubicBezTo>
                    <a:pt x="277" y="812"/>
                    <a:pt x="277" y="812"/>
                    <a:pt x="277" y="812"/>
                  </a:cubicBezTo>
                  <a:cubicBezTo>
                    <a:pt x="277" y="812"/>
                    <a:pt x="277" y="812"/>
                    <a:pt x="277" y="812"/>
                  </a:cubicBezTo>
                  <a:cubicBezTo>
                    <a:pt x="277" y="812"/>
                    <a:pt x="277" y="812"/>
                    <a:pt x="277" y="812"/>
                  </a:cubicBezTo>
                  <a:cubicBezTo>
                    <a:pt x="277"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8" y="812"/>
                    <a:pt x="278" y="812"/>
                    <a:pt x="278" y="812"/>
                  </a:cubicBezTo>
                  <a:cubicBezTo>
                    <a:pt x="279" y="812"/>
                    <a:pt x="279" y="812"/>
                    <a:pt x="279" y="812"/>
                  </a:cubicBezTo>
                  <a:cubicBezTo>
                    <a:pt x="279" y="812"/>
                    <a:pt x="279" y="812"/>
                    <a:pt x="279" y="812"/>
                  </a:cubicBezTo>
                  <a:cubicBezTo>
                    <a:pt x="279" y="812"/>
                    <a:pt x="279" y="812"/>
                    <a:pt x="279" y="812"/>
                  </a:cubicBezTo>
                  <a:cubicBezTo>
                    <a:pt x="279" y="812"/>
                    <a:pt x="279" y="812"/>
                    <a:pt x="279" y="812"/>
                  </a:cubicBezTo>
                  <a:cubicBezTo>
                    <a:pt x="279" y="812"/>
                    <a:pt x="279" y="812"/>
                    <a:pt x="279" y="812"/>
                  </a:cubicBezTo>
                  <a:cubicBezTo>
                    <a:pt x="279" y="812"/>
                    <a:pt x="279" y="812"/>
                    <a:pt x="279" y="812"/>
                  </a:cubicBezTo>
                  <a:cubicBezTo>
                    <a:pt x="279" y="812"/>
                    <a:pt x="279" y="812"/>
                    <a:pt x="279" y="812"/>
                  </a:cubicBezTo>
                  <a:cubicBezTo>
                    <a:pt x="279" y="812"/>
                    <a:pt x="279" y="812"/>
                    <a:pt x="279" y="812"/>
                  </a:cubicBezTo>
                  <a:cubicBezTo>
                    <a:pt x="279" y="812"/>
                    <a:pt x="279" y="813"/>
                    <a:pt x="279" y="813"/>
                  </a:cubicBezTo>
                  <a:cubicBezTo>
                    <a:pt x="279" y="813"/>
                    <a:pt x="279" y="813"/>
                    <a:pt x="279" y="813"/>
                  </a:cubicBezTo>
                  <a:cubicBezTo>
                    <a:pt x="279" y="813"/>
                    <a:pt x="279" y="813"/>
                    <a:pt x="279" y="813"/>
                  </a:cubicBezTo>
                  <a:cubicBezTo>
                    <a:pt x="279" y="813"/>
                    <a:pt x="279" y="813"/>
                    <a:pt x="279" y="813"/>
                  </a:cubicBezTo>
                  <a:cubicBezTo>
                    <a:pt x="279" y="813"/>
                    <a:pt x="279" y="813"/>
                    <a:pt x="279" y="813"/>
                  </a:cubicBezTo>
                  <a:cubicBezTo>
                    <a:pt x="279"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0" y="813"/>
                  </a:cubicBezTo>
                  <a:cubicBezTo>
                    <a:pt x="280" y="813"/>
                    <a:pt x="280"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1" y="813"/>
                  </a:cubicBezTo>
                  <a:cubicBezTo>
                    <a:pt x="281" y="813"/>
                    <a:pt x="281" y="813"/>
                    <a:pt x="282" y="813"/>
                  </a:cubicBezTo>
                  <a:cubicBezTo>
                    <a:pt x="282" y="813"/>
                    <a:pt x="282" y="813"/>
                    <a:pt x="282" y="813"/>
                  </a:cubicBezTo>
                  <a:cubicBezTo>
                    <a:pt x="282" y="814"/>
                    <a:pt x="283" y="814"/>
                    <a:pt x="284" y="814"/>
                  </a:cubicBezTo>
                  <a:cubicBezTo>
                    <a:pt x="284" y="814"/>
                    <a:pt x="284" y="814"/>
                    <a:pt x="284" y="814"/>
                  </a:cubicBezTo>
                  <a:cubicBezTo>
                    <a:pt x="285" y="814"/>
                    <a:pt x="286" y="815"/>
                    <a:pt x="287" y="815"/>
                  </a:cubicBezTo>
                  <a:cubicBezTo>
                    <a:pt x="288" y="811"/>
                    <a:pt x="288" y="811"/>
                    <a:pt x="288" y="811"/>
                  </a:cubicBezTo>
                  <a:cubicBezTo>
                    <a:pt x="282" y="809"/>
                    <a:pt x="276" y="807"/>
                    <a:pt x="269" y="805"/>
                  </a:cubicBezTo>
                  <a:close/>
                  <a:moveTo>
                    <a:pt x="307" y="817"/>
                  </a:moveTo>
                  <a:cubicBezTo>
                    <a:pt x="306" y="821"/>
                    <a:pt x="306" y="821"/>
                    <a:pt x="306" y="821"/>
                  </a:cubicBezTo>
                  <a:cubicBezTo>
                    <a:pt x="312" y="823"/>
                    <a:pt x="319" y="824"/>
                    <a:pt x="325" y="826"/>
                  </a:cubicBezTo>
                  <a:cubicBezTo>
                    <a:pt x="326" y="822"/>
                    <a:pt x="326" y="822"/>
                    <a:pt x="326" y="822"/>
                  </a:cubicBezTo>
                  <a:cubicBezTo>
                    <a:pt x="320" y="820"/>
                    <a:pt x="313" y="819"/>
                    <a:pt x="307" y="817"/>
                  </a:cubicBezTo>
                  <a:close/>
                  <a:moveTo>
                    <a:pt x="346" y="826"/>
                  </a:moveTo>
                  <a:cubicBezTo>
                    <a:pt x="345" y="830"/>
                    <a:pt x="345" y="830"/>
                    <a:pt x="345" y="830"/>
                  </a:cubicBezTo>
                  <a:cubicBezTo>
                    <a:pt x="346" y="830"/>
                    <a:pt x="346" y="830"/>
                    <a:pt x="347" y="830"/>
                  </a:cubicBezTo>
                  <a:cubicBezTo>
                    <a:pt x="347" y="830"/>
                    <a:pt x="347" y="830"/>
                    <a:pt x="347" y="830"/>
                  </a:cubicBezTo>
                  <a:cubicBezTo>
                    <a:pt x="347" y="830"/>
                    <a:pt x="347" y="830"/>
                    <a:pt x="347" y="830"/>
                  </a:cubicBezTo>
                  <a:cubicBezTo>
                    <a:pt x="347" y="830"/>
                    <a:pt x="347" y="830"/>
                    <a:pt x="347" y="830"/>
                  </a:cubicBezTo>
                  <a:cubicBezTo>
                    <a:pt x="347" y="830"/>
                    <a:pt x="347" y="830"/>
                    <a:pt x="347" y="830"/>
                  </a:cubicBezTo>
                  <a:cubicBezTo>
                    <a:pt x="347" y="830"/>
                    <a:pt x="347" y="830"/>
                    <a:pt x="347" y="830"/>
                  </a:cubicBezTo>
                  <a:cubicBezTo>
                    <a:pt x="347" y="830"/>
                    <a:pt x="347" y="830"/>
                    <a:pt x="347" y="830"/>
                  </a:cubicBezTo>
                  <a:cubicBezTo>
                    <a:pt x="347" y="830"/>
                    <a:pt x="347" y="830"/>
                    <a:pt x="347" y="830"/>
                  </a:cubicBezTo>
                  <a:cubicBezTo>
                    <a:pt x="347" y="830"/>
                    <a:pt x="347" y="830"/>
                    <a:pt x="347" y="830"/>
                  </a:cubicBezTo>
                  <a:cubicBezTo>
                    <a:pt x="347" y="830"/>
                    <a:pt x="347" y="830"/>
                    <a:pt x="347" y="830"/>
                  </a:cubicBezTo>
                  <a:cubicBezTo>
                    <a:pt x="347" y="830"/>
                    <a:pt x="347" y="830"/>
                    <a:pt x="347" y="830"/>
                  </a:cubicBezTo>
                  <a:cubicBezTo>
                    <a:pt x="347" y="830"/>
                    <a:pt x="348" y="830"/>
                    <a:pt x="348" y="830"/>
                  </a:cubicBezTo>
                  <a:cubicBezTo>
                    <a:pt x="348" y="830"/>
                    <a:pt x="348" y="830"/>
                    <a:pt x="348" y="830"/>
                  </a:cubicBezTo>
                  <a:cubicBezTo>
                    <a:pt x="348" y="830"/>
                    <a:pt x="348" y="830"/>
                    <a:pt x="348" y="830"/>
                  </a:cubicBezTo>
                  <a:cubicBezTo>
                    <a:pt x="348" y="830"/>
                    <a:pt x="348" y="830"/>
                    <a:pt x="348" y="830"/>
                  </a:cubicBezTo>
                  <a:cubicBezTo>
                    <a:pt x="348" y="830"/>
                    <a:pt x="348" y="830"/>
                    <a:pt x="348" y="830"/>
                  </a:cubicBezTo>
                  <a:cubicBezTo>
                    <a:pt x="348" y="830"/>
                    <a:pt x="348" y="830"/>
                    <a:pt x="348" y="830"/>
                  </a:cubicBezTo>
                  <a:cubicBezTo>
                    <a:pt x="348" y="830"/>
                    <a:pt x="348" y="830"/>
                    <a:pt x="348" y="830"/>
                  </a:cubicBezTo>
                  <a:cubicBezTo>
                    <a:pt x="348" y="830"/>
                    <a:pt x="348" y="830"/>
                    <a:pt x="348" y="830"/>
                  </a:cubicBezTo>
                  <a:cubicBezTo>
                    <a:pt x="348" y="830"/>
                    <a:pt x="348" y="830"/>
                    <a:pt x="348" y="830"/>
                  </a:cubicBezTo>
                  <a:cubicBezTo>
                    <a:pt x="348" y="830"/>
                    <a:pt x="348" y="830"/>
                    <a:pt x="348" y="830"/>
                  </a:cubicBezTo>
                  <a:cubicBezTo>
                    <a:pt x="349" y="830"/>
                    <a:pt x="349" y="830"/>
                    <a:pt x="349" y="830"/>
                  </a:cubicBezTo>
                  <a:cubicBezTo>
                    <a:pt x="349" y="830"/>
                    <a:pt x="349" y="830"/>
                    <a:pt x="349" y="830"/>
                  </a:cubicBezTo>
                  <a:cubicBezTo>
                    <a:pt x="349" y="830"/>
                    <a:pt x="349" y="830"/>
                    <a:pt x="349" y="830"/>
                  </a:cubicBezTo>
                  <a:cubicBezTo>
                    <a:pt x="349" y="831"/>
                    <a:pt x="349" y="831"/>
                    <a:pt x="349" y="831"/>
                  </a:cubicBezTo>
                  <a:cubicBezTo>
                    <a:pt x="349" y="831"/>
                    <a:pt x="349" y="831"/>
                    <a:pt x="349" y="831"/>
                  </a:cubicBezTo>
                  <a:cubicBezTo>
                    <a:pt x="349" y="831"/>
                    <a:pt x="349" y="831"/>
                    <a:pt x="349" y="831"/>
                  </a:cubicBezTo>
                  <a:cubicBezTo>
                    <a:pt x="349" y="831"/>
                    <a:pt x="349" y="831"/>
                    <a:pt x="350" y="831"/>
                  </a:cubicBezTo>
                  <a:cubicBezTo>
                    <a:pt x="350" y="831"/>
                    <a:pt x="350" y="831"/>
                    <a:pt x="350" y="831"/>
                  </a:cubicBezTo>
                  <a:cubicBezTo>
                    <a:pt x="350" y="831"/>
                    <a:pt x="350" y="831"/>
                    <a:pt x="350" y="831"/>
                  </a:cubicBezTo>
                  <a:cubicBezTo>
                    <a:pt x="350" y="831"/>
                    <a:pt x="350" y="831"/>
                    <a:pt x="350" y="831"/>
                  </a:cubicBezTo>
                  <a:cubicBezTo>
                    <a:pt x="350" y="831"/>
                    <a:pt x="350" y="831"/>
                    <a:pt x="350" y="831"/>
                  </a:cubicBezTo>
                  <a:cubicBezTo>
                    <a:pt x="350" y="831"/>
                    <a:pt x="350" y="831"/>
                    <a:pt x="350" y="831"/>
                  </a:cubicBezTo>
                  <a:cubicBezTo>
                    <a:pt x="350" y="831"/>
                    <a:pt x="350" y="831"/>
                    <a:pt x="350" y="831"/>
                  </a:cubicBezTo>
                  <a:cubicBezTo>
                    <a:pt x="350" y="831"/>
                    <a:pt x="350" y="831"/>
                    <a:pt x="350" y="831"/>
                  </a:cubicBezTo>
                  <a:cubicBezTo>
                    <a:pt x="350" y="831"/>
                    <a:pt x="350" y="831"/>
                    <a:pt x="350" y="831"/>
                  </a:cubicBezTo>
                  <a:cubicBezTo>
                    <a:pt x="350" y="831"/>
                    <a:pt x="350" y="831"/>
                    <a:pt x="350" y="831"/>
                  </a:cubicBezTo>
                  <a:cubicBezTo>
                    <a:pt x="355" y="831"/>
                    <a:pt x="360" y="832"/>
                    <a:pt x="365" y="833"/>
                  </a:cubicBezTo>
                  <a:cubicBezTo>
                    <a:pt x="365" y="829"/>
                    <a:pt x="365" y="829"/>
                    <a:pt x="365" y="829"/>
                  </a:cubicBezTo>
                  <a:cubicBezTo>
                    <a:pt x="359" y="828"/>
                    <a:pt x="352" y="827"/>
                    <a:pt x="346" y="826"/>
                  </a:cubicBezTo>
                  <a:close/>
                  <a:moveTo>
                    <a:pt x="385" y="831"/>
                  </a:moveTo>
                  <a:cubicBezTo>
                    <a:pt x="385" y="835"/>
                    <a:pt x="385" y="835"/>
                    <a:pt x="385" y="835"/>
                  </a:cubicBezTo>
                  <a:cubicBezTo>
                    <a:pt x="385" y="835"/>
                    <a:pt x="385" y="835"/>
                    <a:pt x="385" y="835"/>
                  </a:cubicBezTo>
                  <a:cubicBezTo>
                    <a:pt x="385" y="835"/>
                    <a:pt x="385" y="835"/>
                    <a:pt x="385" y="835"/>
                  </a:cubicBezTo>
                  <a:cubicBezTo>
                    <a:pt x="385" y="835"/>
                    <a:pt x="385" y="835"/>
                    <a:pt x="385" y="835"/>
                  </a:cubicBezTo>
                  <a:cubicBezTo>
                    <a:pt x="385" y="835"/>
                    <a:pt x="385" y="835"/>
                    <a:pt x="385" y="835"/>
                  </a:cubicBezTo>
                  <a:cubicBezTo>
                    <a:pt x="385"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6" y="835"/>
                  </a:cubicBezTo>
                  <a:cubicBezTo>
                    <a:pt x="386" y="835"/>
                    <a:pt x="386"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7" y="835"/>
                    <a:pt x="387" y="835"/>
                  </a:cubicBezTo>
                  <a:cubicBezTo>
                    <a:pt x="387" y="835"/>
                    <a:pt x="388" y="835"/>
                    <a:pt x="388" y="835"/>
                  </a:cubicBezTo>
                  <a:cubicBezTo>
                    <a:pt x="388" y="835"/>
                    <a:pt x="388" y="835"/>
                    <a:pt x="388" y="835"/>
                  </a:cubicBezTo>
                  <a:cubicBezTo>
                    <a:pt x="388" y="835"/>
                    <a:pt x="388" y="835"/>
                    <a:pt x="388" y="835"/>
                  </a:cubicBezTo>
                  <a:cubicBezTo>
                    <a:pt x="388" y="835"/>
                    <a:pt x="388" y="835"/>
                    <a:pt x="388" y="835"/>
                  </a:cubicBezTo>
                  <a:cubicBezTo>
                    <a:pt x="388" y="835"/>
                    <a:pt x="388" y="835"/>
                    <a:pt x="388" y="835"/>
                  </a:cubicBezTo>
                  <a:cubicBezTo>
                    <a:pt x="388" y="835"/>
                    <a:pt x="388" y="835"/>
                    <a:pt x="388" y="835"/>
                  </a:cubicBezTo>
                  <a:cubicBezTo>
                    <a:pt x="388" y="835"/>
                    <a:pt x="388" y="835"/>
                    <a:pt x="388" y="835"/>
                  </a:cubicBezTo>
                  <a:cubicBezTo>
                    <a:pt x="388" y="835"/>
                    <a:pt x="388" y="835"/>
                    <a:pt x="388" y="835"/>
                  </a:cubicBezTo>
                  <a:cubicBezTo>
                    <a:pt x="388" y="835"/>
                    <a:pt x="388" y="835"/>
                    <a:pt x="388" y="835"/>
                  </a:cubicBezTo>
                  <a:cubicBezTo>
                    <a:pt x="388" y="835"/>
                    <a:pt x="388" y="835"/>
                    <a:pt x="388" y="835"/>
                  </a:cubicBezTo>
                  <a:cubicBezTo>
                    <a:pt x="388" y="835"/>
                    <a:pt x="388" y="835"/>
                    <a:pt x="388" y="835"/>
                  </a:cubicBezTo>
                  <a:cubicBezTo>
                    <a:pt x="393" y="835"/>
                    <a:pt x="399" y="836"/>
                    <a:pt x="404" y="836"/>
                  </a:cubicBezTo>
                  <a:cubicBezTo>
                    <a:pt x="404" y="836"/>
                    <a:pt x="404" y="836"/>
                    <a:pt x="404" y="836"/>
                  </a:cubicBezTo>
                  <a:cubicBezTo>
                    <a:pt x="404" y="836"/>
                    <a:pt x="404" y="836"/>
                    <a:pt x="404" y="836"/>
                  </a:cubicBezTo>
                  <a:cubicBezTo>
                    <a:pt x="404" y="836"/>
                    <a:pt x="404" y="836"/>
                    <a:pt x="404" y="836"/>
                  </a:cubicBezTo>
                  <a:cubicBezTo>
                    <a:pt x="404" y="836"/>
                    <a:pt x="404" y="836"/>
                    <a:pt x="404" y="836"/>
                  </a:cubicBezTo>
                  <a:cubicBezTo>
                    <a:pt x="404" y="836"/>
                    <a:pt x="404" y="836"/>
                    <a:pt x="404" y="836"/>
                  </a:cubicBezTo>
                  <a:cubicBezTo>
                    <a:pt x="404" y="836"/>
                    <a:pt x="404" y="836"/>
                    <a:pt x="404" y="836"/>
                  </a:cubicBezTo>
                  <a:cubicBezTo>
                    <a:pt x="404" y="836"/>
                    <a:pt x="404" y="836"/>
                    <a:pt x="404" y="836"/>
                  </a:cubicBezTo>
                  <a:cubicBezTo>
                    <a:pt x="404" y="836"/>
                    <a:pt x="404" y="836"/>
                    <a:pt x="404" y="836"/>
                  </a:cubicBezTo>
                  <a:cubicBezTo>
                    <a:pt x="404" y="836"/>
                    <a:pt x="405" y="836"/>
                    <a:pt x="405" y="836"/>
                  </a:cubicBezTo>
                  <a:cubicBezTo>
                    <a:pt x="405" y="832"/>
                    <a:pt x="405" y="832"/>
                    <a:pt x="405" y="832"/>
                  </a:cubicBezTo>
                  <a:cubicBezTo>
                    <a:pt x="398" y="832"/>
                    <a:pt x="391" y="831"/>
                    <a:pt x="385" y="831"/>
                  </a:cubicBezTo>
                  <a:close/>
                  <a:moveTo>
                    <a:pt x="444" y="831"/>
                  </a:moveTo>
                  <a:cubicBezTo>
                    <a:pt x="438" y="832"/>
                    <a:pt x="431" y="832"/>
                    <a:pt x="424" y="832"/>
                  </a:cubicBezTo>
                  <a:cubicBezTo>
                    <a:pt x="425" y="836"/>
                    <a:pt x="425" y="836"/>
                    <a:pt x="425" y="836"/>
                  </a:cubicBezTo>
                  <a:cubicBezTo>
                    <a:pt x="430" y="836"/>
                    <a:pt x="435"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0" y="836"/>
                    <a:pt x="440" y="836"/>
                  </a:cubicBezTo>
                  <a:cubicBezTo>
                    <a:pt x="440" y="836"/>
                    <a:pt x="441" y="836"/>
                    <a:pt x="441" y="836"/>
                  </a:cubicBezTo>
                  <a:cubicBezTo>
                    <a:pt x="441" y="836"/>
                    <a:pt x="441" y="836"/>
                    <a:pt x="441" y="836"/>
                  </a:cubicBezTo>
                  <a:cubicBezTo>
                    <a:pt x="441" y="836"/>
                    <a:pt x="441" y="836"/>
                    <a:pt x="441" y="836"/>
                  </a:cubicBezTo>
                  <a:cubicBezTo>
                    <a:pt x="441" y="836"/>
                    <a:pt x="441" y="836"/>
                    <a:pt x="441" y="836"/>
                  </a:cubicBezTo>
                  <a:cubicBezTo>
                    <a:pt x="441" y="836"/>
                    <a:pt x="441" y="836"/>
                    <a:pt x="441" y="836"/>
                  </a:cubicBezTo>
                  <a:cubicBezTo>
                    <a:pt x="441" y="836"/>
                    <a:pt x="441" y="836"/>
                    <a:pt x="441" y="836"/>
                  </a:cubicBezTo>
                  <a:cubicBezTo>
                    <a:pt x="442" y="835"/>
                    <a:pt x="443" y="835"/>
                    <a:pt x="445" y="835"/>
                  </a:cubicBezTo>
                  <a:cubicBezTo>
                    <a:pt x="444" y="831"/>
                    <a:pt x="444" y="831"/>
                    <a:pt x="444" y="831"/>
                  </a:cubicBezTo>
                  <a:close/>
                  <a:moveTo>
                    <a:pt x="484" y="827"/>
                  </a:moveTo>
                  <a:cubicBezTo>
                    <a:pt x="477" y="828"/>
                    <a:pt x="471" y="829"/>
                    <a:pt x="464" y="830"/>
                  </a:cubicBezTo>
                  <a:cubicBezTo>
                    <a:pt x="464" y="834"/>
                    <a:pt x="464" y="834"/>
                    <a:pt x="464" y="834"/>
                  </a:cubicBezTo>
                  <a:cubicBezTo>
                    <a:pt x="470" y="833"/>
                    <a:pt x="475" y="832"/>
                    <a:pt x="480" y="832"/>
                  </a:cubicBezTo>
                  <a:cubicBezTo>
                    <a:pt x="480" y="832"/>
                    <a:pt x="480" y="832"/>
                    <a:pt x="480" y="832"/>
                  </a:cubicBezTo>
                  <a:cubicBezTo>
                    <a:pt x="480" y="832"/>
                    <a:pt x="480" y="832"/>
                    <a:pt x="480" y="832"/>
                  </a:cubicBezTo>
                  <a:cubicBezTo>
                    <a:pt x="480" y="832"/>
                    <a:pt x="480" y="832"/>
                    <a:pt x="480" y="832"/>
                  </a:cubicBezTo>
                  <a:cubicBezTo>
                    <a:pt x="481" y="832"/>
                    <a:pt x="481" y="832"/>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1" y="831"/>
                  </a:cubicBezTo>
                  <a:cubicBezTo>
                    <a:pt x="481" y="831"/>
                    <a:pt x="481"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2" y="831"/>
                    <a:pt x="482" y="831"/>
                    <a:pt x="482" y="831"/>
                  </a:cubicBezTo>
                  <a:cubicBezTo>
                    <a:pt x="483" y="831"/>
                    <a:pt x="484" y="831"/>
                    <a:pt x="484" y="831"/>
                  </a:cubicBezTo>
                  <a:cubicBezTo>
                    <a:pt x="484" y="827"/>
                    <a:pt x="484" y="827"/>
                    <a:pt x="484" y="827"/>
                  </a:cubicBezTo>
                  <a:close/>
                  <a:moveTo>
                    <a:pt x="522" y="819"/>
                  </a:moveTo>
                  <a:cubicBezTo>
                    <a:pt x="516" y="821"/>
                    <a:pt x="510" y="822"/>
                    <a:pt x="503" y="823"/>
                  </a:cubicBezTo>
                  <a:cubicBezTo>
                    <a:pt x="504" y="827"/>
                    <a:pt x="504" y="827"/>
                    <a:pt x="504" y="827"/>
                  </a:cubicBezTo>
                  <a:cubicBezTo>
                    <a:pt x="504" y="827"/>
                    <a:pt x="505" y="827"/>
                    <a:pt x="505" y="827"/>
                  </a:cubicBezTo>
                  <a:cubicBezTo>
                    <a:pt x="505" y="827"/>
                    <a:pt x="505" y="827"/>
                    <a:pt x="505" y="827"/>
                  </a:cubicBezTo>
                  <a:cubicBezTo>
                    <a:pt x="505" y="827"/>
                    <a:pt x="505" y="827"/>
                    <a:pt x="505" y="827"/>
                  </a:cubicBezTo>
                  <a:cubicBezTo>
                    <a:pt x="505" y="827"/>
                    <a:pt x="505" y="827"/>
                    <a:pt x="505" y="827"/>
                  </a:cubicBezTo>
                  <a:cubicBezTo>
                    <a:pt x="506" y="827"/>
                    <a:pt x="506" y="827"/>
                    <a:pt x="506" y="827"/>
                  </a:cubicBezTo>
                  <a:cubicBezTo>
                    <a:pt x="506" y="827"/>
                    <a:pt x="506" y="827"/>
                    <a:pt x="506" y="827"/>
                  </a:cubicBezTo>
                  <a:cubicBezTo>
                    <a:pt x="512" y="826"/>
                    <a:pt x="518" y="824"/>
                    <a:pt x="523" y="823"/>
                  </a:cubicBezTo>
                  <a:cubicBezTo>
                    <a:pt x="522" y="819"/>
                    <a:pt x="522" y="819"/>
                    <a:pt x="522" y="819"/>
                  </a:cubicBezTo>
                  <a:close/>
                  <a:moveTo>
                    <a:pt x="560" y="807"/>
                  </a:moveTo>
                  <a:cubicBezTo>
                    <a:pt x="554" y="809"/>
                    <a:pt x="548" y="811"/>
                    <a:pt x="541" y="813"/>
                  </a:cubicBezTo>
                  <a:cubicBezTo>
                    <a:pt x="543" y="817"/>
                    <a:pt x="543" y="817"/>
                    <a:pt x="543" y="817"/>
                  </a:cubicBezTo>
                  <a:cubicBezTo>
                    <a:pt x="544" y="817"/>
                    <a:pt x="546" y="816"/>
                    <a:pt x="548" y="815"/>
                  </a:cubicBezTo>
                  <a:cubicBezTo>
                    <a:pt x="548" y="815"/>
                    <a:pt x="548" y="815"/>
                    <a:pt x="548" y="815"/>
                  </a:cubicBezTo>
                  <a:cubicBezTo>
                    <a:pt x="548" y="815"/>
                    <a:pt x="548" y="815"/>
                    <a:pt x="548" y="815"/>
                  </a:cubicBezTo>
                  <a:cubicBezTo>
                    <a:pt x="548" y="815"/>
                    <a:pt x="548" y="815"/>
                    <a:pt x="548" y="815"/>
                  </a:cubicBezTo>
                  <a:cubicBezTo>
                    <a:pt x="548" y="815"/>
                    <a:pt x="548" y="815"/>
                    <a:pt x="548"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49" y="815"/>
                    <a:pt x="549" y="815"/>
                  </a:cubicBezTo>
                  <a:cubicBezTo>
                    <a:pt x="549"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0" y="815"/>
                    <a:pt x="550" y="815"/>
                    <a:pt x="550" y="815"/>
                  </a:cubicBezTo>
                  <a:cubicBezTo>
                    <a:pt x="551" y="815"/>
                    <a:pt x="551" y="815"/>
                    <a:pt x="551" y="815"/>
                  </a:cubicBezTo>
                  <a:cubicBezTo>
                    <a:pt x="551" y="815"/>
                    <a:pt x="551" y="815"/>
                    <a:pt x="551" y="815"/>
                  </a:cubicBezTo>
                  <a:cubicBezTo>
                    <a:pt x="551" y="815"/>
                    <a:pt x="551" y="815"/>
                    <a:pt x="551" y="815"/>
                  </a:cubicBezTo>
                  <a:cubicBezTo>
                    <a:pt x="551" y="815"/>
                    <a:pt x="551" y="815"/>
                    <a:pt x="551" y="815"/>
                  </a:cubicBezTo>
                  <a:cubicBezTo>
                    <a:pt x="551" y="815"/>
                    <a:pt x="551" y="815"/>
                    <a:pt x="551" y="815"/>
                  </a:cubicBezTo>
                  <a:cubicBezTo>
                    <a:pt x="551" y="815"/>
                    <a:pt x="551" y="815"/>
                    <a:pt x="551" y="815"/>
                  </a:cubicBezTo>
                  <a:cubicBezTo>
                    <a:pt x="551" y="815"/>
                    <a:pt x="551" y="815"/>
                    <a:pt x="551" y="815"/>
                  </a:cubicBezTo>
                  <a:cubicBezTo>
                    <a:pt x="551" y="815"/>
                    <a:pt x="551" y="815"/>
                    <a:pt x="551" y="815"/>
                  </a:cubicBezTo>
                  <a:cubicBezTo>
                    <a:pt x="551" y="815"/>
                    <a:pt x="551" y="815"/>
                    <a:pt x="551" y="815"/>
                  </a:cubicBezTo>
                  <a:cubicBezTo>
                    <a:pt x="551" y="814"/>
                    <a:pt x="551" y="814"/>
                    <a:pt x="551" y="814"/>
                  </a:cubicBezTo>
                  <a:cubicBezTo>
                    <a:pt x="551" y="814"/>
                    <a:pt x="551" y="814"/>
                    <a:pt x="551" y="814"/>
                  </a:cubicBezTo>
                  <a:cubicBezTo>
                    <a:pt x="551" y="814"/>
                    <a:pt x="551" y="814"/>
                    <a:pt x="551" y="814"/>
                  </a:cubicBezTo>
                  <a:cubicBezTo>
                    <a:pt x="551" y="814"/>
                    <a:pt x="551" y="814"/>
                    <a:pt x="551" y="814"/>
                  </a:cubicBezTo>
                  <a:cubicBezTo>
                    <a:pt x="555" y="813"/>
                    <a:pt x="558" y="812"/>
                    <a:pt x="562" y="811"/>
                  </a:cubicBezTo>
                  <a:cubicBezTo>
                    <a:pt x="560" y="807"/>
                    <a:pt x="560" y="807"/>
                    <a:pt x="560" y="807"/>
                  </a:cubicBezTo>
                  <a:close/>
                  <a:moveTo>
                    <a:pt x="597" y="792"/>
                  </a:moveTo>
                  <a:cubicBezTo>
                    <a:pt x="591" y="795"/>
                    <a:pt x="585" y="797"/>
                    <a:pt x="579" y="800"/>
                  </a:cubicBezTo>
                  <a:cubicBezTo>
                    <a:pt x="580" y="804"/>
                    <a:pt x="580" y="804"/>
                    <a:pt x="580" y="804"/>
                  </a:cubicBezTo>
                  <a:cubicBezTo>
                    <a:pt x="584" y="802"/>
                    <a:pt x="588" y="800"/>
                    <a:pt x="592" y="798"/>
                  </a:cubicBezTo>
                  <a:cubicBezTo>
                    <a:pt x="592" y="798"/>
                    <a:pt x="592" y="798"/>
                    <a:pt x="592"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3" y="798"/>
                    <a:pt x="593" y="798"/>
                  </a:cubicBezTo>
                  <a:cubicBezTo>
                    <a:pt x="593" y="798"/>
                    <a:pt x="594" y="798"/>
                    <a:pt x="594" y="798"/>
                  </a:cubicBezTo>
                  <a:cubicBezTo>
                    <a:pt x="594" y="798"/>
                    <a:pt x="594" y="798"/>
                    <a:pt x="594" y="798"/>
                  </a:cubicBezTo>
                  <a:cubicBezTo>
                    <a:pt x="594" y="798"/>
                    <a:pt x="594" y="798"/>
                    <a:pt x="594" y="798"/>
                  </a:cubicBezTo>
                  <a:cubicBezTo>
                    <a:pt x="594" y="798"/>
                    <a:pt x="594" y="798"/>
                    <a:pt x="594" y="798"/>
                  </a:cubicBezTo>
                  <a:cubicBezTo>
                    <a:pt x="594" y="798"/>
                    <a:pt x="594" y="798"/>
                    <a:pt x="594" y="798"/>
                  </a:cubicBezTo>
                  <a:cubicBezTo>
                    <a:pt x="594" y="797"/>
                    <a:pt x="594" y="797"/>
                    <a:pt x="594" y="797"/>
                  </a:cubicBezTo>
                  <a:cubicBezTo>
                    <a:pt x="594" y="797"/>
                    <a:pt x="594" y="797"/>
                    <a:pt x="594" y="797"/>
                  </a:cubicBezTo>
                  <a:cubicBezTo>
                    <a:pt x="594" y="797"/>
                    <a:pt x="594" y="797"/>
                    <a:pt x="594" y="797"/>
                  </a:cubicBezTo>
                  <a:cubicBezTo>
                    <a:pt x="594" y="797"/>
                    <a:pt x="594" y="797"/>
                    <a:pt x="594" y="797"/>
                  </a:cubicBezTo>
                  <a:cubicBezTo>
                    <a:pt x="594" y="797"/>
                    <a:pt x="594" y="797"/>
                    <a:pt x="594" y="797"/>
                  </a:cubicBezTo>
                  <a:cubicBezTo>
                    <a:pt x="596" y="797"/>
                    <a:pt x="597" y="796"/>
                    <a:pt x="598" y="795"/>
                  </a:cubicBezTo>
                  <a:cubicBezTo>
                    <a:pt x="597" y="792"/>
                    <a:pt x="597" y="792"/>
                    <a:pt x="597" y="792"/>
                  </a:cubicBezTo>
                  <a:close/>
                  <a:moveTo>
                    <a:pt x="632" y="773"/>
                  </a:moveTo>
                  <a:cubicBezTo>
                    <a:pt x="626" y="776"/>
                    <a:pt x="620" y="780"/>
                    <a:pt x="614" y="783"/>
                  </a:cubicBezTo>
                  <a:cubicBezTo>
                    <a:pt x="616" y="786"/>
                    <a:pt x="616" y="786"/>
                    <a:pt x="616" y="786"/>
                  </a:cubicBezTo>
                  <a:cubicBezTo>
                    <a:pt x="618" y="785"/>
                    <a:pt x="620" y="784"/>
                    <a:pt x="621" y="783"/>
                  </a:cubicBezTo>
                  <a:cubicBezTo>
                    <a:pt x="621" y="783"/>
                    <a:pt x="621" y="783"/>
                    <a:pt x="621" y="783"/>
                  </a:cubicBezTo>
                  <a:cubicBezTo>
                    <a:pt x="621" y="783"/>
                    <a:pt x="621" y="783"/>
                    <a:pt x="621" y="783"/>
                  </a:cubicBezTo>
                  <a:cubicBezTo>
                    <a:pt x="621" y="783"/>
                    <a:pt x="621"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2" y="783"/>
                  </a:cubicBezTo>
                  <a:cubicBezTo>
                    <a:pt x="622" y="783"/>
                    <a:pt x="622" y="783"/>
                    <a:pt x="623" y="783"/>
                  </a:cubicBezTo>
                  <a:cubicBezTo>
                    <a:pt x="623" y="783"/>
                    <a:pt x="623" y="783"/>
                    <a:pt x="623" y="783"/>
                  </a:cubicBezTo>
                  <a:cubicBezTo>
                    <a:pt x="623" y="783"/>
                    <a:pt x="623" y="783"/>
                    <a:pt x="623" y="783"/>
                  </a:cubicBezTo>
                  <a:cubicBezTo>
                    <a:pt x="623" y="783"/>
                    <a:pt x="623" y="783"/>
                    <a:pt x="623" y="783"/>
                  </a:cubicBezTo>
                  <a:cubicBezTo>
                    <a:pt x="623" y="783"/>
                    <a:pt x="623" y="783"/>
                    <a:pt x="623" y="783"/>
                  </a:cubicBezTo>
                  <a:cubicBezTo>
                    <a:pt x="623" y="783"/>
                    <a:pt x="623" y="783"/>
                    <a:pt x="623" y="783"/>
                  </a:cubicBezTo>
                  <a:cubicBezTo>
                    <a:pt x="623" y="783"/>
                    <a:pt x="623" y="783"/>
                    <a:pt x="623" y="783"/>
                  </a:cubicBezTo>
                  <a:cubicBezTo>
                    <a:pt x="623" y="783"/>
                    <a:pt x="623" y="783"/>
                    <a:pt x="623" y="783"/>
                  </a:cubicBezTo>
                  <a:cubicBezTo>
                    <a:pt x="623" y="783"/>
                    <a:pt x="623" y="783"/>
                    <a:pt x="623" y="783"/>
                  </a:cubicBezTo>
                  <a:cubicBezTo>
                    <a:pt x="623" y="783"/>
                    <a:pt x="623" y="782"/>
                    <a:pt x="623" y="782"/>
                  </a:cubicBezTo>
                  <a:cubicBezTo>
                    <a:pt x="623" y="782"/>
                    <a:pt x="623" y="782"/>
                    <a:pt x="623" y="782"/>
                  </a:cubicBezTo>
                  <a:cubicBezTo>
                    <a:pt x="623" y="782"/>
                    <a:pt x="623" y="782"/>
                    <a:pt x="623" y="782"/>
                  </a:cubicBezTo>
                  <a:cubicBezTo>
                    <a:pt x="623" y="782"/>
                    <a:pt x="623" y="782"/>
                    <a:pt x="623" y="782"/>
                  </a:cubicBezTo>
                  <a:cubicBezTo>
                    <a:pt x="623" y="782"/>
                    <a:pt x="623" y="782"/>
                    <a:pt x="623" y="782"/>
                  </a:cubicBezTo>
                  <a:cubicBezTo>
                    <a:pt x="623" y="782"/>
                    <a:pt x="623" y="782"/>
                    <a:pt x="623" y="782"/>
                  </a:cubicBezTo>
                  <a:cubicBezTo>
                    <a:pt x="624" y="782"/>
                    <a:pt x="624" y="782"/>
                    <a:pt x="624" y="782"/>
                  </a:cubicBezTo>
                  <a:cubicBezTo>
                    <a:pt x="624" y="782"/>
                    <a:pt x="624" y="782"/>
                    <a:pt x="624" y="782"/>
                  </a:cubicBezTo>
                  <a:cubicBezTo>
                    <a:pt x="624" y="782"/>
                    <a:pt x="624" y="782"/>
                    <a:pt x="624" y="782"/>
                  </a:cubicBezTo>
                  <a:cubicBezTo>
                    <a:pt x="627" y="780"/>
                    <a:pt x="630" y="778"/>
                    <a:pt x="634" y="776"/>
                  </a:cubicBezTo>
                  <a:cubicBezTo>
                    <a:pt x="632" y="773"/>
                    <a:pt x="632" y="773"/>
                    <a:pt x="632" y="773"/>
                  </a:cubicBezTo>
                  <a:close/>
                  <a:moveTo>
                    <a:pt x="664" y="751"/>
                  </a:moveTo>
                  <a:cubicBezTo>
                    <a:pt x="659" y="755"/>
                    <a:pt x="654" y="759"/>
                    <a:pt x="648" y="762"/>
                  </a:cubicBezTo>
                  <a:cubicBezTo>
                    <a:pt x="650" y="766"/>
                    <a:pt x="650" y="766"/>
                    <a:pt x="650" y="766"/>
                  </a:cubicBezTo>
                  <a:cubicBezTo>
                    <a:pt x="656" y="762"/>
                    <a:pt x="661" y="758"/>
                    <a:pt x="667" y="754"/>
                  </a:cubicBezTo>
                  <a:cubicBezTo>
                    <a:pt x="664" y="751"/>
                    <a:pt x="664" y="751"/>
                    <a:pt x="664" y="751"/>
                  </a:cubicBezTo>
                  <a:close/>
                  <a:moveTo>
                    <a:pt x="695" y="726"/>
                  </a:moveTo>
                  <a:cubicBezTo>
                    <a:pt x="690" y="730"/>
                    <a:pt x="685" y="735"/>
                    <a:pt x="680" y="739"/>
                  </a:cubicBezTo>
                  <a:cubicBezTo>
                    <a:pt x="683" y="742"/>
                    <a:pt x="683" y="742"/>
                    <a:pt x="683" y="742"/>
                  </a:cubicBezTo>
                  <a:cubicBezTo>
                    <a:pt x="686" y="739"/>
                    <a:pt x="690" y="736"/>
                    <a:pt x="693" y="733"/>
                  </a:cubicBezTo>
                  <a:cubicBezTo>
                    <a:pt x="693" y="733"/>
                    <a:pt x="693" y="733"/>
                    <a:pt x="693" y="733"/>
                  </a:cubicBezTo>
                  <a:cubicBezTo>
                    <a:pt x="693" y="733"/>
                    <a:pt x="693" y="733"/>
                    <a:pt x="693" y="733"/>
                  </a:cubicBezTo>
                  <a:cubicBezTo>
                    <a:pt x="693" y="733"/>
                    <a:pt x="693" y="733"/>
                    <a:pt x="693" y="733"/>
                  </a:cubicBezTo>
                  <a:cubicBezTo>
                    <a:pt x="693" y="733"/>
                    <a:pt x="693" y="733"/>
                    <a:pt x="693" y="733"/>
                  </a:cubicBezTo>
                  <a:cubicBezTo>
                    <a:pt x="693" y="733"/>
                    <a:pt x="693" y="733"/>
                    <a:pt x="693" y="733"/>
                  </a:cubicBezTo>
                  <a:cubicBezTo>
                    <a:pt x="693" y="733"/>
                    <a:pt x="693" y="733"/>
                    <a:pt x="693" y="733"/>
                  </a:cubicBezTo>
                  <a:cubicBezTo>
                    <a:pt x="693" y="733"/>
                    <a:pt x="693" y="733"/>
                    <a:pt x="693" y="733"/>
                  </a:cubicBezTo>
                  <a:cubicBezTo>
                    <a:pt x="694" y="733"/>
                    <a:pt x="694" y="733"/>
                    <a:pt x="694" y="733"/>
                  </a:cubicBezTo>
                  <a:cubicBezTo>
                    <a:pt x="694" y="733"/>
                    <a:pt x="694" y="733"/>
                    <a:pt x="694" y="732"/>
                  </a:cubicBezTo>
                  <a:cubicBezTo>
                    <a:pt x="694" y="732"/>
                    <a:pt x="694" y="732"/>
                    <a:pt x="694" y="732"/>
                  </a:cubicBezTo>
                  <a:cubicBezTo>
                    <a:pt x="694" y="732"/>
                    <a:pt x="694" y="732"/>
                    <a:pt x="694" y="732"/>
                  </a:cubicBezTo>
                  <a:cubicBezTo>
                    <a:pt x="694" y="732"/>
                    <a:pt x="694" y="732"/>
                    <a:pt x="694" y="732"/>
                  </a:cubicBezTo>
                  <a:cubicBezTo>
                    <a:pt x="694" y="732"/>
                    <a:pt x="694" y="732"/>
                    <a:pt x="694" y="732"/>
                  </a:cubicBezTo>
                  <a:cubicBezTo>
                    <a:pt x="694" y="732"/>
                    <a:pt x="694" y="732"/>
                    <a:pt x="694" y="732"/>
                  </a:cubicBezTo>
                  <a:cubicBezTo>
                    <a:pt x="695" y="731"/>
                    <a:pt x="696" y="730"/>
                    <a:pt x="698" y="729"/>
                  </a:cubicBezTo>
                  <a:cubicBezTo>
                    <a:pt x="695" y="726"/>
                    <a:pt x="695" y="726"/>
                    <a:pt x="695" y="726"/>
                  </a:cubicBezTo>
                  <a:close/>
                  <a:moveTo>
                    <a:pt x="723" y="698"/>
                  </a:moveTo>
                  <a:cubicBezTo>
                    <a:pt x="719" y="703"/>
                    <a:pt x="714" y="708"/>
                    <a:pt x="709" y="712"/>
                  </a:cubicBezTo>
                  <a:cubicBezTo>
                    <a:pt x="712" y="715"/>
                    <a:pt x="712" y="715"/>
                    <a:pt x="712" y="715"/>
                  </a:cubicBezTo>
                  <a:cubicBezTo>
                    <a:pt x="714" y="713"/>
                    <a:pt x="715" y="712"/>
                    <a:pt x="717" y="710"/>
                  </a:cubicBezTo>
                  <a:cubicBezTo>
                    <a:pt x="717" y="710"/>
                    <a:pt x="717" y="710"/>
                    <a:pt x="717" y="710"/>
                  </a:cubicBezTo>
                  <a:cubicBezTo>
                    <a:pt x="717" y="710"/>
                    <a:pt x="717" y="710"/>
                    <a:pt x="717" y="710"/>
                  </a:cubicBezTo>
                  <a:cubicBezTo>
                    <a:pt x="717" y="710"/>
                    <a:pt x="717" y="710"/>
                    <a:pt x="717" y="710"/>
                  </a:cubicBezTo>
                  <a:cubicBezTo>
                    <a:pt x="717" y="710"/>
                    <a:pt x="717" y="710"/>
                    <a:pt x="717" y="710"/>
                  </a:cubicBezTo>
                  <a:cubicBezTo>
                    <a:pt x="717" y="710"/>
                    <a:pt x="717" y="710"/>
                    <a:pt x="717" y="710"/>
                  </a:cubicBezTo>
                  <a:cubicBezTo>
                    <a:pt x="717" y="710"/>
                    <a:pt x="717" y="710"/>
                    <a:pt x="717" y="710"/>
                  </a:cubicBezTo>
                  <a:cubicBezTo>
                    <a:pt x="717" y="710"/>
                    <a:pt x="717" y="710"/>
                    <a:pt x="717" y="710"/>
                  </a:cubicBezTo>
                  <a:cubicBezTo>
                    <a:pt x="717" y="710"/>
                    <a:pt x="717" y="710"/>
                    <a:pt x="717" y="710"/>
                  </a:cubicBezTo>
                  <a:cubicBezTo>
                    <a:pt x="717" y="710"/>
                    <a:pt x="717" y="710"/>
                    <a:pt x="717" y="710"/>
                  </a:cubicBezTo>
                  <a:cubicBezTo>
                    <a:pt x="717" y="710"/>
                    <a:pt x="717" y="710"/>
                    <a:pt x="718" y="710"/>
                  </a:cubicBezTo>
                  <a:cubicBezTo>
                    <a:pt x="718" y="710"/>
                    <a:pt x="718" y="710"/>
                    <a:pt x="718" y="710"/>
                  </a:cubicBezTo>
                  <a:cubicBezTo>
                    <a:pt x="718" y="710"/>
                    <a:pt x="718" y="710"/>
                    <a:pt x="718" y="710"/>
                  </a:cubicBezTo>
                  <a:cubicBezTo>
                    <a:pt x="718" y="710"/>
                    <a:pt x="718" y="710"/>
                    <a:pt x="718" y="710"/>
                  </a:cubicBezTo>
                  <a:cubicBezTo>
                    <a:pt x="718" y="710"/>
                    <a:pt x="718" y="710"/>
                    <a:pt x="718" y="710"/>
                  </a:cubicBezTo>
                  <a:cubicBezTo>
                    <a:pt x="718" y="710"/>
                    <a:pt x="718" y="710"/>
                    <a:pt x="718" y="710"/>
                  </a:cubicBezTo>
                  <a:cubicBezTo>
                    <a:pt x="718" y="710"/>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8" y="709"/>
                    <a:pt x="718" y="709"/>
                    <a:pt x="718" y="709"/>
                  </a:cubicBezTo>
                  <a:cubicBezTo>
                    <a:pt x="719" y="709"/>
                    <a:pt x="719" y="709"/>
                    <a:pt x="719" y="709"/>
                  </a:cubicBezTo>
                  <a:cubicBezTo>
                    <a:pt x="719" y="709"/>
                    <a:pt x="719" y="709"/>
                    <a:pt x="719" y="709"/>
                  </a:cubicBezTo>
                  <a:cubicBezTo>
                    <a:pt x="719" y="709"/>
                    <a:pt x="719" y="709"/>
                    <a:pt x="719" y="709"/>
                  </a:cubicBezTo>
                  <a:cubicBezTo>
                    <a:pt x="719" y="709"/>
                    <a:pt x="719" y="709"/>
                    <a:pt x="719" y="709"/>
                  </a:cubicBezTo>
                  <a:cubicBezTo>
                    <a:pt x="719" y="709"/>
                    <a:pt x="719" y="709"/>
                    <a:pt x="719" y="709"/>
                  </a:cubicBezTo>
                  <a:cubicBezTo>
                    <a:pt x="719" y="709"/>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19" y="708"/>
                    <a:pt x="719" y="708"/>
                  </a:cubicBezTo>
                  <a:cubicBezTo>
                    <a:pt x="719" y="708"/>
                    <a:pt x="720" y="708"/>
                    <a:pt x="720" y="708"/>
                  </a:cubicBezTo>
                  <a:cubicBezTo>
                    <a:pt x="720" y="708"/>
                    <a:pt x="720" y="708"/>
                    <a:pt x="720" y="708"/>
                  </a:cubicBezTo>
                  <a:cubicBezTo>
                    <a:pt x="720" y="708"/>
                    <a:pt x="720" y="708"/>
                    <a:pt x="720" y="708"/>
                  </a:cubicBezTo>
                  <a:cubicBezTo>
                    <a:pt x="720" y="708"/>
                    <a:pt x="720" y="708"/>
                    <a:pt x="720" y="708"/>
                  </a:cubicBezTo>
                  <a:cubicBezTo>
                    <a:pt x="720" y="708"/>
                    <a:pt x="720" y="708"/>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0" y="707"/>
                  </a:cubicBezTo>
                  <a:cubicBezTo>
                    <a:pt x="720" y="707"/>
                    <a:pt x="720" y="707"/>
                    <a:pt x="721" y="707"/>
                  </a:cubicBezTo>
                  <a:cubicBezTo>
                    <a:pt x="721" y="707"/>
                    <a:pt x="721" y="707"/>
                    <a:pt x="721" y="707"/>
                  </a:cubicBezTo>
                  <a:cubicBezTo>
                    <a:pt x="721" y="707"/>
                    <a:pt x="721" y="707"/>
                    <a:pt x="721" y="707"/>
                  </a:cubicBezTo>
                  <a:cubicBezTo>
                    <a:pt x="721" y="707"/>
                    <a:pt x="721" y="707"/>
                    <a:pt x="721" y="707"/>
                  </a:cubicBezTo>
                  <a:cubicBezTo>
                    <a:pt x="721" y="707"/>
                    <a:pt x="721" y="707"/>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1" y="706"/>
                    <a:pt x="721" y="706"/>
                    <a:pt x="721" y="706"/>
                  </a:cubicBezTo>
                  <a:cubicBezTo>
                    <a:pt x="722" y="706"/>
                    <a:pt x="722" y="706"/>
                    <a:pt x="722" y="706"/>
                  </a:cubicBezTo>
                  <a:cubicBezTo>
                    <a:pt x="722" y="706"/>
                    <a:pt x="722" y="706"/>
                    <a:pt x="722" y="706"/>
                  </a:cubicBezTo>
                  <a:cubicBezTo>
                    <a:pt x="722" y="706"/>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2" y="705"/>
                  </a:cubicBezTo>
                  <a:cubicBezTo>
                    <a:pt x="722" y="705"/>
                    <a:pt x="722" y="705"/>
                    <a:pt x="723" y="705"/>
                  </a:cubicBezTo>
                  <a:cubicBezTo>
                    <a:pt x="723" y="705"/>
                    <a:pt x="723" y="705"/>
                    <a:pt x="723" y="705"/>
                  </a:cubicBezTo>
                  <a:cubicBezTo>
                    <a:pt x="723" y="704"/>
                    <a:pt x="723" y="704"/>
                    <a:pt x="723" y="704"/>
                  </a:cubicBezTo>
                  <a:cubicBezTo>
                    <a:pt x="723" y="704"/>
                    <a:pt x="723" y="704"/>
                    <a:pt x="723" y="704"/>
                  </a:cubicBezTo>
                  <a:cubicBezTo>
                    <a:pt x="723" y="704"/>
                    <a:pt x="723" y="704"/>
                    <a:pt x="723" y="704"/>
                  </a:cubicBezTo>
                  <a:cubicBezTo>
                    <a:pt x="723" y="704"/>
                    <a:pt x="723" y="704"/>
                    <a:pt x="723" y="704"/>
                  </a:cubicBezTo>
                  <a:cubicBezTo>
                    <a:pt x="724" y="703"/>
                    <a:pt x="725" y="702"/>
                    <a:pt x="726" y="701"/>
                  </a:cubicBezTo>
                  <a:cubicBezTo>
                    <a:pt x="723" y="698"/>
                    <a:pt x="723" y="698"/>
                    <a:pt x="723" y="698"/>
                  </a:cubicBezTo>
                  <a:close/>
                  <a:moveTo>
                    <a:pt x="749" y="668"/>
                  </a:moveTo>
                  <a:cubicBezTo>
                    <a:pt x="745" y="673"/>
                    <a:pt x="740" y="678"/>
                    <a:pt x="736" y="683"/>
                  </a:cubicBezTo>
                  <a:cubicBezTo>
                    <a:pt x="739" y="686"/>
                    <a:pt x="739" y="686"/>
                    <a:pt x="739" y="686"/>
                  </a:cubicBezTo>
                  <a:cubicBezTo>
                    <a:pt x="743" y="682"/>
                    <a:pt x="746" y="678"/>
                    <a:pt x="749" y="674"/>
                  </a:cubicBezTo>
                  <a:cubicBezTo>
                    <a:pt x="749" y="674"/>
                    <a:pt x="749" y="674"/>
                    <a:pt x="749" y="674"/>
                  </a:cubicBezTo>
                  <a:cubicBezTo>
                    <a:pt x="749" y="674"/>
                    <a:pt x="749" y="674"/>
                    <a:pt x="749" y="674"/>
                  </a:cubicBezTo>
                  <a:cubicBezTo>
                    <a:pt x="749" y="674"/>
                    <a:pt x="749" y="674"/>
                    <a:pt x="749" y="674"/>
                  </a:cubicBezTo>
                  <a:cubicBezTo>
                    <a:pt x="749" y="674"/>
                    <a:pt x="749" y="674"/>
                    <a:pt x="749" y="674"/>
                  </a:cubicBezTo>
                  <a:cubicBezTo>
                    <a:pt x="749" y="674"/>
                    <a:pt x="749" y="674"/>
                    <a:pt x="749" y="674"/>
                  </a:cubicBezTo>
                  <a:cubicBezTo>
                    <a:pt x="749" y="674"/>
                    <a:pt x="749" y="674"/>
                    <a:pt x="749" y="674"/>
                  </a:cubicBezTo>
                  <a:cubicBezTo>
                    <a:pt x="749" y="674"/>
                    <a:pt x="749" y="674"/>
                    <a:pt x="749" y="674"/>
                  </a:cubicBezTo>
                  <a:cubicBezTo>
                    <a:pt x="749" y="674"/>
                    <a:pt x="749" y="674"/>
                    <a:pt x="749" y="674"/>
                  </a:cubicBezTo>
                  <a:cubicBezTo>
                    <a:pt x="749" y="674"/>
                    <a:pt x="749" y="674"/>
                    <a:pt x="749" y="674"/>
                  </a:cubicBezTo>
                  <a:cubicBezTo>
                    <a:pt x="749" y="673"/>
                    <a:pt x="749" y="673"/>
                    <a:pt x="749" y="673"/>
                  </a:cubicBezTo>
                  <a:cubicBezTo>
                    <a:pt x="749" y="673"/>
                    <a:pt x="749" y="673"/>
                    <a:pt x="749" y="673"/>
                  </a:cubicBezTo>
                  <a:cubicBezTo>
                    <a:pt x="749" y="673"/>
                    <a:pt x="749" y="673"/>
                    <a:pt x="749" y="673"/>
                  </a:cubicBezTo>
                  <a:cubicBezTo>
                    <a:pt x="749" y="673"/>
                    <a:pt x="749" y="673"/>
                    <a:pt x="749" y="673"/>
                  </a:cubicBezTo>
                  <a:cubicBezTo>
                    <a:pt x="749" y="673"/>
                    <a:pt x="749" y="673"/>
                    <a:pt x="749" y="673"/>
                  </a:cubicBezTo>
                  <a:cubicBezTo>
                    <a:pt x="749" y="673"/>
                    <a:pt x="749" y="673"/>
                    <a:pt x="749" y="673"/>
                  </a:cubicBezTo>
                  <a:cubicBezTo>
                    <a:pt x="749" y="673"/>
                    <a:pt x="749" y="673"/>
                    <a:pt x="749" y="673"/>
                  </a:cubicBezTo>
                  <a:cubicBezTo>
                    <a:pt x="749" y="673"/>
                    <a:pt x="749" y="673"/>
                    <a:pt x="749" y="673"/>
                  </a:cubicBezTo>
                  <a:cubicBezTo>
                    <a:pt x="749" y="673"/>
                    <a:pt x="749" y="673"/>
                    <a:pt x="749" y="673"/>
                  </a:cubicBezTo>
                  <a:cubicBezTo>
                    <a:pt x="750" y="673"/>
                    <a:pt x="750" y="673"/>
                    <a:pt x="750" y="673"/>
                  </a:cubicBezTo>
                  <a:cubicBezTo>
                    <a:pt x="750" y="673"/>
                    <a:pt x="750" y="673"/>
                    <a:pt x="750" y="673"/>
                  </a:cubicBezTo>
                  <a:cubicBezTo>
                    <a:pt x="750" y="673"/>
                    <a:pt x="750" y="673"/>
                    <a:pt x="750" y="673"/>
                  </a:cubicBezTo>
                  <a:cubicBezTo>
                    <a:pt x="750" y="673"/>
                    <a:pt x="750" y="673"/>
                    <a:pt x="750" y="673"/>
                  </a:cubicBezTo>
                  <a:cubicBezTo>
                    <a:pt x="750" y="673"/>
                    <a:pt x="750" y="673"/>
                    <a:pt x="750" y="673"/>
                  </a:cubicBezTo>
                  <a:cubicBezTo>
                    <a:pt x="750" y="673"/>
                    <a:pt x="750" y="673"/>
                    <a:pt x="750" y="673"/>
                  </a:cubicBezTo>
                  <a:cubicBezTo>
                    <a:pt x="750" y="673"/>
                    <a:pt x="750" y="673"/>
                    <a:pt x="750" y="672"/>
                  </a:cubicBezTo>
                  <a:cubicBezTo>
                    <a:pt x="750" y="672"/>
                    <a:pt x="750" y="672"/>
                    <a:pt x="750" y="672"/>
                  </a:cubicBezTo>
                  <a:cubicBezTo>
                    <a:pt x="750" y="672"/>
                    <a:pt x="750" y="672"/>
                    <a:pt x="750" y="672"/>
                  </a:cubicBezTo>
                  <a:cubicBezTo>
                    <a:pt x="750" y="672"/>
                    <a:pt x="750" y="672"/>
                    <a:pt x="750" y="672"/>
                  </a:cubicBezTo>
                  <a:cubicBezTo>
                    <a:pt x="750" y="672"/>
                    <a:pt x="750" y="672"/>
                    <a:pt x="750" y="672"/>
                  </a:cubicBezTo>
                  <a:cubicBezTo>
                    <a:pt x="750" y="672"/>
                    <a:pt x="750" y="672"/>
                    <a:pt x="750" y="672"/>
                  </a:cubicBezTo>
                  <a:cubicBezTo>
                    <a:pt x="750" y="672"/>
                    <a:pt x="750" y="672"/>
                    <a:pt x="750" y="672"/>
                  </a:cubicBezTo>
                  <a:cubicBezTo>
                    <a:pt x="750" y="672"/>
                    <a:pt x="750" y="672"/>
                    <a:pt x="750" y="672"/>
                  </a:cubicBezTo>
                  <a:cubicBezTo>
                    <a:pt x="751" y="671"/>
                    <a:pt x="751" y="671"/>
                    <a:pt x="752" y="670"/>
                  </a:cubicBezTo>
                  <a:cubicBezTo>
                    <a:pt x="749" y="668"/>
                    <a:pt x="749" y="668"/>
                    <a:pt x="749" y="668"/>
                  </a:cubicBezTo>
                  <a:close/>
                  <a:moveTo>
                    <a:pt x="771" y="635"/>
                  </a:moveTo>
                  <a:cubicBezTo>
                    <a:pt x="767" y="640"/>
                    <a:pt x="764" y="646"/>
                    <a:pt x="760" y="651"/>
                  </a:cubicBezTo>
                  <a:cubicBezTo>
                    <a:pt x="763" y="654"/>
                    <a:pt x="763" y="654"/>
                    <a:pt x="763" y="654"/>
                  </a:cubicBezTo>
                  <a:cubicBezTo>
                    <a:pt x="767" y="648"/>
                    <a:pt x="771" y="643"/>
                    <a:pt x="774" y="637"/>
                  </a:cubicBezTo>
                  <a:cubicBezTo>
                    <a:pt x="771" y="635"/>
                    <a:pt x="771" y="635"/>
                    <a:pt x="771" y="635"/>
                  </a:cubicBezTo>
                  <a:close/>
                  <a:moveTo>
                    <a:pt x="790" y="600"/>
                  </a:moveTo>
                  <a:cubicBezTo>
                    <a:pt x="787" y="606"/>
                    <a:pt x="784" y="612"/>
                    <a:pt x="781" y="618"/>
                  </a:cubicBezTo>
                  <a:cubicBezTo>
                    <a:pt x="784" y="620"/>
                    <a:pt x="784" y="620"/>
                    <a:pt x="784" y="620"/>
                  </a:cubicBezTo>
                  <a:cubicBezTo>
                    <a:pt x="788" y="614"/>
                    <a:pt x="791" y="608"/>
                    <a:pt x="794" y="602"/>
                  </a:cubicBezTo>
                  <a:cubicBezTo>
                    <a:pt x="790" y="600"/>
                    <a:pt x="790" y="600"/>
                    <a:pt x="790" y="600"/>
                  </a:cubicBezTo>
                  <a:close/>
                  <a:moveTo>
                    <a:pt x="806" y="564"/>
                  </a:moveTo>
                  <a:cubicBezTo>
                    <a:pt x="803" y="570"/>
                    <a:pt x="801" y="576"/>
                    <a:pt x="798" y="582"/>
                  </a:cubicBezTo>
                  <a:cubicBezTo>
                    <a:pt x="802" y="584"/>
                    <a:pt x="802" y="584"/>
                    <a:pt x="802" y="584"/>
                  </a:cubicBezTo>
                  <a:cubicBezTo>
                    <a:pt x="802" y="583"/>
                    <a:pt x="802" y="583"/>
                    <a:pt x="802" y="583"/>
                  </a:cubicBezTo>
                  <a:cubicBezTo>
                    <a:pt x="802" y="583"/>
                    <a:pt x="802" y="583"/>
                    <a:pt x="802" y="583"/>
                  </a:cubicBezTo>
                  <a:cubicBezTo>
                    <a:pt x="802" y="583"/>
                    <a:pt x="803" y="583"/>
                    <a:pt x="803" y="583"/>
                  </a:cubicBezTo>
                  <a:cubicBezTo>
                    <a:pt x="803" y="583"/>
                    <a:pt x="803" y="583"/>
                    <a:pt x="803" y="583"/>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2"/>
                  </a:cubicBezTo>
                  <a:cubicBezTo>
                    <a:pt x="803" y="582"/>
                    <a:pt x="803" y="582"/>
                    <a:pt x="803" y="581"/>
                  </a:cubicBezTo>
                  <a:cubicBezTo>
                    <a:pt x="803" y="581"/>
                    <a:pt x="803" y="581"/>
                    <a:pt x="803" y="581"/>
                  </a:cubicBezTo>
                  <a:cubicBezTo>
                    <a:pt x="803" y="581"/>
                    <a:pt x="803" y="581"/>
                    <a:pt x="803" y="581"/>
                  </a:cubicBezTo>
                  <a:cubicBezTo>
                    <a:pt x="803" y="581"/>
                    <a:pt x="803" y="581"/>
                    <a:pt x="803" y="581"/>
                  </a:cubicBezTo>
                  <a:cubicBezTo>
                    <a:pt x="803" y="581"/>
                    <a:pt x="803" y="581"/>
                    <a:pt x="803" y="581"/>
                  </a:cubicBezTo>
                  <a:cubicBezTo>
                    <a:pt x="803" y="581"/>
                    <a:pt x="803" y="581"/>
                    <a:pt x="803" y="581"/>
                  </a:cubicBezTo>
                  <a:cubicBezTo>
                    <a:pt x="803" y="581"/>
                    <a:pt x="803" y="581"/>
                    <a:pt x="803" y="581"/>
                  </a:cubicBezTo>
                  <a:cubicBezTo>
                    <a:pt x="803" y="581"/>
                    <a:pt x="803" y="581"/>
                    <a:pt x="803" y="581"/>
                  </a:cubicBezTo>
                  <a:cubicBezTo>
                    <a:pt x="804" y="579"/>
                    <a:pt x="805" y="576"/>
                    <a:pt x="806" y="574"/>
                  </a:cubicBezTo>
                  <a:cubicBezTo>
                    <a:pt x="806" y="574"/>
                    <a:pt x="806" y="574"/>
                    <a:pt x="806" y="574"/>
                  </a:cubicBezTo>
                  <a:cubicBezTo>
                    <a:pt x="806" y="574"/>
                    <a:pt x="806" y="574"/>
                    <a:pt x="806" y="574"/>
                  </a:cubicBezTo>
                  <a:cubicBezTo>
                    <a:pt x="806" y="574"/>
                    <a:pt x="806" y="574"/>
                    <a:pt x="806" y="574"/>
                  </a:cubicBezTo>
                  <a:cubicBezTo>
                    <a:pt x="806" y="574"/>
                    <a:pt x="806" y="574"/>
                    <a:pt x="806" y="574"/>
                  </a:cubicBezTo>
                  <a:cubicBezTo>
                    <a:pt x="806" y="574"/>
                    <a:pt x="806" y="574"/>
                    <a:pt x="806" y="574"/>
                  </a:cubicBezTo>
                  <a:cubicBezTo>
                    <a:pt x="806" y="573"/>
                    <a:pt x="806" y="573"/>
                    <a:pt x="806" y="573"/>
                  </a:cubicBezTo>
                  <a:cubicBezTo>
                    <a:pt x="806" y="573"/>
                    <a:pt x="806" y="573"/>
                    <a:pt x="806" y="573"/>
                  </a:cubicBezTo>
                  <a:cubicBezTo>
                    <a:pt x="806" y="573"/>
                    <a:pt x="806" y="573"/>
                    <a:pt x="806" y="573"/>
                  </a:cubicBezTo>
                  <a:cubicBezTo>
                    <a:pt x="806" y="573"/>
                    <a:pt x="806" y="573"/>
                    <a:pt x="806" y="573"/>
                  </a:cubicBezTo>
                  <a:cubicBezTo>
                    <a:pt x="806" y="573"/>
                    <a:pt x="806" y="573"/>
                    <a:pt x="806" y="573"/>
                  </a:cubicBezTo>
                  <a:cubicBezTo>
                    <a:pt x="806" y="573"/>
                    <a:pt x="806" y="573"/>
                    <a:pt x="806" y="573"/>
                  </a:cubicBezTo>
                  <a:cubicBezTo>
                    <a:pt x="806" y="573"/>
                    <a:pt x="806" y="573"/>
                    <a:pt x="807" y="573"/>
                  </a:cubicBezTo>
                  <a:cubicBezTo>
                    <a:pt x="807" y="573"/>
                    <a:pt x="807" y="573"/>
                    <a:pt x="807" y="573"/>
                  </a:cubicBezTo>
                  <a:cubicBezTo>
                    <a:pt x="807" y="573"/>
                    <a:pt x="807" y="573"/>
                    <a:pt x="807" y="573"/>
                  </a:cubicBezTo>
                  <a:cubicBezTo>
                    <a:pt x="807" y="573"/>
                    <a:pt x="807" y="573"/>
                    <a:pt x="807" y="573"/>
                  </a:cubicBezTo>
                  <a:cubicBezTo>
                    <a:pt x="807" y="573"/>
                    <a:pt x="807" y="573"/>
                    <a:pt x="807" y="573"/>
                  </a:cubicBezTo>
                  <a:cubicBezTo>
                    <a:pt x="807" y="573"/>
                    <a:pt x="807" y="573"/>
                    <a:pt x="807" y="573"/>
                  </a:cubicBezTo>
                  <a:cubicBezTo>
                    <a:pt x="807" y="573"/>
                    <a:pt x="807" y="573"/>
                    <a:pt x="807" y="573"/>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2"/>
                  </a:cubicBezTo>
                  <a:cubicBezTo>
                    <a:pt x="807" y="572"/>
                    <a:pt x="807" y="572"/>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1"/>
                    <a:pt x="807" y="571"/>
                    <a:pt x="807" y="571"/>
                  </a:cubicBezTo>
                  <a:cubicBezTo>
                    <a:pt x="807" y="570"/>
                    <a:pt x="807" y="570"/>
                    <a:pt x="807" y="570"/>
                  </a:cubicBezTo>
                  <a:cubicBezTo>
                    <a:pt x="808" y="570"/>
                    <a:pt x="808" y="570"/>
                    <a:pt x="808" y="570"/>
                  </a:cubicBezTo>
                  <a:cubicBezTo>
                    <a:pt x="808" y="570"/>
                    <a:pt x="808" y="570"/>
                    <a:pt x="808" y="570"/>
                  </a:cubicBezTo>
                  <a:cubicBezTo>
                    <a:pt x="808" y="570"/>
                    <a:pt x="808" y="570"/>
                    <a:pt x="808" y="570"/>
                  </a:cubicBezTo>
                  <a:cubicBezTo>
                    <a:pt x="808" y="570"/>
                    <a:pt x="808" y="570"/>
                    <a:pt x="808" y="570"/>
                  </a:cubicBezTo>
                  <a:cubicBezTo>
                    <a:pt x="808" y="569"/>
                    <a:pt x="809" y="568"/>
                    <a:pt x="809" y="567"/>
                  </a:cubicBezTo>
                  <a:cubicBezTo>
                    <a:pt x="809" y="567"/>
                    <a:pt x="809" y="567"/>
                    <a:pt x="809" y="567"/>
                  </a:cubicBezTo>
                  <a:cubicBezTo>
                    <a:pt x="809" y="566"/>
                    <a:pt x="809" y="566"/>
                    <a:pt x="809" y="566"/>
                  </a:cubicBezTo>
                  <a:cubicBezTo>
                    <a:pt x="809" y="566"/>
                    <a:pt x="809" y="566"/>
                    <a:pt x="809" y="566"/>
                  </a:cubicBezTo>
                  <a:cubicBezTo>
                    <a:pt x="809" y="566"/>
                    <a:pt x="809" y="566"/>
                    <a:pt x="809" y="566"/>
                  </a:cubicBezTo>
                  <a:cubicBezTo>
                    <a:pt x="809" y="566"/>
                    <a:pt x="809" y="566"/>
                    <a:pt x="809" y="566"/>
                  </a:cubicBezTo>
                  <a:cubicBezTo>
                    <a:pt x="809" y="566"/>
                    <a:pt x="809" y="566"/>
                    <a:pt x="809" y="566"/>
                  </a:cubicBezTo>
                  <a:cubicBezTo>
                    <a:pt x="809" y="566"/>
                    <a:pt x="809" y="566"/>
                    <a:pt x="809" y="566"/>
                  </a:cubicBezTo>
                  <a:cubicBezTo>
                    <a:pt x="809" y="566"/>
                    <a:pt x="809" y="566"/>
                    <a:pt x="809" y="566"/>
                  </a:cubicBezTo>
                  <a:cubicBezTo>
                    <a:pt x="809" y="566"/>
                    <a:pt x="809" y="566"/>
                    <a:pt x="809" y="566"/>
                  </a:cubicBezTo>
                  <a:cubicBezTo>
                    <a:pt x="809" y="566"/>
                    <a:pt x="809" y="565"/>
                    <a:pt x="809" y="565"/>
                  </a:cubicBezTo>
                  <a:cubicBezTo>
                    <a:pt x="809" y="565"/>
                    <a:pt x="809" y="565"/>
                    <a:pt x="809" y="565"/>
                  </a:cubicBezTo>
                  <a:cubicBezTo>
                    <a:pt x="809" y="565"/>
                    <a:pt x="809" y="565"/>
                    <a:pt x="809" y="565"/>
                  </a:cubicBezTo>
                  <a:cubicBezTo>
                    <a:pt x="809" y="565"/>
                    <a:pt x="809" y="565"/>
                    <a:pt x="809" y="565"/>
                  </a:cubicBezTo>
                  <a:cubicBezTo>
                    <a:pt x="809" y="565"/>
                    <a:pt x="809" y="565"/>
                    <a:pt x="810" y="565"/>
                  </a:cubicBezTo>
                  <a:cubicBezTo>
                    <a:pt x="806" y="564"/>
                    <a:pt x="806" y="564"/>
                    <a:pt x="806" y="564"/>
                  </a:cubicBezTo>
                  <a:close/>
                  <a:moveTo>
                    <a:pt x="818" y="526"/>
                  </a:moveTo>
                  <a:cubicBezTo>
                    <a:pt x="816" y="532"/>
                    <a:pt x="814" y="539"/>
                    <a:pt x="812" y="545"/>
                  </a:cubicBezTo>
                  <a:cubicBezTo>
                    <a:pt x="816" y="546"/>
                    <a:pt x="816" y="546"/>
                    <a:pt x="816" y="546"/>
                  </a:cubicBezTo>
                  <a:cubicBezTo>
                    <a:pt x="817" y="544"/>
                    <a:pt x="818" y="541"/>
                    <a:pt x="819" y="538"/>
                  </a:cubicBezTo>
                  <a:cubicBezTo>
                    <a:pt x="819" y="538"/>
                    <a:pt x="819" y="538"/>
                    <a:pt x="819" y="538"/>
                  </a:cubicBezTo>
                  <a:cubicBezTo>
                    <a:pt x="819" y="538"/>
                    <a:pt x="819" y="538"/>
                    <a:pt x="819" y="538"/>
                  </a:cubicBezTo>
                  <a:cubicBezTo>
                    <a:pt x="819" y="538"/>
                    <a:pt x="819" y="538"/>
                    <a:pt x="819" y="538"/>
                  </a:cubicBezTo>
                  <a:cubicBezTo>
                    <a:pt x="819" y="538"/>
                    <a:pt x="819" y="538"/>
                    <a:pt x="819" y="538"/>
                  </a:cubicBezTo>
                  <a:cubicBezTo>
                    <a:pt x="819" y="538"/>
                    <a:pt x="819" y="538"/>
                    <a:pt x="819" y="538"/>
                  </a:cubicBezTo>
                  <a:cubicBezTo>
                    <a:pt x="819" y="538"/>
                    <a:pt x="819" y="538"/>
                    <a:pt x="819" y="538"/>
                  </a:cubicBezTo>
                  <a:cubicBezTo>
                    <a:pt x="819" y="538"/>
                    <a:pt x="819" y="538"/>
                    <a:pt x="819" y="538"/>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7"/>
                  </a:cubicBezTo>
                  <a:cubicBezTo>
                    <a:pt x="819" y="537"/>
                    <a:pt x="819" y="537"/>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6"/>
                    <a:pt x="819" y="536"/>
                    <a:pt x="819" y="536"/>
                  </a:cubicBezTo>
                  <a:cubicBezTo>
                    <a:pt x="819" y="535"/>
                    <a:pt x="819" y="535"/>
                    <a:pt x="819" y="535"/>
                  </a:cubicBezTo>
                  <a:cubicBezTo>
                    <a:pt x="819" y="535"/>
                    <a:pt x="819" y="535"/>
                    <a:pt x="819" y="535"/>
                  </a:cubicBezTo>
                  <a:cubicBezTo>
                    <a:pt x="819" y="535"/>
                    <a:pt x="819" y="535"/>
                    <a:pt x="819" y="535"/>
                  </a:cubicBezTo>
                  <a:cubicBezTo>
                    <a:pt x="819" y="535"/>
                    <a:pt x="819" y="535"/>
                    <a:pt x="819" y="535"/>
                  </a:cubicBezTo>
                  <a:cubicBezTo>
                    <a:pt x="820" y="535"/>
                    <a:pt x="820" y="535"/>
                    <a:pt x="820" y="535"/>
                  </a:cubicBezTo>
                  <a:cubicBezTo>
                    <a:pt x="820" y="535"/>
                    <a:pt x="820" y="535"/>
                    <a:pt x="820" y="535"/>
                  </a:cubicBezTo>
                  <a:cubicBezTo>
                    <a:pt x="820" y="535"/>
                    <a:pt x="820" y="535"/>
                    <a:pt x="820" y="535"/>
                  </a:cubicBezTo>
                  <a:cubicBezTo>
                    <a:pt x="820" y="535"/>
                    <a:pt x="820" y="535"/>
                    <a:pt x="820" y="535"/>
                  </a:cubicBezTo>
                  <a:cubicBezTo>
                    <a:pt x="820" y="535"/>
                    <a:pt x="820" y="535"/>
                    <a:pt x="820" y="535"/>
                  </a:cubicBezTo>
                  <a:cubicBezTo>
                    <a:pt x="820" y="535"/>
                    <a:pt x="820" y="535"/>
                    <a:pt x="820" y="535"/>
                  </a:cubicBezTo>
                  <a:cubicBezTo>
                    <a:pt x="820" y="535"/>
                    <a:pt x="820" y="535"/>
                    <a:pt x="820" y="535"/>
                  </a:cubicBezTo>
                  <a:cubicBezTo>
                    <a:pt x="820" y="535"/>
                    <a:pt x="820" y="535"/>
                    <a:pt x="820" y="535"/>
                  </a:cubicBezTo>
                  <a:cubicBezTo>
                    <a:pt x="820" y="535"/>
                    <a:pt x="820" y="535"/>
                    <a:pt x="820" y="535"/>
                  </a:cubicBezTo>
                  <a:cubicBezTo>
                    <a:pt x="820" y="535"/>
                    <a:pt x="820" y="534"/>
                    <a:pt x="820" y="534"/>
                  </a:cubicBezTo>
                  <a:cubicBezTo>
                    <a:pt x="820" y="534"/>
                    <a:pt x="820" y="534"/>
                    <a:pt x="820" y="534"/>
                  </a:cubicBezTo>
                  <a:cubicBezTo>
                    <a:pt x="820" y="534"/>
                    <a:pt x="820" y="534"/>
                    <a:pt x="820" y="534"/>
                  </a:cubicBezTo>
                  <a:cubicBezTo>
                    <a:pt x="820" y="534"/>
                    <a:pt x="820" y="534"/>
                    <a:pt x="820" y="534"/>
                  </a:cubicBezTo>
                  <a:cubicBezTo>
                    <a:pt x="820" y="534"/>
                    <a:pt x="820" y="534"/>
                    <a:pt x="820" y="534"/>
                  </a:cubicBezTo>
                  <a:cubicBezTo>
                    <a:pt x="820" y="534"/>
                    <a:pt x="820" y="534"/>
                    <a:pt x="820" y="534"/>
                  </a:cubicBezTo>
                  <a:cubicBezTo>
                    <a:pt x="820" y="534"/>
                    <a:pt x="820" y="534"/>
                    <a:pt x="820" y="534"/>
                  </a:cubicBezTo>
                  <a:cubicBezTo>
                    <a:pt x="820" y="534"/>
                    <a:pt x="820" y="534"/>
                    <a:pt x="820" y="534"/>
                  </a:cubicBezTo>
                  <a:cubicBezTo>
                    <a:pt x="820" y="534"/>
                    <a:pt x="820" y="534"/>
                    <a:pt x="820" y="534"/>
                  </a:cubicBezTo>
                  <a:cubicBezTo>
                    <a:pt x="820" y="534"/>
                    <a:pt x="820" y="534"/>
                    <a:pt x="820" y="534"/>
                  </a:cubicBezTo>
                  <a:cubicBezTo>
                    <a:pt x="820" y="534"/>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3"/>
                  </a:cubicBezTo>
                  <a:cubicBezTo>
                    <a:pt x="820" y="533"/>
                    <a:pt x="820" y="533"/>
                    <a:pt x="820" y="532"/>
                  </a:cubicBezTo>
                  <a:cubicBezTo>
                    <a:pt x="820" y="532"/>
                    <a:pt x="820" y="532"/>
                    <a:pt x="820" y="532"/>
                  </a:cubicBezTo>
                  <a:cubicBezTo>
                    <a:pt x="820" y="532"/>
                    <a:pt x="820" y="532"/>
                    <a:pt x="820" y="532"/>
                  </a:cubicBezTo>
                  <a:cubicBezTo>
                    <a:pt x="820" y="532"/>
                    <a:pt x="820" y="532"/>
                    <a:pt x="820" y="532"/>
                  </a:cubicBezTo>
                  <a:cubicBezTo>
                    <a:pt x="820" y="532"/>
                    <a:pt x="820" y="532"/>
                    <a:pt x="820" y="532"/>
                  </a:cubicBezTo>
                  <a:cubicBezTo>
                    <a:pt x="820" y="532"/>
                    <a:pt x="820" y="532"/>
                    <a:pt x="820" y="532"/>
                  </a:cubicBezTo>
                  <a:cubicBezTo>
                    <a:pt x="820" y="532"/>
                    <a:pt x="820" y="532"/>
                    <a:pt x="820" y="532"/>
                  </a:cubicBezTo>
                  <a:cubicBezTo>
                    <a:pt x="820" y="532"/>
                    <a:pt x="820" y="532"/>
                    <a:pt x="820" y="532"/>
                  </a:cubicBezTo>
                  <a:cubicBezTo>
                    <a:pt x="820" y="532"/>
                    <a:pt x="820" y="532"/>
                    <a:pt x="820" y="532"/>
                  </a:cubicBezTo>
                  <a:cubicBezTo>
                    <a:pt x="820" y="532"/>
                    <a:pt x="820" y="532"/>
                    <a:pt x="820" y="532"/>
                  </a:cubicBezTo>
                  <a:cubicBezTo>
                    <a:pt x="820" y="532"/>
                    <a:pt x="820" y="532"/>
                    <a:pt x="820" y="532"/>
                  </a:cubicBezTo>
                  <a:cubicBezTo>
                    <a:pt x="821" y="532"/>
                    <a:pt x="821" y="532"/>
                    <a:pt x="821" y="532"/>
                  </a:cubicBezTo>
                  <a:cubicBezTo>
                    <a:pt x="821" y="532"/>
                    <a:pt x="821" y="532"/>
                    <a:pt x="821" y="532"/>
                  </a:cubicBezTo>
                  <a:cubicBezTo>
                    <a:pt x="821" y="532"/>
                    <a:pt x="821" y="531"/>
                    <a:pt x="821" y="531"/>
                  </a:cubicBezTo>
                  <a:cubicBezTo>
                    <a:pt x="821" y="531"/>
                    <a:pt x="821" y="531"/>
                    <a:pt x="821" y="531"/>
                  </a:cubicBezTo>
                  <a:cubicBezTo>
                    <a:pt x="821" y="530"/>
                    <a:pt x="821" y="529"/>
                    <a:pt x="822" y="527"/>
                  </a:cubicBezTo>
                  <a:cubicBezTo>
                    <a:pt x="818" y="526"/>
                    <a:pt x="818" y="526"/>
                    <a:pt x="818" y="526"/>
                  </a:cubicBezTo>
                  <a:close/>
                  <a:moveTo>
                    <a:pt x="826" y="487"/>
                  </a:moveTo>
                  <a:cubicBezTo>
                    <a:pt x="825" y="494"/>
                    <a:pt x="824" y="500"/>
                    <a:pt x="823" y="507"/>
                  </a:cubicBezTo>
                  <a:cubicBezTo>
                    <a:pt x="826" y="508"/>
                    <a:pt x="826" y="508"/>
                    <a:pt x="826" y="508"/>
                  </a:cubicBezTo>
                  <a:cubicBezTo>
                    <a:pt x="827" y="505"/>
                    <a:pt x="828" y="502"/>
                    <a:pt x="828" y="499"/>
                  </a:cubicBezTo>
                  <a:cubicBezTo>
                    <a:pt x="828" y="499"/>
                    <a:pt x="828" y="499"/>
                    <a:pt x="828" y="499"/>
                  </a:cubicBezTo>
                  <a:cubicBezTo>
                    <a:pt x="828" y="499"/>
                    <a:pt x="828" y="499"/>
                    <a:pt x="828" y="499"/>
                  </a:cubicBezTo>
                  <a:cubicBezTo>
                    <a:pt x="828" y="499"/>
                    <a:pt x="828" y="499"/>
                    <a:pt x="828" y="499"/>
                  </a:cubicBezTo>
                  <a:cubicBezTo>
                    <a:pt x="828" y="499"/>
                    <a:pt x="828" y="499"/>
                    <a:pt x="828" y="499"/>
                  </a:cubicBezTo>
                  <a:cubicBezTo>
                    <a:pt x="828" y="499"/>
                    <a:pt x="828" y="499"/>
                    <a:pt x="828" y="499"/>
                  </a:cubicBezTo>
                  <a:cubicBezTo>
                    <a:pt x="828" y="499"/>
                    <a:pt x="828" y="499"/>
                    <a:pt x="828" y="499"/>
                  </a:cubicBezTo>
                  <a:cubicBezTo>
                    <a:pt x="828" y="498"/>
                    <a:pt x="828" y="498"/>
                    <a:pt x="828" y="498"/>
                  </a:cubicBezTo>
                  <a:cubicBezTo>
                    <a:pt x="828" y="498"/>
                    <a:pt x="828" y="498"/>
                    <a:pt x="828" y="498"/>
                  </a:cubicBezTo>
                  <a:cubicBezTo>
                    <a:pt x="828" y="498"/>
                    <a:pt x="828" y="498"/>
                    <a:pt x="828" y="498"/>
                  </a:cubicBezTo>
                  <a:cubicBezTo>
                    <a:pt x="828" y="498"/>
                    <a:pt x="828" y="498"/>
                    <a:pt x="828" y="498"/>
                  </a:cubicBezTo>
                  <a:cubicBezTo>
                    <a:pt x="828" y="498"/>
                    <a:pt x="828" y="498"/>
                    <a:pt x="828" y="498"/>
                  </a:cubicBezTo>
                  <a:cubicBezTo>
                    <a:pt x="828" y="498"/>
                    <a:pt x="828" y="498"/>
                    <a:pt x="828" y="498"/>
                  </a:cubicBezTo>
                  <a:cubicBezTo>
                    <a:pt x="828" y="498"/>
                    <a:pt x="828" y="498"/>
                    <a:pt x="829" y="498"/>
                  </a:cubicBezTo>
                  <a:cubicBezTo>
                    <a:pt x="829" y="498"/>
                    <a:pt x="829" y="498"/>
                    <a:pt x="829" y="498"/>
                  </a:cubicBezTo>
                  <a:cubicBezTo>
                    <a:pt x="829" y="498"/>
                    <a:pt x="829" y="498"/>
                    <a:pt x="829" y="498"/>
                  </a:cubicBezTo>
                  <a:cubicBezTo>
                    <a:pt x="829" y="498"/>
                    <a:pt x="829" y="498"/>
                    <a:pt x="829" y="498"/>
                  </a:cubicBezTo>
                  <a:cubicBezTo>
                    <a:pt x="829" y="498"/>
                    <a:pt x="829" y="498"/>
                    <a:pt x="829" y="498"/>
                  </a:cubicBezTo>
                  <a:cubicBezTo>
                    <a:pt x="829" y="498"/>
                    <a:pt x="829" y="498"/>
                    <a:pt x="829" y="498"/>
                  </a:cubicBezTo>
                  <a:cubicBezTo>
                    <a:pt x="829" y="498"/>
                    <a:pt x="829" y="498"/>
                    <a:pt x="829" y="497"/>
                  </a:cubicBezTo>
                  <a:cubicBezTo>
                    <a:pt x="829" y="497"/>
                    <a:pt x="829" y="497"/>
                    <a:pt x="829" y="497"/>
                  </a:cubicBezTo>
                  <a:cubicBezTo>
                    <a:pt x="829" y="497"/>
                    <a:pt x="829" y="497"/>
                    <a:pt x="829" y="497"/>
                  </a:cubicBezTo>
                  <a:cubicBezTo>
                    <a:pt x="829" y="497"/>
                    <a:pt x="829" y="497"/>
                    <a:pt x="829" y="497"/>
                  </a:cubicBezTo>
                  <a:cubicBezTo>
                    <a:pt x="829" y="497"/>
                    <a:pt x="829" y="497"/>
                    <a:pt x="829" y="497"/>
                  </a:cubicBezTo>
                  <a:cubicBezTo>
                    <a:pt x="829" y="497"/>
                    <a:pt x="829" y="497"/>
                    <a:pt x="829" y="497"/>
                  </a:cubicBezTo>
                  <a:cubicBezTo>
                    <a:pt x="829" y="494"/>
                    <a:pt x="830" y="491"/>
                    <a:pt x="830" y="488"/>
                  </a:cubicBezTo>
                  <a:cubicBezTo>
                    <a:pt x="826" y="487"/>
                    <a:pt x="826" y="487"/>
                    <a:pt x="826" y="487"/>
                  </a:cubicBezTo>
                  <a:close/>
                  <a:moveTo>
                    <a:pt x="831" y="448"/>
                  </a:moveTo>
                  <a:cubicBezTo>
                    <a:pt x="831" y="455"/>
                    <a:pt x="830" y="461"/>
                    <a:pt x="829" y="468"/>
                  </a:cubicBezTo>
                  <a:cubicBezTo>
                    <a:pt x="833" y="468"/>
                    <a:pt x="833" y="468"/>
                    <a:pt x="833" y="468"/>
                  </a:cubicBezTo>
                  <a:cubicBezTo>
                    <a:pt x="833" y="467"/>
                    <a:pt x="833" y="466"/>
                    <a:pt x="833" y="465"/>
                  </a:cubicBezTo>
                  <a:cubicBezTo>
                    <a:pt x="833" y="465"/>
                    <a:pt x="833" y="465"/>
                    <a:pt x="833" y="465"/>
                  </a:cubicBezTo>
                  <a:cubicBezTo>
                    <a:pt x="833" y="465"/>
                    <a:pt x="833" y="465"/>
                    <a:pt x="833" y="465"/>
                  </a:cubicBezTo>
                  <a:cubicBezTo>
                    <a:pt x="833" y="465"/>
                    <a:pt x="833" y="465"/>
                    <a:pt x="833" y="465"/>
                  </a:cubicBezTo>
                  <a:cubicBezTo>
                    <a:pt x="833" y="465"/>
                    <a:pt x="833" y="465"/>
                    <a:pt x="834" y="465"/>
                  </a:cubicBezTo>
                  <a:cubicBezTo>
                    <a:pt x="834" y="465"/>
                    <a:pt x="834" y="465"/>
                    <a:pt x="834" y="465"/>
                  </a:cubicBezTo>
                  <a:cubicBezTo>
                    <a:pt x="834" y="465"/>
                    <a:pt x="834" y="465"/>
                    <a:pt x="834" y="465"/>
                  </a:cubicBezTo>
                  <a:cubicBezTo>
                    <a:pt x="834" y="465"/>
                    <a:pt x="834" y="465"/>
                    <a:pt x="834" y="465"/>
                  </a:cubicBezTo>
                  <a:cubicBezTo>
                    <a:pt x="834" y="465"/>
                    <a:pt x="834" y="465"/>
                    <a:pt x="834" y="465"/>
                  </a:cubicBezTo>
                  <a:cubicBezTo>
                    <a:pt x="834" y="465"/>
                    <a:pt x="834" y="465"/>
                    <a:pt x="834" y="465"/>
                  </a:cubicBezTo>
                  <a:cubicBezTo>
                    <a:pt x="834" y="465"/>
                    <a:pt x="834" y="465"/>
                    <a:pt x="834" y="465"/>
                  </a:cubicBezTo>
                  <a:cubicBezTo>
                    <a:pt x="834" y="465"/>
                    <a:pt x="834" y="465"/>
                    <a:pt x="834" y="465"/>
                  </a:cubicBezTo>
                  <a:cubicBezTo>
                    <a:pt x="834" y="465"/>
                    <a:pt x="834" y="465"/>
                    <a:pt x="834" y="465"/>
                  </a:cubicBezTo>
                  <a:cubicBezTo>
                    <a:pt x="834" y="465"/>
                    <a:pt x="834" y="465"/>
                    <a:pt x="834" y="465"/>
                  </a:cubicBezTo>
                  <a:cubicBezTo>
                    <a:pt x="834" y="464"/>
                    <a:pt x="834" y="464"/>
                    <a:pt x="834" y="464"/>
                  </a:cubicBezTo>
                  <a:cubicBezTo>
                    <a:pt x="834" y="464"/>
                    <a:pt x="834" y="464"/>
                    <a:pt x="834" y="464"/>
                  </a:cubicBezTo>
                  <a:cubicBezTo>
                    <a:pt x="834" y="464"/>
                    <a:pt x="834" y="464"/>
                    <a:pt x="834" y="464"/>
                  </a:cubicBezTo>
                  <a:cubicBezTo>
                    <a:pt x="834" y="464"/>
                    <a:pt x="834" y="464"/>
                    <a:pt x="834" y="464"/>
                  </a:cubicBezTo>
                  <a:cubicBezTo>
                    <a:pt x="834" y="464"/>
                    <a:pt x="834" y="464"/>
                    <a:pt x="834" y="464"/>
                  </a:cubicBezTo>
                  <a:cubicBezTo>
                    <a:pt x="834" y="464"/>
                    <a:pt x="834" y="464"/>
                    <a:pt x="834" y="464"/>
                  </a:cubicBezTo>
                  <a:cubicBezTo>
                    <a:pt x="834" y="464"/>
                    <a:pt x="834" y="464"/>
                    <a:pt x="834" y="464"/>
                  </a:cubicBezTo>
                  <a:cubicBezTo>
                    <a:pt x="834" y="464"/>
                    <a:pt x="834" y="464"/>
                    <a:pt x="834" y="464"/>
                  </a:cubicBezTo>
                  <a:cubicBezTo>
                    <a:pt x="834" y="464"/>
                    <a:pt x="834" y="464"/>
                    <a:pt x="834" y="464"/>
                  </a:cubicBezTo>
                  <a:cubicBezTo>
                    <a:pt x="834" y="464"/>
                    <a:pt x="834" y="464"/>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63"/>
                    <a:pt x="834" y="463"/>
                    <a:pt x="834" y="463"/>
                  </a:cubicBezTo>
                  <a:cubicBezTo>
                    <a:pt x="834" y="458"/>
                    <a:pt x="835" y="453"/>
                    <a:pt x="835" y="448"/>
                  </a:cubicBezTo>
                  <a:cubicBezTo>
                    <a:pt x="831" y="448"/>
                    <a:pt x="831" y="448"/>
                    <a:pt x="831" y="448"/>
                  </a:cubicBezTo>
                  <a:close/>
                  <a:moveTo>
                    <a:pt x="836" y="408"/>
                  </a:moveTo>
                  <a:cubicBezTo>
                    <a:pt x="832" y="408"/>
                    <a:pt x="832" y="408"/>
                    <a:pt x="832" y="408"/>
                  </a:cubicBezTo>
                  <a:cubicBezTo>
                    <a:pt x="832" y="412"/>
                    <a:pt x="832" y="415"/>
                    <a:pt x="832" y="418"/>
                  </a:cubicBezTo>
                  <a:cubicBezTo>
                    <a:pt x="832" y="421"/>
                    <a:pt x="832" y="425"/>
                    <a:pt x="832" y="428"/>
                  </a:cubicBezTo>
                  <a:cubicBezTo>
                    <a:pt x="836" y="428"/>
                    <a:pt x="836" y="428"/>
                    <a:pt x="836" y="428"/>
                  </a:cubicBezTo>
                  <a:cubicBezTo>
                    <a:pt x="836" y="427"/>
                    <a:pt x="836" y="426"/>
                    <a:pt x="836" y="424"/>
                  </a:cubicBezTo>
                  <a:cubicBezTo>
                    <a:pt x="836" y="424"/>
                    <a:pt x="836" y="424"/>
                    <a:pt x="836" y="424"/>
                  </a:cubicBezTo>
                  <a:cubicBezTo>
                    <a:pt x="836" y="424"/>
                    <a:pt x="836" y="424"/>
                    <a:pt x="836" y="424"/>
                  </a:cubicBezTo>
                  <a:cubicBezTo>
                    <a:pt x="836" y="424"/>
                    <a:pt x="836" y="424"/>
                    <a:pt x="836" y="424"/>
                  </a:cubicBezTo>
                  <a:cubicBezTo>
                    <a:pt x="836" y="424"/>
                    <a:pt x="836" y="424"/>
                    <a:pt x="836" y="424"/>
                  </a:cubicBezTo>
                  <a:cubicBezTo>
                    <a:pt x="836" y="424"/>
                    <a:pt x="836" y="424"/>
                    <a:pt x="836" y="424"/>
                  </a:cubicBezTo>
                  <a:cubicBezTo>
                    <a:pt x="836" y="424"/>
                    <a:pt x="836" y="424"/>
                    <a:pt x="836" y="424"/>
                  </a:cubicBezTo>
                  <a:cubicBezTo>
                    <a:pt x="836" y="424"/>
                    <a:pt x="836" y="424"/>
                    <a:pt x="836" y="424"/>
                  </a:cubicBezTo>
                  <a:cubicBezTo>
                    <a:pt x="836" y="424"/>
                    <a:pt x="836" y="424"/>
                    <a:pt x="836" y="424"/>
                  </a:cubicBezTo>
                  <a:cubicBezTo>
                    <a:pt x="836" y="424"/>
                    <a:pt x="836" y="424"/>
                    <a:pt x="836" y="424"/>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3"/>
                    <a:pt x="836" y="423"/>
                  </a:cubicBezTo>
                  <a:cubicBezTo>
                    <a:pt x="836" y="423"/>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2"/>
                  </a:cubicBezTo>
                  <a:cubicBezTo>
                    <a:pt x="836" y="422"/>
                    <a:pt x="836" y="422"/>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1"/>
                    <a:pt x="836" y="421"/>
                  </a:cubicBezTo>
                  <a:cubicBezTo>
                    <a:pt x="836" y="421"/>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20"/>
                    <a:pt x="836" y="420"/>
                  </a:cubicBezTo>
                  <a:cubicBezTo>
                    <a:pt x="836" y="420"/>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9"/>
                  </a:cubicBezTo>
                  <a:cubicBezTo>
                    <a:pt x="836" y="419"/>
                    <a:pt x="836" y="419"/>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8"/>
                    <a:pt x="836" y="418"/>
                    <a:pt x="836" y="418"/>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7"/>
                    <a:pt x="836" y="417"/>
                    <a:pt x="836" y="417"/>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6"/>
                    <a:pt x="836" y="416"/>
                    <a:pt x="836" y="416"/>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5"/>
                  </a:cubicBezTo>
                  <a:cubicBezTo>
                    <a:pt x="836" y="415"/>
                    <a:pt x="836" y="415"/>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4"/>
                    <a:pt x="836" y="414"/>
                  </a:cubicBezTo>
                  <a:cubicBezTo>
                    <a:pt x="836" y="414"/>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3"/>
                  </a:cubicBezTo>
                  <a:cubicBezTo>
                    <a:pt x="836" y="413"/>
                    <a:pt x="836" y="413"/>
                    <a:pt x="836" y="412"/>
                  </a:cubicBezTo>
                  <a:cubicBezTo>
                    <a:pt x="836" y="412"/>
                    <a:pt x="836" y="412"/>
                    <a:pt x="836" y="412"/>
                  </a:cubicBezTo>
                  <a:cubicBezTo>
                    <a:pt x="836" y="412"/>
                    <a:pt x="836" y="412"/>
                    <a:pt x="836" y="412"/>
                  </a:cubicBezTo>
                  <a:cubicBezTo>
                    <a:pt x="836" y="412"/>
                    <a:pt x="836" y="412"/>
                    <a:pt x="836" y="411"/>
                  </a:cubicBezTo>
                  <a:cubicBezTo>
                    <a:pt x="836" y="411"/>
                    <a:pt x="836" y="411"/>
                    <a:pt x="836" y="411"/>
                  </a:cubicBezTo>
                  <a:cubicBezTo>
                    <a:pt x="836" y="411"/>
                    <a:pt x="836" y="411"/>
                    <a:pt x="836" y="411"/>
                  </a:cubicBezTo>
                  <a:cubicBezTo>
                    <a:pt x="836" y="411"/>
                    <a:pt x="836" y="411"/>
                    <a:pt x="836" y="411"/>
                  </a:cubicBezTo>
                  <a:cubicBezTo>
                    <a:pt x="836" y="410"/>
                    <a:pt x="836" y="409"/>
                    <a:pt x="836" y="408"/>
                  </a:cubicBezTo>
                  <a:close/>
                  <a:moveTo>
                    <a:pt x="833" y="368"/>
                  </a:moveTo>
                  <a:cubicBezTo>
                    <a:pt x="829" y="369"/>
                    <a:pt x="829" y="369"/>
                    <a:pt x="829" y="369"/>
                  </a:cubicBezTo>
                  <a:cubicBezTo>
                    <a:pt x="830" y="375"/>
                    <a:pt x="831" y="382"/>
                    <a:pt x="831" y="389"/>
                  </a:cubicBezTo>
                  <a:cubicBezTo>
                    <a:pt x="835" y="388"/>
                    <a:pt x="835" y="388"/>
                    <a:pt x="835" y="388"/>
                  </a:cubicBezTo>
                  <a:cubicBezTo>
                    <a:pt x="835" y="386"/>
                    <a:pt x="835" y="385"/>
                    <a:pt x="835" y="383"/>
                  </a:cubicBezTo>
                  <a:cubicBezTo>
                    <a:pt x="835" y="383"/>
                    <a:pt x="835" y="383"/>
                    <a:pt x="835" y="383"/>
                  </a:cubicBezTo>
                  <a:cubicBezTo>
                    <a:pt x="835" y="383"/>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2"/>
                  </a:cubicBezTo>
                  <a:cubicBezTo>
                    <a:pt x="835" y="382"/>
                    <a:pt x="835" y="382"/>
                    <a:pt x="835" y="381"/>
                  </a:cubicBezTo>
                  <a:cubicBezTo>
                    <a:pt x="835" y="381"/>
                    <a:pt x="835" y="381"/>
                    <a:pt x="835" y="381"/>
                  </a:cubicBezTo>
                  <a:cubicBezTo>
                    <a:pt x="835" y="381"/>
                    <a:pt x="835" y="381"/>
                    <a:pt x="835" y="381"/>
                  </a:cubicBezTo>
                  <a:cubicBezTo>
                    <a:pt x="835" y="381"/>
                    <a:pt x="835" y="381"/>
                    <a:pt x="835" y="381"/>
                  </a:cubicBezTo>
                  <a:cubicBezTo>
                    <a:pt x="835" y="381"/>
                    <a:pt x="835" y="381"/>
                    <a:pt x="835" y="381"/>
                  </a:cubicBezTo>
                  <a:cubicBezTo>
                    <a:pt x="835" y="381"/>
                    <a:pt x="835" y="381"/>
                    <a:pt x="835" y="381"/>
                  </a:cubicBezTo>
                  <a:cubicBezTo>
                    <a:pt x="835" y="381"/>
                    <a:pt x="835" y="381"/>
                    <a:pt x="835" y="381"/>
                  </a:cubicBezTo>
                  <a:cubicBezTo>
                    <a:pt x="835" y="381"/>
                    <a:pt x="835" y="381"/>
                    <a:pt x="835" y="381"/>
                  </a:cubicBezTo>
                  <a:cubicBezTo>
                    <a:pt x="834" y="381"/>
                    <a:pt x="834" y="381"/>
                    <a:pt x="834" y="381"/>
                  </a:cubicBezTo>
                  <a:cubicBezTo>
                    <a:pt x="834" y="381"/>
                    <a:pt x="834" y="380"/>
                    <a:pt x="834" y="380"/>
                  </a:cubicBezTo>
                  <a:cubicBezTo>
                    <a:pt x="834" y="380"/>
                    <a:pt x="834" y="380"/>
                    <a:pt x="834" y="380"/>
                  </a:cubicBezTo>
                  <a:cubicBezTo>
                    <a:pt x="834" y="380"/>
                    <a:pt x="834" y="380"/>
                    <a:pt x="834" y="380"/>
                  </a:cubicBezTo>
                  <a:cubicBezTo>
                    <a:pt x="834" y="380"/>
                    <a:pt x="834" y="380"/>
                    <a:pt x="834" y="380"/>
                  </a:cubicBezTo>
                  <a:cubicBezTo>
                    <a:pt x="834" y="380"/>
                    <a:pt x="834" y="380"/>
                    <a:pt x="834" y="380"/>
                  </a:cubicBezTo>
                  <a:cubicBezTo>
                    <a:pt x="834" y="380"/>
                    <a:pt x="834" y="380"/>
                    <a:pt x="834" y="380"/>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9"/>
                    <a:pt x="834" y="379"/>
                  </a:cubicBezTo>
                  <a:cubicBezTo>
                    <a:pt x="834" y="379"/>
                    <a:pt x="834" y="378"/>
                    <a:pt x="834" y="378"/>
                  </a:cubicBezTo>
                  <a:cubicBezTo>
                    <a:pt x="834" y="378"/>
                    <a:pt x="834" y="378"/>
                    <a:pt x="834" y="378"/>
                  </a:cubicBezTo>
                  <a:cubicBezTo>
                    <a:pt x="834" y="378"/>
                    <a:pt x="834" y="378"/>
                    <a:pt x="834" y="377"/>
                  </a:cubicBezTo>
                  <a:cubicBezTo>
                    <a:pt x="834" y="377"/>
                    <a:pt x="834" y="377"/>
                    <a:pt x="834" y="377"/>
                  </a:cubicBezTo>
                  <a:cubicBezTo>
                    <a:pt x="834" y="377"/>
                    <a:pt x="834" y="377"/>
                    <a:pt x="834" y="377"/>
                  </a:cubicBezTo>
                  <a:cubicBezTo>
                    <a:pt x="834" y="377"/>
                    <a:pt x="834" y="377"/>
                    <a:pt x="834" y="377"/>
                  </a:cubicBezTo>
                  <a:cubicBezTo>
                    <a:pt x="834" y="377"/>
                    <a:pt x="834" y="377"/>
                    <a:pt x="834" y="377"/>
                  </a:cubicBezTo>
                  <a:cubicBezTo>
                    <a:pt x="834" y="377"/>
                    <a:pt x="834" y="377"/>
                    <a:pt x="834" y="377"/>
                  </a:cubicBezTo>
                  <a:cubicBezTo>
                    <a:pt x="834" y="377"/>
                    <a:pt x="834" y="377"/>
                    <a:pt x="834" y="377"/>
                  </a:cubicBezTo>
                  <a:cubicBezTo>
                    <a:pt x="834" y="377"/>
                    <a:pt x="834" y="377"/>
                    <a:pt x="834" y="377"/>
                  </a:cubicBezTo>
                  <a:cubicBezTo>
                    <a:pt x="834" y="377"/>
                    <a:pt x="834" y="377"/>
                    <a:pt x="834" y="377"/>
                  </a:cubicBezTo>
                  <a:cubicBezTo>
                    <a:pt x="834" y="377"/>
                    <a:pt x="834" y="377"/>
                    <a:pt x="834" y="377"/>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6"/>
                  </a:cubicBezTo>
                  <a:cubicBezTo>
                    <a:pt x="834" y="376"/>
                    <a:pt x="834" y="376"/>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5"/>
                    <a:pt x="834" y="375"/>
                    <a:pt x="834" y="375"/>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4"/>
                    <a:pt x="834" y="374"/>
                    <a:pt x="834" y="374"/>
                  </a:cubicBezTo>
                  <a:cubicBezTo>
                    <a:pt x="834" y="373"/>
                    <a:pt x="834" y="373"/>
                    <a:pt x="834" y="373"/>
                  </a:cubicBezTo>
                  <a:cubicBezTo>
                    <a:pt x="834" y="373"/>
                    <a:pt x="834" y="373"/>
                    <a:pt x="834" y="373"/>
                  </a:cubicBezTo>
                  <a:cubicBezTo>
                    <a:pt x="834" y="372"/>
                    <a:pt x="833" y="370"/>
                    <a:pt x="833" y="368"/>
                  </a:cubicBezTo>
                  <a:close/>
                  <a:moveTo>
                    <a:pt x="827" y="329"/>
                  </a:moveTo>
                  <a:cubicBezTo>
                    <a:pt x="823" y="330"/>
                    <a:pt x="823" y="330"/>
                    <a:pt x="823" y="330"/>
                  </a:cubicBezTo>
                  <a:cubicBezTo>
                    <a:pt x="824" y="336"/>
                    <a:pt x="825" y="343"/>
                    <a:pt x="826" y="349"/>
                  </a:cubicBezTo>
                  <a:cubicBezTo>
                    <a:pt x="830" y="349"/>
                    <a:pt x="830" y="349"/>
                    <a:pt x="830" y="349"/>
                  </a:cubicBezTo>
                  <a:cubicBezTo>
                    <a:pt x="829" y="343"/>
                    <a:pt x="828" y="337"/>
                    <a:pt x="827" y="332"/>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1"/>
                    <a:pt x="827" y="331"/>
                  </a:cubicBezTo>
                  <a:cubicBezTo>
                    <a:pt x="827" y="331"/>
                    <a:pt x="827" y="330"/>
                    <a:pt x="827" y="330"/>
                  </a:cubicBezTo>
                  <a:cubicBezTo>
                    <a:pt x="827" y="330"/>
                    <a:pt x="827" y="330"/>
                    <a:pt x="827" y="330"/>
                  </a:cubicBezTo>
                  <a:cubicBezTo>
                    <a:pt x="827" y="330"/>
                    <a:pt x="827" y="330"/>
                    <a:pt x="827" y="330"/>
                  </a:cubicBezTo>
                  <a:cubicBezTo>
                    <a:pt x="827" y="330"/>
                    <a:pt x="827" y="330"/>
                    <a:pt x="827" y="330"/>
                  </a:cubicBezTo>
                  <a:cubicBezTo>
                    <a:pt x="827" y="330"/>
                    <a:pt x="827" y="330"/>
                    <a:pt x="827" y="330"/>
                  </a:cubicBezTo>
                  <a:cubicBezTo>
                    <a:pt x="827" y="330"/>
                    <a:pt x="827" y="330"/>
                    <a:pt x="827" y="330"/>
                  </a:cubicBezTo>
                  <a:cubicBezTo>
                    <a:pt x="827" y="330"/>
                    <a:pt x="827" y="330"/>
                    <a:pt x="827" y="330"/>
                  </a:cubicBezTo>
                  <a:cubicBezTo>
                    <a:pt x="827" y="330"/>
                    <a:pt x="827" y="329"/>
                    <a:pt x="827" y="329"/>
                  </a:cubicBezTo>
                  <a:close/>
                  <a:moveTo>
                    <a:pt x="816" y="290"/>
                  </a:moveTo>
                  <a:cubicBezTo>
                    <a:pt x="812" y="292"/>
                    <a:pt x="812" y="292"/>
                    <a:pt x="812" y="292"/>
                  </a:cubicBezTo>
                  <a:cubicBezTo>
                    <a:pt x="814" y="298"/>
                    <a:pt x="816" y="304"/>
                    <a:pt x="818" y="311"/>
                  </a:cubicBezTo>
                  <a:cubicBezTo>
                    <a:pt x="822" y="310"/>
                    <a:pt x="822" y="310"/>
                    <a:pt x="822" y="310"/>
                  </a:cubicBezTo>
                  <a:cubicBezTo>
                    <a:pt x="822" y="309"/>
                    <a:pt x="822" y="309"/>
                    <a:pt x="822" y="309"/>
                  </a:cubicBezTo>
                  <a:cubicBezTo>
                    <a:pt x="822" y="309"/>
                    <a:pt x="822" y="309"/>
                    <a:pt x="822" y="309"/>
                  </a:cubicBezTo>
                  <a:cubicBezTo>
                    <a:pt x="822" y="309"/>
                    <a:pt x="822" y="309"/>
                    <a:pt x="822" y="309"/>
                  </a:cubicBezTo>
                  <a:cubicBezTo>
                    <a:pt x="822" y="309"/>
                    <a:pt x="822" y="309"/>
                    <a:pt x="822" y="309"/>
                  </a:cubicBezTo>
                  <a:cubicBezTo>
                    <a:pt x="822" y="309"/>
                    <a:pt x="822" y="309"/>
                    <a:pt x="822" y="309"/>
                  </a:cubicBezTo>
                  <a:cubicBezTo>
                    <a:pt x="822" y="309"/>
                    <a:pt x="822" y="309"/>
                    <a:pt x="822" y="309"/>
                  </a:cubicBezTo>
                  <a:cubicBezTo>
                    <a:pt x="822" y="309"/>
                    <a:pt x="822" y="309"/>
                    <a:pt x="822" y="309"/>
                  </a:cubicBezTo>
                  <a:cubicBezTo>
                    <a:pt x="822" y="309"/>
                    <a:pt x="822" y="309"/>
                    <a:pt x="822" y="309"/>
                  </a:cubicBezTo>
                  <a:cubicBezTo>
                    <a:pt x="822" y="309"/>
                    <a:pt x="822" y="309"/>
                    <a:pt x="822" y="309"/>
                  </a:cubicBezTo>
                  <a:cubicBezTo>
                    <a:pt x="822" y="309"/>
                    <a:pt x="822" y="309"/>
                    <a:pt x="822" y="309"/>
                  </a:cubicBezTo>
                  <a:cubicBezTo>
                    <a:pt x="822" y="309"/>
                    <a:pt x="822" y="308"/>
                    <a:pt x="822" y="308"/>
                  </a:cubicBezTo>
                  <a:cubicBezTo>
                    <a:pt x="822" y="308"/>
                    <a:pt x="822" y="308"/>
                    <a:pt x="822" y="308"/>
                  </a:cubicBezTo>
                  <a:cubicBezTo>
                    <a:pt x="822" y="308"/>
                    <a:pt x="822" y="308"/>
                    <a:pt x="822" y="308"/>
                  </a:cubicBezTo>
                  <a:cubicBezTo>
                    <a:pt x="822" y="308"/>
                    <a:pt x="822" y="308"/>
                    <a:pt x="822" y="308"/>
                  </a:cubicBezTo>
                  <a:cubicBezTo>
                    <a:pt x="822" y="308"/>
                    <a:pt x="822" y="308"/>
                    <a:pt x="822" y="308"/>
                  </a:cubicBezTo>
                  <a:cubicBezTo>
                    <a:pt x="822" y="308"/>
                    <a:pt x="822" y="308"/>
                    <a:pt x="822" y="308"/>
                  </a:cubicBezTo>
                  <a:cubicBezTo>
                    <a:pt x="822" y="308"/>
                    <a:pt x="822" y="308"/>
                    <a:pt x="821" y="308"/>
                  </a:cubicBezTo>
                  <a:cubicBezTo>
                    <a:pt x="821" y="308"/>
                    <a:pt x="821" y="308"/>
                    <a:pt x="821" y="308"/>
                  </a:cubicBezTo>
                  <a:cubicBezTo>
                    <a:pt x="821" y="308"/>
                    <a:pt x="821" y="308"/>
                    <a:pt x="821" y="307"/>
                  </a:cubicBezTo>
                  <a:cubicBezTo>
                    <a:pt x="821" y="307"/>
                    <a:pt x="821" y="307"/>
                    <a:pt x="821" y="307"/>
                  </a:cubicBezTo>
                  <a:cubicBezTo>
                    <a:pt x="821" y="307"/>
                    <a:pt x="821" y="307"/>
                    <a:pt x="821" y="307"/>
                  </a:cubicBezTo>
                  <a:cubicBezTo>
                    <a:pt x="821" y="307"/>
                    <a:pt x="821" y="307"/>
                    <a:pt x="821" y="307"/>
                  </a:cubicBezTo>
                  <a:cubicBezTo>
                    <a:pt x="821" y="307"/>
                    <a:pt x="821" y="307"/>
                    <a:pt x="821" y="307"/>
                  </a:cubicBezTo>
                  <a:cubicBezTo>
                    <a:pt x="821" y="307"/>
                    <a:pt x="821" y="307"/>
                    <a:pt x="821" y="307"/>
                  </a:cubicBezTo>
                  <a:cubicBezTo>
                    <a:pt x="821" y="307"/>
                    <a:pt x="821" y="307"/>
                    <a:pt x="821" y="307"/>
                  </a:cubicBezTo>
                  <a:cubicBezTo>
                    <a:pt x="821" y="307"/>
                    <a:pt x="821" y="307"/>
                    <a:pt x="821" y="307"/>
                  </a:cubicBezTo>
                  <a:cubicBezTo>
                    <a:pt x="821" y="307"/>
                    <a:pt x="821" y="307"/>
                    <a:pt x="821" y="307"/>
                  </a:cubicBezTo>
                  <a:cubicBezTo>
                    <a:pt x="821" y="307"/>
                    <a:pt x="821" y="307"/>
                    <a:pt x="821" y="307"/>
                  </a:cubicBezTo>
                  <a:cubicBezTo>
                    <a:pt x="821" y="307"/>
                    <a:pt x="821" y="307"/>
                    <a:pt x="821" y="307"/>
                  </a:cubicBezTo>
                  <a:cubicBezTo>
                    <a:pt x="821" y="307"/>
                    <a:pt x="821" y="307"/>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6"/>
                    <a:pt x="821" y="306"/>
                    <a:pt x="821" y="306"/>
                  </a:cubicBezTo>
                  <a:cubicBezTo>
                    <a:pt x="821" y="305"/>
                    <a:pt x="821" y="305"/>
                    <a:pt x="821" y="305"/>
                  </a:cubicBezTo>
                  <a:cubicBezTo>
                    <a:pt x="821" y="305"/>
                    <a:pt x="821" y="305"/>
                    <a:pt x="821" y="305"/>
                  </a:cubicBezTo>
                  <a:cubicBezTo>
                    <a:pt x="821" y="305"/>
                    <a:pt x="821" y="305"/>
                    <a:pt x="821" y="305"/>
                  </a:cubicBezTo>
                  <a:cubicBezTo>
                    <a:pt x="821" y="305"/>
                    <a:pt x="821" y="305"/>
                    <a:pt x="821" y="305"/>
                  </a:cubicBezTo>
                  <a:cubicBezTo>
                    <a:pt x="821" y="305"/>
                    <a:pt x="821" y="305"/>
                    <a:pt x="821" y="305"/>
                  </a:cubicBezTo>
                  <a:cubicBezTo>
                    <a:pt x="821" y="305"/>
                    <a:pt x="821" y="305"/>
                    <a:pt x="821" y="305"/>
                  </a:cubicBezTo>
                  <a:cubicBezTo>
                    <a:pt x="821" y="305"/>
                    <a:pt x="821" y="305"/>
                    <a:pt x="821" y="305"/>
                  </a:cubicBezTo>
                  <a:cubicBezTo>
                    <a:pt x="821" y="305"/>
                    <a:pt x="821" y="305"/>
                    <a:pt x="821" y="305"/>
                  </a:cubicBezTo>
                  <a:cubicBezTo>
                    <a:pt x="821" y="305"/>
                    <a:pt x="821" y="305"/>
                    <a:pt x="821" y="305"/>
                  </a:cubicBezTo>
                  <a:cubicBezTo>
                    <a:pt x="821" y="305"/>
                    <a:pt x="821" y="305"/>
                    <a:pt x="821" y="305"/>
                  </a:cubicBezTo>
                  <a:cubicBezTo>
                    <a:pt x="819" y="300"/>
                    <a:pt x="818" y="295"/>
                    <a:pt x="816" y="290"/>
                  </a:cubicBezTo>
                  <a:close/>
                  <a:moveTo>
                    <a:pt x="802" y="253"/>
                  </a:moveTo>
                  <a:cubicBezTo>
                    <a:pt x="799" y="255"/>
                    <a:pt x="799" y="255"/>
                    <a:pt x="799" y="255"/>
                  </a:cubicBezTo>
                  <a:cubicBezTo>
                    <a:pt x="801" y="261"/>
                    <a:pt x="804" y="267"/>
                    <a:pt x="806" y="273"/>
                  </a:cubicBezTo>
                  <a:cubicBezTo>
                    <a:pt x="810" y="272"/>
                    <a:pt x="810" y="272"/>
                    <a:pt x="810" y="272"/>
                  </a:cubicBezTo>
                  <a:cubicBezTo>
                    <a:pt x="809" y="270"/>
                    <a:pt x="808" y="268"/>
                    <a:pt x="808" y="266"/>
                  </a:cubicBezTo>
                  <a:cubicBezTo>
                    <a:pt x="808" y="266"/>
                    <a:pt x="808" y="266"/>
                    <a:pt x="808" y="266"/>
                  </a:cubicBezTo>
                  <a:cubicBezTo>
                    <a:pt x="808" y="266"/>
                    <a:pt x="808" y="266"/>
                    <a:pt x="808" y="266"/>
                  </a:cubicBezTo>
                  <a:cubicBezTo>
                    <a:pt x="808" y="266"/>
                    <a:pt x="808" y="266"/>
                    <a:pt x="808" y="266"/>
                  </a:cubicBezTo>
                  <a:cubicBezTo>
                    <a:pt x="808" y="266"/>
                    <a:pt x="807" y="266"/>
                    <a:pt x="807" y="266"/>
                  </a:cubicBezTo>
                  <a:cubicBezTo>
                    <a:pt x="807" y="266"/>
                    <a:pt x="807" y="266"/>
                    <a:pt x="807" y="266"/>
                  </a:cubicBezTo>
                  <a:cubicBezTo>
                    <a:pt x="807" y="266"/>
                    <a:pt x="807" y="266"/>
                    <a:pt x="807" y="266"/>
                  </a:cubicBezTo>
                  <a:cubicBezTo>
                    <a:pt x="807" y="266"/>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5"/>
                    <a:pt x="807" y="265"/>
                    <a:pt x="807" y="265"/>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4"/>
                  </a:cubicBezTo>
                  <a:cubicBezTo>
                    <a:pt x="807" y="264"/>
                    <a:pt x="807" y="264"/>
                    <a:pt x="807" y="263"/>
                  </a:cubicBezTo>
                  <a:cubicBezTo>
                    <a:pt x="807" y="263"/>
                    <a:pt x="807" y="263"/>
                    <a:pt x="807" y="263"/>
                  </a:cubicBezTo>
                  <a:cubicBezTo>
                    <a:pt x="807" y="263"/>
                    <a:pt x="807" y="263"/>
                    <a:pt x="807" y="263"/>
                  </a:cubicBezTo>
                  <a:cubicBezTo>
                    <a:pt x="807" y="263"/>
                    <a:pt x="807" y="263"/>
                    <a:pt x="807" y="263"/>
                  </a:cubicBezTo>
                  <a:cubicBezTo>
                    <a:pt x="807" y="263"/>
                    <a:pt x="807" y="263"/>
                    <a:pt x="807" y="263"/>
                  </a:cubicBezTo>
                  <a:cubicBezTo>
                    <a:pt x="806" y="263"/>
                    <a:pt x="806" y="263"/>
                    <a:pt x="806" y="263"/>
                  </a:cubicBezTo>
                  <a:cubicBezTo>
                    <a:pt x="806" y="263"/>
                    <a:pt x="806" y="263"/>
                    <a:pt x="806" y="263"/>
                  </a:cubicBezTo>
                  <a:cubicBezTo>
                    <a:pt x="806" y="263"/>
                    <a:pt x="806" y="263"/>
                    <a:pt x="806" y="263"/>
                  </a:cubicBezTo>
                  <a:cubicBezTo>
                    <a:pt x="806" y="263"/>
                    <a:pt x="806" y="263"/>
                    <a:pt x="806" y="263"/>
                  </a:cubicBezTo>
                  <a:cubicBezTo>
                    <a:pt x="806" y="263"/>
                    <a:pt x="806" y="263"/>
                    <a:pt x="806" y="263"/>
                  </a:cubicBezTo>
                  <a:cubicBezTo>
                    <a:pt x="806" y="263"/>
                    <a:pt x="806" y="263"/>
                    <a:pt x="806" y="263"/>
                  </a:cubicBezTo>
                  <a:cubicBezTo>
                    <a:pt x="806" y="263"/>
                    <a:pt x="806" y="263"/>
                    <a:pt x="806" y="263"/>
                  </a:cubicBezTo>
                  <a:cubicBezTo>
                    <a:pt x="806" y="263"/>
                    <a:pt x="806" y="263"/>
                    <a:pt x="806" y="263"/>
                  </a:cubicBezTo>
                  <a:cubicBezTo>
                    <a:pt x="806" y="263"/>
                    <a:pt x="806" y="263"/>
                    <a:pt x="806" y="263"/>
                  </a:cubicBezTo>
                  <a:cubicBezTo>
                    <a:pt x="806" y="262"/>
                    <a:pt x="806" y="263"/>
                    <a:pt x="806" y="262"/>
                  </a:cubicBezTo>
                  <a:cubicBezTo>
                    <a:pt x="806" y="262"/>
                    <a:pt x="806" y="262"/>
                    <a:pt x="806" y="262"/>
                  </a:cubicBezTo>
                  <a:cubicBezTo>
                    <a:pt x="806" y="262"/>
                    <a:pt x="806" y="262"/>
                    <a:pt x="806" y="262"/>
                  </a:cubicBezTo>
                  <a:cubicBezTo>
                    <a:pt x="806" y="262"/>
                    <a:pt x="806" y="262"/>
                    <a:pt x="806" y="262"/>
                  </a:cubicBezTo>
                  <a:cubicBezTo>
                    <a:pt x="806" y="262"/>
                    <a:pt x="806" y="262"/>
                    <a:pt x="806" y="262"/>
                  </a:cubicBezTo>
                  <a:cubicBezTo>
                    <a:pt x="806" y="262"/>
                    <a:pt x="806" y="262"/>
                    <a:pt x="806" y="262"/>
                  </a:cubicBezTo>
                  <a:cubicBezTo>
                    <a:pt x="806" y="262"/>
                    <a:pt x="806" y="262"/>
                    <a:pt x="806" y="262"/>
                  </a:cubicBezTo>
                  <a:cubicBezTo>
                    <a:pt x="806" y="262"/>
                    <a:pt x="806" y="262"/>
                    <a:pt x="806" y="262"/>
                  </a:cubicBezTo>
                  <a:cubicBezTo>
                    <a:pt x="806" y="262"/>
                    <a:pt x="806" y="262"/>
                    <a:pt x="806" y="262"/>
                  </a:cubicBezTo>
                  <a:cubicBezTo>
                    <a:pt x="805" y="259"/>
                    <a:pt x="804" y="256"/>
                    <a:pt x="802" y="253"/>
                  </a:cubicBezTo>
                  <a:close/>
                  <a:moveTo>
                    <a:pt x="785" y="217"/>
                  </a:moveTo>
                  <a:cubicBezTo>
                    <a:pt x="781" y="219"/>
                    <a:pt x="781" y="219"/>
                    <a:pt x="781" y="219"/>
                  </a:cubicBezTo>
                  <a:cubicBezTo>
                    <a:pt x="784" y="225"/>
                    <a:pt x="787" y="231"/>
                    <a:pt x="790" y="237"/>
                  </a:cubicBezTo>
                  <a:cubicBezTo>
                    <a:pt x="794" y="235"/>
                    <a:pt x="794" y="235"/>
                    <a:pt x="794" y="235"/>
                  </a:cubicBezTo>
                  <a:cubicBezTo>
                    <a:pt x="793" y="233"/>
                    <a:pt x="792" y="230"/>
                    <a:pt x="791" y="228"/>
                  </a:cubicBezTo>
                  <a:cubicBezTo>
                    <a:pt x="791" y="228"/>
                    <a:pt x="791" y="228"/>
                    <a:pt x="791" y="228"/>
                  </a:cubicBezTo>
                  <a:cubicBezTo>
                    <a:pt x="791" y="228"/>
                    <a:pt x="791" y="228"/>
                    <a:pt x="791" y="228"/>
                  </a:cubicBezTo>
                  <a:cubicBezTo>
                    <a:pt x="791" y="228"/>
                    <a:pt x="791" y="228"/>
                    <a:pt x="791" y="228"/>
                  </a:cubicBezTo>
                  <a:cubicBezTo>
                    <a:pt x="791" y="228"/>
                    <a:pt x="791" y="228"/>
                    <a:pt x="791" y="228"/>
                  </a:cubicBezTo>
                  <a:cubicBezTo>
                    <a:pt x="791" y="228"/>
                    <a:pt x="791" y="228"/>
                    <a:pt x="791" y="228"/>
                  </a:cubicBezTo>
                  <a:cubicBezTo>
                    <a:pt x="791" y="228"/>
                    <a:pt x="790" y="228"/>
                    <a:pt x="790" y="228"/>
                  </a:cubicBezTo>
                  <a:cubicBezTo>
                    <a:pt x="790" y="228"/>
                    <a:pt x="790" y="228"/>
                    <a:pt x="790" y="228"/>
                  </a:cubicBezTo>
                  <a:cubicBezTo>
                    <a:pt x="790" y="228"/>
                    <a:pt x="790" y="228"/>
                    <a:pt x="790" y="228"/>
                  </a:cubicBezTo>
                  <a:cubicBezTo>
                    <a:pt x="790" y="228"/>
                    <a:pt x="790" y="228"/>
                    <a:pt x="790" y="228"/>
                  </a:cubicBezTo>
                  <a:cubicBezTo>
                    <a:pt x="790" y="228"/>
                    <a:pt x="790" y="228"/>
                    <a:pt x="790" y="228"/>
                  </a:cubicBezTo>
                  <a:cubicBezTo>
                    <a:pt x="790" y="228"/>
                    <a:pt x="790" y="228"/>
                    <a:pt x="790" y="228"/>
                  </a:cubicBezTo>
                  <a:cubicBezTo>
                    <a:pt x="790" y="228"/>
                    <a:pt x="790" y="228"/>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7"/>
                    <a:pt x="790" y="227"/>
                    <a:pt x="790" y="227"/>
                  </a:cubicBezTo>
                  <a:cubicBezTo>
                    <a:pt x="790" y="226"/>
                    <a:pt x="790" y="226"/>
                    <a:pt x="790" y="226"/>
                  </a:cubicBezTo>
                  <a:cubicBezTo>
                    <a:pt x="790" y="226"/>
                    <a:pt x="790" y="226"/>
                    <a:pt x="790" y="226"/>
                  </a:cubicBezTo>
                  <a:cubicBezTo>
                    <a:pt x="790" y="226"/>
                    <a:pt x="790" y="226"/>
                    <a:pt x="790" y="226"/>
                  </a:cubicBezTo>
                  <a:cubicBezTo>
                    <a:pt x="790" y="226"/>
                    <a:pt x="790" y="226"/>
                    <a:pt x="790" y="226"/>
                  </a:cubicBezTo>
                  <a:cubicBezTo>
                    <a:pt x="790" y="226"/>
                    <a:pt x="790" y="226"/>
                    <a:pt x="790" y="226"/>
                  </a:cubicBezTo>
                  <a:cubicBezTo>
                    <a:pt x="790" y="226"/>
                    <a:pt x="790" y="226"/>
                    <a:pt x="790" y="226"/>
                  </a:cubicBezTo>
                  <a:cubicBezTo>
                    <a:pt x="790" y="226"/>
                    <a:pt x="790" y="226"/>
                    <a:pt x="790" y="226"/>
                  </a:cubicBezTo>
                  <a:cubicBezTo>
                    <a:pt x="790" y="226"/>
                    <a:pt x="789" y="226"/>
                    <a:pt x="789" y="226"/>
                  </a:cubicBezTo>
                  <a:cubicBezTo>
                    <a:pt x="789" y="226"/>
                    <a:pt x="789" y="226"/>
                    <a:pt x="789" y="226"/>
                  </a:cubicBezTo>
                  <a:cubicBezTo>
                    <a:pt x="789" y="226"/>
                    <a:pt x="789" y="226"/>
                    <a:pt x="789" y="226"/>
                  </a:cubicBezTo>
                  <a:cubicBezTo>
                    <a:pt x="789" y="226"/>
                    <a:pt x="789" y="226"/>
                    <a:pt x="789" y="226"/>
                  </a:cubicBezTo>
                  <a:cubicBezTo>
                    <a:pt x="789" y="226"/>
                    <a:pt x="789" y="226"/>
                    <a:pt x="789" y="226"/>
                  </a:cubicBezTo>
                  <a:cubicBezTo>
                    <a:pt x="789" y="226"/>
                    <a:pt x="789" y="226"/>
                    <a:pt x="789" y="226"/>
                  </a:cubicBezTo>
                  <a:cubicBezTo>
                    <a:pt x="789" y="226"/>
                    <a:pt x="789" y="226"/>
                    <a:pt x="789" y="226"/>
                  </a:cubicBezTo>
                  <a:cubicBezTo>
                    <a:pt x="789" y="226"/>
                    <a:pt x="789" y="226"/>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5"/>
                  </a:cubicBezTo>
                  <a:cubicBezTo>
                    <a:pt x="789" y="225"/>
                    <a:pt x="789" y="225"/>
                    <a:pt x="789" y="224"/>
                  </a:cubicBezTo>
                  <a:cubicBezTo>
                    <a:pt x="789" y="224"/>
                    <a:pt x="789" y="224"/>
                    <a:pt x="789" y="224"/>
                  </a:cubicBezTo>
                  <a:cubicBezTo>
                    <a:pt x="789" y="224"/>
                    <a:pt x="789" y="224"/>
                    <a:pt x="789" y="224"/>
                  </a:cubicBezTo>
                  <a:cubicBezTo>
                    <a:pt x="789" y="224"/>
                    <a:pt x="789" y="224"/>
                    <a:pt x="789" y="224"/>
                  </a:cubicBezTo>
                  <a:cubicBezTo>
                    <a:pt x="788" y="223"/>
                    <a:pt x="787" y="222"/>
                    <a:pt x="787" y="220"/>
                  </a:cubicBezTo>
                  <a:cubicBezTo>
                    <a:pt x="787" y="220"/>
                    <a:pt x="787" y="220"/>
                    <a:pt x="787" y="220"/>
                  </a:cubicBezTo>
                  <a:cubicBezTo>
                    <a:pt x="786" y="220"/>
                    <a:pt x="786" y="220"/>
                    <a:pt x="786" y="220"/>
                  </a:cubicBezTo>
                  <a:cubicBezTo>
                    <a:pt x="786" y="220"/>
                    <a:pt x="786" y="220"/>
                    <a:pt x="786" y="220"/>
                  </a:cubicBezTo>
                  <a:cubicBezTo>
                    <a:pt x="786" y="220"/>
                    <a:pt x="786" y="220"/>
                    <a:pt x="786" y="220"/>
                  </a:cubicBezTo>
                  <a:cubicBezTo>
                    <a:pt x="786" y="220"/>
                    <a:pt x="786" y="220"/>
                    <a:pt x="786" y="220"/>
                  </a:cubicBezTo>
                  <a:cubicBezTo>
                    <a:pt x="786" y="220"/>
                    <a:pt x="786" y="220"/>
                    <a:pt x="786" y="220"/>
                  </a:cubicBezTo>
                  <a:cubicBezTo>
                    <a:pt x="786" y="220"/>
                    <a:pt x="786" y="220"/>
                    <a:pt x="786" y="220"/>
                  </a:cubicBezTo>
                  <a:cubicBezTo>
                    <a:pt x="786" y="220"/>
                    <a:pt x="786" y="220"/>
                    <a:pt x="786" y="220"/>
                  </a:cubicBezTo>
                  <a:cubicBezTo>
                    <a:pt x="786" y="220"/>
                    <a:pt x="786" y="220"/>
                    <a:pt x="786" y="220"/>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9"/>
                    <a:pt x="786" y="219"/>
                  </a:cubicBezTo>
                  <a:cubicBezTo>
                    <a:pt x="786" y="219"/>
                    <a:pt x="786"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8"/>
                    <a:pt x="785" y="218"/>
                    <a:pt x="785" y="218"/>
                  </a:cubicBezTo>
                  <a:cubicBezTo>
                    <a:pt x="785" y="217"/>
                    <a:pt x="785" y="217"/>
                    <a:pt x="785" y="217"/>
                  </a:cubicBezTo>
                  <a:cubicBezTo>
                    <a:pt x="785" y="217"/>
                    <a:pt x="785" y="217"/>
                    <a:pt x="785" y="217"/>
                  </a:cubicBezTo>
                  <a:cubicBezTo>
                    <a:pt x="785" y="217"/>
                    <a:pt x="785" y="217"/>
                    <a:pt x="785" y="217"/>
                  </a:cubicBezTo>
                  <a:cubicBezTo>
                    <a:pt x="785" y="217"/>
                    <a:pt x="785" y="217"/>
                    <a:pt x="785" y="217"/>
                  </a:cubicBezTo>
                  <a:cubicBezTo>
                    <a:pt x="785" y="217"/>
                    <a:pt x="785" y="217"/>
                    <a:pt x="785" y="217"/>
                  </a:cubicBezTo>
                  <a:cubicBezTo>
                    <a:pt x="785" y="217"/>
                    <a:pt x="785" y="217"/>
                    <a:pt x="785" y="217"/>
                  </a:cubicBezTo>
                  <a:cubicBezTo>
                    <a:pt x="785" y="217"/>
                    <a:pt x="785" y="217"/>
                    <a:pt x="785" y="217"/>
                  </a:cubicBezTo>
                  <a:close/>
                  <a:moveTo>
                    <a:pt x="764" y="183"/>
                  </a:moveTo>
                  <a:cubicBezTo>
                    <a:pt x="761" y="185"/>
                    <a:pt x="761" y="185"/>
                    <a:pt x="761" y="185"/>
                  </a:cubicBezTo>
                  <a:cubicBezTo>
                    <a:pt x="764" y="191"/>
                    <a:pt x="768" y="196"/>
                    <a:pt x="771" y="202"/>
                  </a:cubicBezTo>
                  <a:cubicBezTo>
                    <a:pt x="775" y="200"/>
                    <a:pt x="775" y="200"/>
                    <a:pt x="775" y="200"/>
                  </a:cubicBezTo>
                  <a:cubicBezTo>
                    <a:pt x="774" y="198"/>
                    <a:pt x="773" y="197"/>
                    <a:pt x="772" y="195"/>
                  </a:cubicBezTo>
                  <a:cubicBezTo>
                    <a:pt x="772" y="195"/>
                    <a:pt x="772" y="195"/>
                    <a:pt x="772" y="195"/>
                  </a:cubicBezTo>
                  <a:cubicBezTo>
                    <a:pt x="772" y="195"/>
                    <a:pt x="772" y="195"/>
                    <a:pt x="772" y="195"/>
                  </a:cubicBezTo>
                  <a:cubicBezTo>
                    <a:pt x="772" y="195"/>
                    <a:pt x="772" y="195"/>
                    <a:pt x="772" y="195"/>
                  </a:cubicBezTo>
                  <a:cubicBezTo>
                    <a:pt x="772" y="195"/>
                    <a:pt x="772" y="195"/>
                    <a:pt x="772" y="195"/>
                  </a:cubicBezTo>
                  <a:cubicBezTo>
                    <a:pt x="772" y="195"/>
                    <a:pt x="772" y="195"/>
                    <a:pt x="772" y="195"/>
                  </a:cubicBezTo>
                  <a:cubicBezTo>
                    <a:pt x="772" y="195"/>
                    <a:pt x="772" y="195"/>
                    <a:pt x="772" y="195"/>
                  </a:cubicBezTo>
                  <a:cubicBezTo>
                    <a:pt x="769" y="191"/>
                    <a:pt x="767" y="187"/>
                    <a:pt x="764" y="183"/>
                  </a:cubicBezTo>
                  <a:cubicBezTo>
                    <a:pt x="764" y="183"/>
                    <a:pt x="764" y="183"/>
                    <a:pt x="764" y="183"/>
                  </a:cubicBezTo>
                  <a:close/>
                  <a:moveTo>
                    <a:pt x="740" y="151"/>
                  </a:moveTo>
                  <a:cubicBezTo>
                    <a:pt x="737" y="154"/>
                    <a:pt x="737" y="154"/>
                    <a:pt x="737" y="154"/>
                  </a:cubicBezTo>
                  <a:cubicBezTo>
                    <a:pt x="741" y="159"/>
                    <a:pt x="745" y="164"/>
                    <a:pt x="749" y="169"/>
                  </a:cubicBezTo>
                  <a:cubicBezTo>
                    <a:pt x="752" y="167"/>
                    <a:pt x="752" y="167"/>
                    <a:pt x="752" y="167"/>
                  </a:cubicBezTo>
                  <a:cubicBezTo>
                    <a:pt x="751" y="165"/>
                    <a:pt x="750" y="163"/>
                    <a:pt x="748" y="162"/>
                  </a:cubicBezTo>
                  <a:cubicBezTo>
                    <a:pt x="748" y="162"/>
                    <a:pt x="748" y="162"/>
                    <a:pt x="748" y="162"/>
                  </a:cubicBezTo>
                  <a:cubicBezTo>
                    <a:pt x="748" y="162"/>
                    <a:pt x="748" y="162"/>
                    <a:pt x="748" y="162"/>
                  </a:cubicBezTo>
                  <a:cubicBezTo>
                    <a:pt x="748" y="162"/>
                    <a:pt x="748" y="162"/>
                    <a:pt x="748" y="162"/>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8" y="161"/>
                    <a:pt x="748" y="161"/>
                    <a:pt x="748" y="161"/>
                  </a:cubicBezTo>
                  <a:cubicBezTo>
                    <a:pt x="747" y="161"/>
                    <a:pt x="747" y="161"/>
                    <a:pt x="747" y="161"/>
                  </a:cubicBezTo>
                  <a:cubicBezTo>
                    <a:pt x="747" y="161"/>
                    <a:pt x="747" y="161"/>
                    <a:pt x="747" y="161"/>
                  </a:cubicBezTo>
                  <a:cubicBezTo>
                    <a:pt x="747" y="161"/>
                    <a:pt x="747" y="161"/>
                    <a:pt x="747" y="161"/>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60"/>
                    <a:pt x="747" y="160"/>
                    <a:pt x="747" y="160"/>
                  </a:cubicBezTo>
                  <a:cubicBezTo>
                    <a:pt x="747" y="159"/>
                    <a:pt x="747" y="159"/>
                    <a:pt x="747" y="159"/>
                  </a:cubicBezTo>
                  <a:cubicBezTo>
                    <a:pt x="747" y="159"/>
                    <a:pt x="747" y="159"/>
                    <a:pt x="747" y="159"/>
                  </a:cubicBezTo>
                  <a:cubicBezTo>
                    <a:pt x="747"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9"/>
                    <a:pt x="746" y="159"/>
                    <a:pt x="746" y="159"/>
                  </a:cubicBezTo>
                  <a:cubicBezTo>
                    <a:pt x="746" y="158"/>
                    <a:pt x="746" y="158"/>
                    <a:pt x="746" y="158"/>
                  </a:cubicBezTo>
                  <a:cubicBezTo>
                    <a:pt x="746" y="158"/>
                    <a:pt x="746" y="158"/>
                    <a:pt x="746" y="158"/>
                  </a:cubicBezTo>
                  <a:cubicBezTo>
                    <a:pt x="744" y="156"/>
                    <a:pt x="742" y="153"/>
                    <a:pt x="740" y="151"/>
                  </a:cubicBezTo>
                  <a:close/>
                  <a:moveTo>
                    <a:pt x="713" y="122"/>
                  </a:moveTo>
                  <a:cubicBezTo>
                    <a:pt x="710" y="124"/>
                    <a:pt x="710" y="124"/>
                    <a:pt x="710" y="124"/>
                  </a:cubicBezTo>
                  <a:cubicBezTo>
                    <a:pt x="715" y="129"/>
                    <a:pt x="719" y="134"/>
                    <a:pt x="724" y="139"/>
                  </a:cubicBezTo>
                  <a:cubicBezTo>
                    <a:pt x="727" y="136"/>
                    <a:pt x="727" y="136"/>
                    <a:pt x="727" y="136"/>
                  </a:cubicBezTo>
                  <a:cubicBezTo>
                    <a:pt x="726" y="135"/>
                    <a:pt x="725" y="134"/>
                    <a:pt x="724" y="133"/>
                  </a:cubicBezTo>
                  <a:cubicBezTo>
                    <a:pt x="724" y="133"/>
                    <a:pt x="724" y="133"/>
                    <a:pt x="724" y="133"/>
                  </a:cubicBezTo>
                  <a:cubicBezTo>
                    <a:pt x="724" y="133"/>
                    <a:pt x="724" y="133"/>
                    <a:pt x="723" y="133"/>
                  </a:cubicBezTo>
                  <a:cubicBezTo>
                    <a:pt x="723" y="133"/>
                    <a:pt x="723" y="133"/>
                    <a:pt x="723" y="133"/>
                  </a:cubicBezTo>
                  <a:cubicBezTo>
                    <a:pt x="723" y="133"/>
                    <a:pt x="723" y="133"/>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3" y="132"/>
                    <a:pt x="723" y="132"/>
                    <a:pt x="723" y="132"/>
                  </a:cubicBezTo>
                  <a:cubicBezTo>
                    <a:pt x="722" y="132"/>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1"/>
                    <a:pt x="722" y="131"/>
                    <a:pt x="722" y="131"/>
                  </a:cubicBezTo>
                  <a:cubicBezTo>
                    <a:pt x="722"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30"/>
                  </a:cubicBezTo>
                  <a:cubicBezTo>
                    <a:pt x="721" y="130"/>
                    <a:pt x="721" y="130"/>
                    <a:pt x="721" y="129"/>
                  </a:cubicBezTo>
                  <a:cubicBezTo>
                    <a:pt x="721" y="129"/>
                    <a:pt x="721" y="129"/>
                    <a:pt x="721"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9"/>
                    <a:pt x="720" y="129"/>
                  </a:cubicBezTo>
                  <a:cubicBezTo>
                    <a:pt x="720" y="129"/>
                    <a:pt x="720" y="128"/>
                    <a:pt x="720" y="128"/>
                  </a:cubicBezTo>
                  <a:cubicBezTo>
                    <a:pt x="720" y="128"/>
                    <a:pt x="720" y="128"/>
                    <a:pt x="720" y="128"/>
                  </a:cubicBezTo>
                  <a:cubicBezTo>
                    <a:pt x="720"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8"/>
                    <a:pt x="719" y="128"/>
                  </a:cubicBezTo>
                  <a:cubicBezTo>
                    <a:pt x="719" y="128"/>
                    <a:pt x="719" y="127"/>
                    <a:pt x="719" y="127"/>
                  </a:cubicBezTo>
                  <a:cubicBezTo>
                    <a:pt x="719" y="127"/>
                    <a:pt x="719" y="127"/>
                    <a:pt x="719" y="127"/>
                  </a:cubicBezTo>
                  <a:cubicBezTo>
                    <a:pt x="719" y="127"/>
                    <a:pt x="719"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7"/>
                    <a:pt x="718" y="127"/>
                    <a:pt x="718" y="127"/>
                  </a:cubicBezTo>
                  <a:cubicBezTo>
                    <a:pt x="718" y="126"/>
                    <a:pt x="718" y="126"/>
                    <a:pt x="718" y="126"/>
                  </a:cubicBezTo>
                  <a:cubicBezTo>
                    <a:pt x="718" y="126"/>
                    <a:pt x="718" y="126"/>
                    <a:pt x="718" y="126"/>
                  </a:cubicBezTo>
                  <a:cubicBezTo>
                    <a:pt x="718" y="126"/>
                    <a:pt x="718" y="126"/>
                    <a:pt x="718"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6"/>
                    <a:pt x="717" y="126"/>
                    <a:pt x="717" y="126"/>
                  </a:cubicBezTo>
                  <a:cubicBezTo>
                    <a:pt x="717" y="125"/>
                    <a:pt x="717" y="125"/>
                    <a:pt x="717" y="125"/>
                  </a:cubicBezTo>
                  <a:cubicBezTo>
                    <a:pt x="717" y="125"/>
                    <a:pt x="717" y="125"/>
                    <a:pt x="717" y="125"/>
                  </a:cubicBezTo>
                  <a:cubicBezTo>
                    <a:pt x="717" y="125"/>
                    <a:pt x="717" y="125"/>
                    <a:pt x="717" y="125"/>
                  </a:cubicBezTo>
                  <a:cubicBezTo>
                    <a:pt x="717" y="125"/>
                    <a:pt x="717"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5"/>
                  </a:cubicBezTo>
                  <a:cubicBezTo>
                    <a:pt x="716" y="125"/>
                    <a:pt x="716" y="125"/>
                    <a:pt x="716" y="124"/>
                  </a:cubicBezTo>
                  <a:cubicBezTo>
                    <a:pt x="716" y="124"/>
                    <a:pt x="716" y="124"/>
                    <a:pt x="716" y="124"/>
                  </a:cubicBezTo>
                  <a:cubicBezTo>
                    <a:pt x="716" y="124"/>
                    <a:pt x="716" y="124"/>
                    <a:pt x="716" y="124"/>
                  </a:cubicBezTo>
                  <a:cubicBezTo>
                    <a:pt x="716" y="124"/>
                    <a:pt x="716" y="124"/>
                    <a:pt x="716" y="124"/>
                  </a:cubicBezTo>
                  <a:cubicBezTo>
                    <a:pt x="716" y="124"/>
                    <a:pt x="716"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4"/>
                  </a:cubicBezTo>
                  <a:cubicBezTo>
                    <a:pt x="715" y="124"/>
                    <a:pt x="715" y="124"/>
                    <a:pt x="715" y="123"/>
                  </a:cubicBezTo>
                  <a:cubicBezTo>
                    <a:pt x="715" y="123"/>
                    <a:pt x="715" y="123"/>
                    <a:pt x="715" y="123"/>
                  </a:cubicBezTo>
                  <a:cubicBezTo>
                    <a:pt x="715" y="123"/>
                    <a:pt x="715" y="123"/>
                    <a:pt x="715" y="123"/>
                  </a:cubicBezTo>
                  <a:cubicBezTo>
                    <a:pt x="715" y="123"/>
                    <a:pt x="715" y="123"/>
                    <a:pt x="715" y="123"/>
                  </a:cubicBezTo>
                  <a:cubicBezTo>
                    <a:pt x="715" y="123"/>
                    <a:pt x="715"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3"/>
                  </a:cubicBezTo>
                  <a:cubicBezTo>
                    <a:pt x="714" y="123"/>
                    <a:pt x="714" y="123"/>
                    <a:pt x="714" y="122"/>
                  </a:cubicBezTo>
                  <a:cubicBezTo>
                    <a:pt x="714" y="122"/>
                    <a:pt x="714" y="122"/>
                    <a:pt x="714" y="122"/>
                  </a:cubicBezTo>
                  <a:cubicBezTo>
                    <a:pt x="714" y="122"/>
                    <a:pt x="714" y="122"/>
                    <a:pt x="714" y="122"/>
                  </a:cubicBezTo>
                  <a:cubicBezTo>
                    <a:pt x="714" y="122"/>
                    <a:pt x="714" y="122"/>
                    <a:pt x="714" y="122"/>
                  </a:cubicBezTo>
                  <a:cubicBezTo>
                    <a:pt x="714" y="122"/>
                    <a:pt x="714"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ubicBezTo>
                    <a:pt x="713" y="122"/>
                    <a:pt x="713" y="122"/>
                    <a:pt x="713" y="122"/>
                  </a:cubicBezTo>
                  <a:close/>
                  <a:moveTo>
                    <a:pt x="683" y="95"/>
                  </a:moveTo>
                  <a:cubicBezTo>
                    <a:pt x="681" y="98"/>
                    <a:pt x="681" y="98"/>
                    <a:pt x="681" y="98"/>
                  </a:cubicBezTo>
                  <a:cubicBezTo>
                    <a:pt x="686" y="102"/>
                    <a:pt x="691" y="106"/>
                    <a:pt x="696" y="111"/>
                  </a:cubicBezTo>
                  <a:cubicBezTo>
                    <a:pt x="698" y="108"/>
                    <a:pt x="698" y="108"/>
                    <a:pt x="698" y="108"/>
                  </a:cubicBezTo>
                  <a:cubicBezTo>
                    <a:pt x="698" y="108"/>
                    <a:pt x="698" y="108"/>
                    <a:pt x="698" y="108"/>
                  </a:cubicBezTo>
                  <a:cubicBezTo>
                    <a:pt x="698" y="108"/>
                    <a:pt x="698" y="108"/>
                    <a:pt x="698" y="108"/>
                  </a:cubicBezTo>
                  <a:cubicBezTo>
                    <a:pt x="698" y="108"/>
                    <a:pt x="698" y="108"/>
                    <a:pt x="698" y="108"/>
                  </a:cubicBezTo>
                  <a:cubicBezTo>
                    <a:pt x="698" y="108"/>
                    <a:pt x="698" y="108"/>
                    <a:pt x="698" y="108"/>
                  </a:cubicBezTo>
                  <a:cubicBezTo>
                    <a:pt x="698" y="108"/>
                    <a:pt x="698" y="107"/>
                    <a:pt x="698" y="107"/>
                  </a:cubicBezTo>
                  <a:cubicBezTo>
                    <a:pt x="698" y="107"/>
                    <a:pt x="698" y="107"/>
                    <a:pt x="698" y="107"/>
                  </a:cubicBezTo>
                  <a:cubicBezTo>
                    <a:pt x="698" y="107"/>
                    <a:pt x="698" y="107"/>
                    <a:pt x="698" y="107"/>
                  </a:cubicBezTo>
                  <a:cubicBezTo>
                    <a:pt x="698" y="107"/>
                    <a:pt x="698" y="107"/>
                    <a:pt x="698" y="107"/>
                  </a:cubicBezTo>
                  <a:cubicBezTo>
                    <a:pt x="698" y="107"/>
                    <a:pt x="698" y="107"/>
                    <a:pt x="698" y="107"/>
                  </a:cubicBezTo>
                  <a:cubicBezTo>
                    <a:pt x="698" y="107"/>
                    <a:pt x="698" y="107"/>
                    <a:pt x="698" y="107"/>
                  </a:cubicBezTo>
                  <a:cubicBezTo>
                    <a:pt x="698" y="107"/>
                    <a:pt x="698" y="107"/>
                    <a:pt x="698" y="107"/>
                  </a:cubicBezTo>
                  <a:cubicBezTo>
                    <a:pt x="698" y="107"/>
                    <a:pt x="697" y="107"/>
                    <a:pt x="697" y="107"/>
                  </a:cubicBezTo>
                  <a:cubicBezTo>
                    <a:pt x="697" y="107"/>
                    <a:pt x="697" y="107"/>
                    <a:pt x="697" y="107"/>
                  </a:cubicBezTo>
                  <a:cubicBezTo>
                    <a:pt x="697" y="107"/>
                    <a:pt x="697" y="107"/>
                    <a:pt x="697" y="107"/>
                  </a:cubicBezTo>
                  <a:cubicBezTo>
                    <a:pt x="697" y="107"/>
                    <a:pt x="697" y="107"/>
                    <a:pt x="697" y="107"/>
                  </a:cubicBezTo>
                  <a:cubicBezTo>
                    <a:pt x="696" y="105"/>
                    <a:pt x="694" y="104"/>
                    <a:pt x="692" y="103"/>
                  </a:cubicBezTo>
                  <a:cubicBezTo>
                    <a:pt x="692" y="103"/>
                    <a:pt x="692" y="103"/>
                    <a:pt x="692" y="103"/>
                  </a:cubicBezTo>
                  <a:cubicBezTo>
                    <a:pt x="692" y="103"/>
                    <a:pt x="692" y="103"/>
                    <a:pt x="692" y="103"/>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2" y="102"/>
                  </a:cubicBezTo>
                  <a:cubicBezTo>
                    <a:pt x="692" y="102"/>
                    <a:pt x="692" y="102"/>
                    <a:pt x="691" y="102"/>
                  </a:cubicBezTo>
                  <a:cubicBezTo>
                    <a:pt x="691" y="102"/>
                    <a:pt x="691" y="102"/>
                    <a:pt x="691" y="102"/>
                  </a:cubicBezTo>
                  <a:cubicBezTo>
                    <a:pt x="691" y="102"/>
                    <a:pt x="691" y="102"/>
                    <a:pt x="691" y="102"/>
                  </a:cubicBezTo>
                  <a:cubicBezTo>
                    <a:pt x="691" y="102"/>
                    <a:pt x="691" y="102"/>
                    <a:pt x="691" y="102"/>
                  </a:cubicBezTo>
                  <a:cubicBezTo>
                    <a:pt x="691" y="102"/>
                    <a:pt x="691" y="102"/>
                    <a:pt x="691" y="102"/>
                  </a:cubicBezTo>
                  <a:cubicBezTo>
                    <a:pt x="691" y="102"/>
                    <a:pt x="691" y="102"/>
                    <a:pt x="691" y="102"/>
                  </a:cubicBezTo>
                  <a:cubicBezTo>
                    <a:pt x="691" y="102"/>
                    <a:pt x="691" y="102"/>
                    <a:pt x="691" y="101"/>
                  </a:cubicBezTo>
                  <a:cubicBezTo>
                    <a:pt x="691" y="101"/>
                    <a:pt x="691" y="101"/>
                    <a:pt x="691" y="101"/>
                  </a:cubicBezTo>
                  <a:cubicBezTo>
                    <a:pt x="691" y="101"/>
                    <a:pt x="691" y="101"/>
                    <a:pt x="691" y="101"/>
                  </a:cubicBezTo>
                  <a:cubicBezTo>
                    <a:pt x="691" y="101"/>
                    <a:pt x="691" y="101"/>
                    <a:pt x="691" y="101"/>
                  </a:cubicBezTo>
                  <a:cubicBezTo>
                    <a:pt x="691" y="101"/>
                    <a:pt x="691" y="101"/>
                    <a:pt x="691" y="101"/>
                  </a:cubicBezTo>
                  <a:cubicBezTo>
                    <a:pt x="691" y="101"/>
                    <a:pt x="691" y="101"/>
                    <a:pt x="691" y="101"/>
                  </a:cubicBezTo>
                  <a:cubicBezTo>
                    <a:pt x="691" y="101"/>
                    <a:pt x="691" y="101"/>
                    <a:pt x="691" y="101"/>
                  </a:cubicBezTo>
                  <a:cubicBezTo>
                    <a:pt x="691" y="101"/>
                    <a:pt x="691" y="101"/>
                    <a:pt x="691" y="101"/>
                  </a:cubicBezTo>
                  <a:cubicBezTo>
                    <a:pt x="691" y="101"/>
                    <a:pt x="691" y="101"/>
                    <a:pt x="691" y="101"/>
                  </a:cubicBezTo>
                  <a:cubicBezTo>
                    <a:pt x="691" y="101"/>
                    <a:pt x="691" y="101"/>
                    <a:pt x="691" y="101"/>
                  </a:cubicBezTo>
                  <a:cubicBezTo>
                    <a:pt x="691" y="101"/>
                    <a:pt x="691" y="101"/>
                    <a:pt x="691" y="101"/>
                  </a:cubicBezTo>
                  <a:cubicBezTo>
                    <a:pt x="691" y="101"/>
                    <a:pt x="691" y="101"/>
                    <a:pt x="690" y="101"/>
                  </a:cubicBezTo>
                  <a:cubicBezTo>
                    <a:pt x="690" y="101"/>
                    <a:pt x="690" y="101"/>
                    <a:pt x="690" y="101"/>
                  </a:cubicBezTo>
                  <a:cubicBezTo>
                    <a:pt x="690" y="101"/>
                    <a:pt x="690" y="101"/>
                    <a:pt x="690" y="101"/>
                  </a:cubicBezTo>
                  <a:cubicBezTo>
                    <a:pt x="690" y="101"/>
                    <a:pt x="690" y="101"/>
                    <a:pt x="690" y="101"/>
                  </a:cubicBezTo>
                  <a:cubicBezTo>
                    <a:pt x="690" y="101"/>
                    <a:pt x="690" y="101"/>
                    <a:pt x="690" y="101"/>
                  </a:cubicBezTo>
                  <a:cubicBezTo>
                    <a:pt x="690" y="101"/>
                    <a:pt x="690" y="101"/>
                    <a:pt x="690" y="101"/>
                  </a:cubicBezTo>
                  <a:cubicBezTo>
                    <a:pt x="690" y="101"/>
                    <a:pt x="690" y="101"/>
                    <a:pt x="690" y="101"/>
                  </a:cubicBezTo>
                  <a:cubicBezTo>
                    <a:pt x="690" y="101"/>
                    <a:pt x="690" y="101"/>
                    <a:pt x="690" y="101"/>
                  </a:cubicBezTo>
                  <a:cubicBezTo>
                    <a:pt x="690" y="101"/>
                    <a:pt x="690" y="101"/>
                    <a:pt x="690" y="101"/>
                  </a:cubicBezTo>
                  <a:cubicBezTo>
                    <a:pt x="690" y="101"/>
                    <a:pt x="690" y="101"/>
                    <a:pt x="690" y="100"/>
                  </a:cubicBezTo>
                  <a:cubicBezTo>
                    <a:pt x="690" y="100"/>
                    <a:pt x="690" y="100"/>
                    <a:pt x="690" y="100"/>
                  </a:cubicBezTo>
                  <a:cubicBezTo>
                    <a:pt x="690" y="100"/>
                    <a:pt x="690" y="100"/>
                    <a:pt x="690" y="100"/>
                  </a:cubicBezTo>
                  <a:cubicBezTo>
                    <a:pt x="690" y="100"/>
                    <a:pt x="690" y="100"/>
                    <a:pt x="690" y="100"/>
                  </a:cubicBezTo>
                  <a:cubicBezTo>
                    <a:pt x="690" y="100"/>
                    <a:pt x="690" y="100"/>
                    <a:pt x="690" y="100"/>
                  </a:cubicBezTo>
                  <a:cubicBezTo>
                    <a:pt x="690" y="100"/>
                    <a:pt x="690" y="100"/>
                    <a:pt x="690" y="100"/>
                  </a:cubicBezTo>
                  <a:cubicBezTo>
                    <a:pt x="690" y="100"/>
                    <a:pt x="690" y="100"/>
                    <a:pt x="690" y="100"/>
                  </a:cubicBezTo>
                  <a:cubicBezTo>
                    <a:pt x="690" y="100"/>
                    <a:pt x="690" y="100"/>
                    <a:pt x="690" y="100"/>
                  </a:cubicBezTo>
                  <a:cubicBezTo>
                    <a:pt x="690" y="100"/>
                    <a:pt x="690"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100"/>
                    <a:pt x="689" y="100"/>
                  </a:cubicBezTo>
                  <a:cubicBezTo>
                    <a:pt x="689" y="100"/>
                    <a:pt x="689" y="99"/>
                    <a:pt x="689" y="99"/>
                  </a:cubicBezTo>
                  <a:cubicBezTo>
                    <a:pt x="689" y="99"/>
                    <a:pt x="689" y="99"/>
                    <a:pt x="689" y="99"/>
                  </a:cubicBezTo>
                  <a:cubicBezTo>
                    <a:pt x="689" y="99"/>
                    <a:pt x="689" y="99"/>
                    <a:pt x="689" y="99"/>
                  </a:cubicBezTo>
                  <a:cubicBezTo>
                    <a:pt x="689" y="99"/>
                    <a:pt x="689" y="99"/>
                    <a:pt x="689" y="99"/>
                  </a:cubicBezTo>
                  <a:cubicBezTo>
                    <a:pt x="689" y="99"/>
                    <a:pt x="689" y="99"/>
                    <a:pt x="689" y="99"/>
                  </a:cubicBezTo>
                  <a:cubicBezTo>
                    <a:pt x="689"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9"/>
                  </a:cubicBezTo>
                  <a:cubicBezTo>
                    <a:pt x="688" y="99"/>
                    <a:pt x="688" y="99"/>
                    <a:pt x="688" y="98"/>
                  </a:cubicBezTo>
                  <a:cubicBezTo>
                    <a:pt x="688" y="98"/>
                    <a:pt x="688" y="98"/>
                    <a:pt x="688" y="98"/>
                  </a:cubicBezTo>
                  <a:cubicBezTo>
                    <a:pt x="688" y="98"/>
                    <a:pt x="688"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7" y="98"/>
                    <a:pt x="687" y="98"/>
                    <a:pt x="687" y="98"/>
                  </a:cubicBezTo>
                  <a:cubicBezTo>
                    <a:pt x="686" y="98"/>
                    <a:pt x="686" y="98"/>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6" y="97"/>
                    <a:pt x="686" y="97"/>
                  </a:cubicBezTo>
                  <a:cubicBezTo>
                    <a:pt x="686" y="97"/>
                    <a:pt x="685" y="97"/>
                    <a:pt x="685" y="97"/>
                  </a:cubicBezTo>
                  <a:cubicBezTo>
                    <a:pt x="685" y="97"/>
                    <a:pt x="685" y="97"/>
                    <a:pt x="685" y="97"/>
                  </a:cubicBezTo>
                  <a:cubicBezTo>
                    <a:pt x="685" y="97"/>
                    <a:pt x="685" y="97"/>
                    <a:pt x="685" y="97"/>
                  </a:cubicBezTo>
                  <a:cubicBezTo>
                    <a:pt x="685" y="97"/>
                    <a:pt x="685" y="97"/>
                    <a:pt x="685" y="97"/>
                  </a:cubicBezTo>
                  <a:cubicBezTo>
                    <a:pt x="685" y="97"/>
                    <a:pt x="685" y="97"/>
                    <a:pt x="685" y="97"/>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5" y="96"/>
                    <a:pt x="685" y="96"/>
                    <a:pt x="685" y="96"/>
                  </a:cubicBezTo>
                  <a:cubicBezTo>
                    <a:pt x="684" y="96"/>
                    <a:pt x="684" y="95"/>
                    <a:pt x="683" y="95"/>
                  </a:cubicBezTo>
                  <a:close/>
                  <a:moveTo>
                    <a:pt x="651" y="71"/>
                  </a:moveTo>
                  <a:cubicBezTo>
                    <a:pt x="649" y="74"/>
                    <a:pt x="649" y="74"/>
                    <a:pt x="649" y="74"/>
                  </a:cubicBezTo>
                  <a:cubicBezTo>
                    <a:pt x="654" y="78"/>
                    <a:pt x="660" y="82"/>
                    <a:pt x="665" y="86"/>
                  </a:cubicBezTo>
                  <a:cubicBezTo>
                    <a:pt x="667" y="82"/>
                    <a:pt x="667" y="82"/>
                    <a:pt x="667" y="82"/>
                  </a:cubicBezTo>
                  <a:cubicBezTo>
                    <a:pt x="664" y="80"/>
                    <a:pt x="660" y="77"/>
                    <a:pt x="656" y="74"/>
                  </a:cubicBezTo>
                  <a:cubicBezTo>
                    <a:pt x="656" y="74"/>
                    <a:pt x="656" y="74"/>
                    <a:pt x="656" y="74"/>
                  </a:cubicBezTo>
                  <a:cubicBezTo>
                    <a:pt x="656" y="74"/>
                    <a:pt x="656" y="74"/>
                    <a:pt x="656" y="74"/>
                  </a:cubicBezTo>
                  <a:cubicBezTo>
                    <a:pt x="656" y="74"/>
                    <a:pt x="656" y="74"/>
                    <a:pt x="656" y="74"/>
                  </a:cubicBezTo>
                  <a:cubicBezTo>
                    <a:pt x="656" y="74"/>
                    <a:pt x="656" y="74"/>
                    <a:pt x="656" y="74"/>
                  </a:cubicBezTo>
                  <a:cubicBezTo>
                    <a:pt x="656" y="74"/>
                    <a:pt x="656" y="74"/>
                    <a:pt x="656" y="74"/>
                  </a:cubicBezTo>
                  <a:cubicBezTo>
                    <a:pt x="655" y="74"/>
                    <a:pt x="655" y="74"/>
                    <a:pt x="655" y="74"/>
                  </a:cubicBezTo>
                  <a:cubicBezTo>
                    <a:pt x="655" y="74"/>
                    <a:pt x="655" y="74"/>
                    <a:pt x="655" y="74"/>
                  </a:cubicBezTo>
                  <a:cubicBezTo>
                    <a:pt x="655" y="74"/>
                    <a:pt x="655" y="74"/>
                    <a:pt x="655" y="74"/>
                  </a:cubicBezTo>
                  <a:cubicBezTo>
                    <a:pt x="655" y="74"/>
                    <a:pt x="655" y="74"/>
                    <a:pt x="655" y="74"/>
                  </a:cubicBezTo>
                  <a:cubicBezTo>
                    <a:pt x="655" y="74"/>
                    <a:pt x="655" y="74"/>
                    <a:pt x="655" y="74"/>
                  </a:cubicBezTo>
                  <a:cubicBezTo>
                    <a:pt x="655" y="74"/>
                    <a:pt x="655" y="74"/>
                    <a:pt x="655" y="74"/>
                  </a:cubicBezTo>
                  <a:cubicBezTo>
                    <a:pt x="655" y="74"/>
                    <a:pt x="655" y="74"/>
                    <a:pt x="655" y="74"/>
                  </a:cubicBezTo>
                  <a:cubicBezTo>
                    <a:pt x="655" y="74"/>
                    <a:pt x="655" y="74"/>
                    <a:pt x="655" y="74"/>
                  </a:cubicBezTo>
                  <a:cubicBezTo>
                    <a:pt x="655" y="74"/>
                    <a:pt x="655" y="74"/>
                    <a:pt x="655" y="74"/>
                  </a:cubicBezTo>
                  <a:cubicBezTo>
                    <a:pt x="655" y="74"/>
                    <a:pt x="655" y="73"/>
                    <a:pt x="655" y="73"/>
                  </a:cubicBezTo>
                  <a:cubicBezTo>
                    <a:pt x="655" y="73"/>
                    <a:pt x="655" y="73"/>
                    <a:pt x="655" y="73"/>
                  </a:cubicBezTo>
                  <a:cubicBezTo>
                    <a:pt x="655" y="73"/>
                    <a:pt x="655" y="73"/>
                    <a:pt x="655" y="73"/>
                  </a:cubicBezTo>
                  <a:cubicBezTo>
                    <a:pt x="655" y="73"/>
                    <a:pt x="655" y="73"/>
                    <a:pt x="655" y="73"/>
                  </a:cubicBezTo>
                  <a:cubicBezTo>
                    <a:pt x="655" y="73"/>
                    <a:pt x="655" y="73"/>
                    <a:pt x="655" y="73"/>
                  </a:cubicBezTo>
                  <a:cubicBezTo>
                    <a:pt x="655" y="73"/>
                    <a:pt x="655" y="73"/>
                    <a:pt x="655" y="73"/>
                  </a:cubicBezTo>
                  <a:cubicBezTo>
                    <a:pt x="654" y="73"/>
                    <a:pt x="654" y="73"/>
                    <a:pt x="654" y="73"/>
                  </a:cubicBezTo>
                  <a:cubicBezTo>
                    <a:pt x="654" y="73"/>
                    <a:pt x="654" y="73"/>
                    <a:pt x="654" y="73"/>
                  </a:cubicBezTo>
                  <a:cubicBezTo>
                    <a:pt x="654" y="73"/>
                    <a:pt x="654" y="73"/>
                    <a:pt x="654" y="73"/>
                  </a:cubicBezTo>
                  <a:cubicBezTo>
                    <a:pt x="654" y="73"/>
                    <a:pt x="654" y="73"/>
                    <a:pt x="654" y="73"/>
                  </a:cubicBezTo>
                  <a:cubicBezTo>
                    <a:pt x="654" y="73"/>
                    <a:pt x="654" y="73"/>
                    <a:pt x="654" y="73"/>
                  </a:cubicBezTo>
                  <a:cubicBezTo>
                    <a:pt x="654" y="73"/>
                    <a:pt x="654" y="73"/>
                    <a:pt x="654" y="73"/>
                  </a:cubicBezTo>
                  <a:cubicBezTo>
                    <a:pt x="654" y="73"/>
                    <a:pt x="654" y="73"/>
                    <a:pt x="654" y="73"/>
                  </a:cubicBezTo>
                  <a:cubicBezTo>
                    <a:pt x="654" y="73"/>
                    <a:pt x="654" y="73"/>
                    <a:pt x="654" y="73"/>
                  </a:cubicBezTo>
                  <a:cubicBezTo>
                    <a:pt x="653" y="72"/>
                    <a:pt x="652" y="72"/>
                    <a:pt x="651" y="71"/>
                  </a:cubicBezTo>
                  <a:close/>
                  <a:moveTo>
                    <a:pt x="617" y="50"/>
                  </a:moveTo>
                  <a:cubicBezTo>
                    <a:pt x="615" y="54"/>
                    <a:pt x="615" y="54"/>
                    <a:pt x="615" y="54"/>
                  </a:cubicBezTo>
                  <a:cubicBezTo>
                    <a:pt x="621" y="57"/>
                    <a:pt x="626" y="60"/>
                    <a:pt x="632" y="64"/>
                  </a:cubicBezTo>
                  <a:cubicBezTo>
                    <a:pt x="634" y="60"/>
                    <a:pt x="634" y="60"/>
                    <a:pt x="634" y="60"/>
                  </a:cubicBezTo>
                  <a:cubicBezTo>
                    <a:pt x="630" y="57"/>
                    <a:pt x="625" y="55"/>
                    <a:pt x="621" y="52"/>
                  </a:cubicBezTo>
                  <a:cubicBezTo>
                    <a:pt x="621" y="52"/>
                    <a:pt x="621" y="52"/>
                    <a:pt x="621" y="52"/>
                  </a:cubicBezTo>
                  <a:cubicBezTo>
                    <a:pt x="621" y="52"/>
                    <a:pt x="621" y="52"/>
                    <a:pt x="621" y="52"/>
                  </a:cubicBezTo>
                  <a:cubicBezTo>
                    <a:pt x="621" y="52"/>
                    <a:pt x="621" y="52"/>
                    <a:pt x="621" y="52"/>
                  </a:cubicBezTo>
                  <a:cubicBezTo>
                    <a:pt x="621" y="52"/>
                    <a:pt x="621" y="52"/>
                    <a:pt x="621" y="52"/>
                  </a:cubicBezTo>
                  <a:cubicBezTo>
                    <a:pt x="621" y="52"/>
                    <a:pt x="621" y="52"/>
                    <a:pt x="621" y="52"/>
                  </a:cubicBezTo>
                  <a:cubicBezTo>
                    <a:pt x="621" y="52"/>
                    <a:pt x="621" y="52"/>
                    <a:pt x="621" y="52"/>
                  </a:cubicBezTo>
                  <a:cubicBezTo>
                    <a:pt x="621" y="52"/>
                    <a:pt x="621" y="52"/>
                    <a:pt x="621" y="52"/>
                  </a:cubicBezTo>
                  <a:cubicBezTo>
                    <a:pt x="620" y="52"/>
                    <a:pt x="620" y="52"/>
                    <a:pt x="620" y="52"/>
                  </a:cubicBezTo>
                  <a:cubicBezTo>
                    <a:pt x="620" y="52"/>
                    <a:pt x="620" y="52"/>
                    <a:pt x="620" y="52"/>
                  </a:cubicBezTo>
                  <a:cubicBezTo>
                    <a:pt x="620" y="52"/>
                    <a:pt x="620" y="52"/>
                    <a:pt x="620" y="52"/>
                  </a:cubicBezTo>
                  <a:cubicBezTo>
                    <a:pt x="620" y="52"/>
                    <a:pt x="620" y="52"/>
                    <a:pt x="620" y="52"/>
                  </a:cubicBezTo>
                  <a:cubicBezTo>
                    <a:pt x="620" y="52"/>
                    <a:pt x="620" y="52"/>
                    <a:pt x="620" y="52"/>
                  </a:cubicBezTo>
                  <a:cubicBezTo>
                    <a:pt x="620" y="52"/>
                    <a:pt x="620" y="52"/>
                    <a:pt x="620" y="52"/>
                  </a:cubicBezTo>
                  <a:cubicBezTo>
                    <a:pt x="620" y="52"/>
                    <a:pt x="620" y="52"/>
                    <a:pt x="620" y="52"/>
                  </a:cubicBezTo>
                  <a:cubicBezTo>
                    <a:pt x="620" y="52"/>
                    <a:pt x="620" y="52"/>
                    <a:pt x="620" y="52"/>
                  </a:cubicBezTo>
                  <a:cubicBezTo>
                    <a:pt x="620" y="52"/>
                    <a:pt x="620" y="52"/>
                    <a:pt x="620" y="52"/>
                  </a:cubicBezTo>
                  <a:cubicBezTo>
                    <a:pt x="619" y="51"/>
                    <a:pt x="618" y="51"/>
                    <a:pt x="617" y="50"/>
                  </a:cubicBezTo>
                  <a:close/>
                  <a:moveTo>
                    <a:pt x="581" y="33"/>
                  </a:moveTo>
                  <a:cubicBezTo>
                    <a:pt x="579" y="37"/>
                    <a:pt x="579" y="37"/>
                    <a:pt x="579" y="37"/>
                  </a:cubicBezTo>
                  <a:cubicBezTo>
                    <a:pt x="585" y="39"/>
                    <a:pt x="591" y="42"/>
                    <a:pt x="597" y="45"/>
                  </a:cubicBezTo>
                  <a:cubicBezTo>
                    <a:pt x="599" y="41"/>
                    <a:pt x="599" y="41"/>
                    <a:pt x="599" y="41"/>
                  </a:cubicBezTo>
                  <a:cubicBezTo>
                    <a:pt x="593" y="38"/>
                    <a:pt x="587" y="35"/>
                    <a:pt x="581" y="33"/>
                  </a:cubicBezTo>
                  <a:close/>
                  <a:moveTo>
                    <a:pt x="543" y="19"/>
                  </a:moveTo>
                  <a:cubicBezTo>
                    <a:pt x="542" y="23"/>
                    <a:pt x="542" y="23"/>
                    <a:pt x="542" y="23"/>
                  </a:cubicBezTo>
                  <a:cubicBezTo>
                    <a:pt x="548" y="25"/>
                    <a:pt x="555" y="27"/>
                    <a:pt x="561" y="29"/>
                  </a:cubicBezTo>
                  <a:cubicBezTo>
                    <a:pt x="562" y="26"/>
                    <a:pt x="562" y="26"/>
                    <a:pt x="562" y="26"/>
                  </a:cubicBezTo>
                  <a:cubicBezTo>
                    <a:pt x="562" y="25"/>
                    <a:pt x="562" y="26"/>
                    <a:pt x="562" y="25"/>
                  </a:cubicBezTo>
                  <a:cubicBezTo>
                    <a:pt x="562" y="25"/>
                    <a:pt x="562" y="25"/>
                    <a:pt x="562" y="25"/>
                  </a:cubicBezTo>
                  <a:cubicBezTo>
                    <a:pt x="562" y="25"/>
                    <a:pt x="562" y="25"/>
                    <a:pt x="562" y="25"/>
                  </a:cubicBezTo>
                  <a:cubicBezTo>
                    <a:pt x="562" y="25"/>
                    <a:pt x="562" y="25"/>
                    <a:pt x="562" y="25"/>
                  </a:cubicBezTo>
                  <a:cubicBezTo>
                    <a:pt x="562" y="25"/>
                    <a:pt x="562" y="25"/>
                    <a:pt x="562" y="25"/>
                  </a:cubicBezTo>
                  <a:cubicBezTo>
                    <a:pt x="562" y="25"/>
                    <a:pt x="562" y="25"/>
                    <a:pt x="562" y="25"/>
                  </a:cubicBezTo>
                  <a:cubicBezTo>
                    <a:pt x="562" y="25"/>
                    <a:pt x="562" y="25"/>
                    <a:pt x="562" y="25"/>
                  </a:cubicBezTo>
                  <a:cubicBezTo>
                    <a:pt x="562" y="25"/>
                    <a:pt x="562" y="25"/>
                    <a:pt x="562" y="25"/>
                  </a:cubicBezTo>
                  <a:cubicBezTo>
                    <a:pt x="562" y="25"/>
                    <a:pt x="562" y="25"/>
                    <a:pt x="562" y="25"/>
                  </a:cubicBezTo>
                  <a:cubicBezTo>
                    <a:pt x="562" y="25"/>
                    <a:pt x="562" y="25"/>
                    <a:pt x="561" y="25"/>
                  </a:cubicBezTo>
                  <a:cubicBezTo>
                    <a:pt x="561" y="25"/>
                    <a:pt x="561" y="25"/>
                    <a:pt x="561" y="25"/>
                  </a:cubicBezTo>
                  <a:cubicBezTo>
                    <a:pt x="561" y="25"/>
                    <a:pt x="561" y="25"/>
                    <a:pt x="561" y="25"/>
                  </a:cubicBezTo>
                  <a:cubicBezTo>
                    <a:pt x="561" y="25"/>
                    <a:pt x="561" y="25"/>
                    <a:pt x="561" y="25"/>
                  </a:cubicBezTo>
                  <a:cubicBezTo>
                    <a:pt x="561" y="25"/>
                    <a:pt x="561" y="25"/>
                    <a:pt x="561" y="25"/>
                  </a:cubicBezTo>
                  <a:cubicBezTo>
                    <a:pt x="561" y="25"/>
                    <a:pt x="561" y="25"/>
                    <a:pt x="561" y="25"/>
                  </a:cubicBezTo>
                  <a:cubicBezTo>
                    <a:pt x="561" y="25"/>
                    <a:pt x="561" y="25"/>
                    <a:pt x="561" y="25"/>
                  </a:cubicBezTo>
                  <a:cubicBezTo>
                    <a:pt x="561" y="25"/>
                    <a:pt x="561" y="25"/>
                    <a:pt x="561" y="25"/>
                  </a:cubicBezTo>
                  <a:cubicBezTo>
                    <a:pt x="561" y="25"/>
                    <a:pt x="561" y="25"/>
                    <a:pt x="561" y="25"/>
                  </a:cubicBezTo>
                  <a:cubicBezTo>
                    <a:pt x="557" y="24"/>
                    <a:pt x="553" y="22"/>
                    <a:pt x="549" y="21"/>
                  </a:cubicBezTo>
                  <a:cubicBezTo>
                    <a:pt x="549" y="21"/>
                    <a:pt x="549" y="21"/>
                    <a:pt x="549" y="21"/>
                  </a:cubicBezTo>
                  <a:cubicBezTo>
                    <a:pt x="549" y="21"/>
                    <a:pt x="549" y="21"/>
                    <a:pt x="549" y="21"/>
                  </a:cubicBezTo>
                  <a:cubicBezTo>
                    <a:pt x="549" y="21"/>
                    <a:pt x="549" y="21"/>
                    <a:pt x="549" y="21"/>
                  </a:cubicBezTo>
                  <a:cubicBezTo>
                    <a:pt x="549" y="21"/>
                    <a:pt x="549" y="21"/>
                    <a:pt x="549" y="21"/>
                  </a:cubicBezTo>
                  <a:cubicBezTo>
                    <a:pt x="549" y="21"/>
                    <a:pt x="549" y="21"/>
                    <a:pt x="549" y="21"/>
                  </a:cubicBezTo>
                  <a:cubicBezTo>
                    <a:pt x="549" y="21"/>
                    <a:pt x="549" y="21"/>
                    <a:pt x="549" y="21"/>
                  </a:cubicBezTo>
                  <a:cubicBezTo>
                    <a:pt x="549" y="21"/>
                    <a:pt x="549" y="21"/>
                    <a:pt x="549" y="21"/>
                  </a:cubicBezTo>
                  <a:cubicBezTo>
                    <a:pt x="549" y="21"/>
                    <a:pt x="549" y="21"/>
                    <a:pt x="549" y="21"/>
                  </a:cubicBezTo>
                  <a:cubicBezTo>
                    <a:pt x="549" y="21"/>
                    <a:pt x="549" y="21"/>
                    <a:pt x="548" y="21"/>
                  </a:cubicBezTo>
                  <a:cubicBezTo>
                    <a:pt x="548" y="21"/>
                    <a:pt x="548" y="21"/>
                    <a:pt x="548" y="21"/>
                  </a:cubicBezTo>
                  <a:cubicBezTo>
                    <a:pt x="548" y="21"/>
                    <a:pt x="548" y="21"/>
                    <a:pt x="548" y="21"/>
                  </a:cubicBezTo>
                  <a:cubicBezTo>
                    <a:pt x="548" y="21"/>
                    <a:pt x="548" y="21"/>
                    <a:pt x="548" y="21"/>
                  </a:cubicBezTo>
                  <a:cubicBezTo>
                    <a:pt x="548" y="21"/>
                    <a:pt x="548" y="21"/>
                    <a:pt x="548" y="21"/>
                  </a:cubicBezTo>
                  <a:cubicBezTo>
                    <a:pt x="548" y="21"/>
                    <a:pt x="548" y="21"/>
                    <a:pt x="548" y="21"/>
                  </a:cubicBezTo>
                  <a:cubicBezTo>
                    <a:pt x="548" y="21"/>
                    <a:pt x="548" y="21"/>
                    <a:pt x="548" y="21"/>
                  </a:cubicBezTo>
                  <a:cubicBezTo>
                    <a:pt x="548" y="21"/>
                    <a:pt x="548" y="21"/>
                    <a:pt x="548" y="21"/>
                  </a:cubicBezTo>
                  <a:cubicBezTo>
                    <a:pt x="548" y="21"/>
                    <a:pt x="548" y="21"/>
                    <a:pt x="548" y="21"/>
                  </a:cubicBezTo>
                  <a:cubicBezTo>
                    <a:pt x="548" y="21"/>
                    <a:pt x="548" y="21"/>
                    <a:pt x="548" y="21"/>
                  </a:cubicBezTo>
                  <a:cubicBezTo>
                    <a:pt x="548" y="21"/>
                    <a:pt x="548" y="21"/>
                    <a:pt x="548" y="20"/>
                  </a:cubicBezTo>
                  <a:cubicBezTo>
                    <a:pt x="548" y="20"/>
                    <a:pt x="548" y="20"/>
                    <a:pt x="548" y="20"/>
                  </a:cubicBezTo>
                  <a:cubicBezTo>
                    <a:pt x="548" y="20"/>
                    <a:pt x="548" y="20"/>
                    <a:pt x="548" y="20"/>
                  </a:cubicBezTo>
                  <a:cubicBezTo>
                    <a:pt x="548" y="20"/>
                    <a:pt x="548" y="20"/>
                    <a:pt x="547" y="20"/>
                  </a:cubicBezTo>
                  <a:cubicBezTo>
                    <a:pt x="547" y="20"/>
                    <a:pt x="547" y="20"/>
                    <a:pt x="547" y="20"/>
                  </a:cubicBezTo>
                  <a:cubicBezTo>
                    <a:pt x="547" y="20"/>
                    <a:pt x="547" y="20"/>
                    <a:pt x="547" y="20"/>
                  </a:cubicBezTo>
                  <a:cubicBezTo>
                    <a:pt x="547" y="20"/>
                    <a:pt x="547" y="20"/>
                    <a:pt x="547" y="20"/>
                  </a:cubicBezTo>
                  <a:cubicBezTo>
                    <a:pt x="547" y="20"/>
                    <a:pt x="547" y="20"/>
                    <a:pt x="547" y="20"/>
                  </a:cubicBezTo>
                  <a:cubicBezTo>
                    <a:pt x="547" y="20"/>
                    <a:pt x="547" y="20"/>
                    <a:pt x="547" y="20"/>
                  </a:cubicBezTo>
                  <a:cubicBezTo>
                    <a:pt x="547" y="20"/>
                    <a:pt x="547" y="20"/>
                    <a:pt x="547" y="20"/>
                  </a:cubicBezTo>
                  <a:cubicBezTo>
                    <a:pt x="547" y="20"/>
                    <a:pt x="547" y="20"/>
                    <a:pt x="547" y="20"/>
                  </a:cubicBezTo>
                  <a:cubicBezTo>
                    <a:pt x="547" y="20"/>
                    <a:pt x="547" y="20"/>
                    <a:pt x="547" y="20"/>
                  </a:cubicBezTo>
                  <a:cubicBezTo>
                    <a:pt x="546" y="20"/>
                    <a:pt x="544" y="19"/>
                    <a:pt x="543" y="19"/>
                  </a:cubicBezTo>
                  <a:close/>
                  <a:moveTo>
                    <a:pt x="505" y="9"/>
                  </a:moveTo>
                  <a:cubicBezTo>
                    <a:pt x="504" y="13"/>
                    <a:pt x="504" y="13"/>
                    <a:pt x="504" y="13"/>
                  </a:cubicBezTo>
                  <a:cubicBezTo>
                    <a:pt x="510" y="14"/>
                    <a:pt x="517" y="16"/>
                    <a:pt x="523" y="17"/>
                  </a:cubicBezTo>
                  <a:cubicBezTo>
                    <a:pt x="524" y="14"/>
                    <a:pt x="524" y="14"/>
                    <a:pt x="524" y="14"/>
                  </a:cubicBezTo>
                  <a:cubicBezTo>
                    <a:pt x="519" y="12"/>
                    <a:pt x="514" y="11"/>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8" y="10"/>
                    <a:pt x="508" y="10"/>
                    <a:pt x="508" y="10"/>
                  </a:cubicBezTo>
                  <a:cubicBezTo>
                    <a:pt x="507" y="10"/>
                    <a:pt x="507" y="10"/>
                    <a:pt x="507" y="10"/>
                  </a:cubicBezTo>
                  <a:cubicBezTo>
                    <a:pt x="507" y="10"/>
                    <a:pt x="507" y="10"/>
                    <a:pt x="507" y="10"/>
                  </a:cubicBezTo>
                  <a:cubicBezTo>
                    <a:pt x="507" y="10"/>
                    <a:pt x="507" y="10"/>
                    <a:pt x="507" y="10"/>
                  </a:cubicBezTo>
                  <a:cubicBezTo>
                    <a:pt x="507" y="10"/>
                    <a:pt x="507" y="10"/>
                    <a:pt x="507" y="10"/>
                  </a:cubicBezTo>
                  <a:cubicBezTo>
                    <a:pt x="506" y="9"/>
                    <a:pt x="505" y="9"/>
                    <a:pt x="505" y="9"/>
                  </a:cubicBezTo>
                  <a:close/>
                  <a:moveTo>
                    <a:pt x="465" y="3"/>
                  </a:moveTo>
                  <a:cubicBezTo>
                    <a:pt x="465" y="7"/>
                    <a:pt x="465" y="7"/>
                    <a:pt x="465" y="7"/>
                  </a:cubicBezTo>
                  <a:cubicBezTo>
                    <a:pt x="471" y="7"/>
                    <a:pt x="478" y="8"/>
                    <a:pt x="484" y="9"/>
                  </a:cubicBezTo>
                  <a:cubicBezTo>
                    <a:pt x="485" y="5"/>
                    <a:pt x="485" y="5"/>
                    <a:pt x="485" y="5"/>
                  </a:cubicBezTo>
                  <a:cubicBezTo>
                    <a:pt x="478" y="4"/>
                    <a:pt x="472" y="3"/>
                    <a:pt x="465" y="3"/>
                  </a:cubicBezTo>
                  <a:close/>
                  <a:moveTo>
                    <a:pt x="425" y="0"/>
                  </a:moveTo>
                  <a:cubicBezTo>
                    <a:pt x="425" y="4"/>
                    <a:pt x="425" y="4"/>
                    <a:pt x="425" y="4"/>
                  </a:cubicBezTo>
                  <a:cubicBezTo>
                    <a:pt x="432" y="4"/>
                    <a:pt x="438" y="4"/>
                    <a:pt x="445" y="5"/>
                  </a:cubicBezTo>
                  <a:cubicBezTo>
                    <a:pt x="445" y="1"/>
                    <a:pt x="445" y="1"/>
                    <a:pt x="445" y="1"/>
                  </a:cubicBezTo>
                  <a:cubicBezTo>
                    <a:pt x="440" y="1"/>
                    <a:pt x="434" y="0"/>
                    <a:pt x="429" y="0"/>
                  </a:cubicBezTo>
                  <a:cubicBezTo>
                    <a:pt x="429" y="0"/>
                    <a:pt x="429" y="0"/>
                    <a:pt x="429" y="0"/>
                  </a:cubicBezTo>
                  <a:cubicBezTo>
                    <a:pt x="429" y="0"/>
                    <a:pt x="429" y="0"/>
                    <a:pt x="429" y="0"/>
                  </a:cubicBezTo>
                  <a:cubicBezTo>
                    <a:pt x="429" y="0"/>
                    <a:pt x="429" y="0"/>
                    <a:pt x="429" y="0"/>
                  </a:cubicBezTo>
                  <a:cubicBezTo>
                    <a:pt x="429" y="0"/>
                    <a:pt x="429" y="0"/>
                    <a:pt x="429" y="0"/>
                  </a:cubicBezTo>
                  <a:cubicBezTo>
                    <a:pt x="429" y="0"/>
                    <a:pt x="429" y="0"/>
                    <a:pt x="429" y="0"/>
                  </a:cubicBezTo>
                  <a:cubicBezTo>
                    <a:pt x="429" y="0"/>
                    <a:pt x="429" y="0"/>
                    <a:pt x="429" y="0"/>
                  </a:cubicBezTo>
                  <a:cubicBezTo>
                    <a:pt x="429" y="0"/>
                    <a:pt x="429" y="0"/>
                    <a:pt x="429" y="0"/>
                  </a:cubicBezTo>
                  <a:cubicBezTo>
                    <a:pt x="428" y="0"/>
                    <a:pt x="428" y="0"/>
                    <a:pt x="428" y="0"/>
                  </a:cubicBezTo>
                  <a:cubicBezTo>
                    <a:pt x="428" y="0"/>
                    <a:pt x="428" y="0"/>
                    <a:pt x="428" y="0"/>
                  </a:cubicBezTo>
                  <a:cubicBezTo>
                    <a:pt x="428" y="0"/>
                    <a:pt x="428" y="0"/>
                    <a:pt x="428" y="0"/>
                  </a:cubicBezTo>
                  <a:cubicBezTo>
                    <a:pt x="428" y="0"/>
                    <a:pt x="428" y="0"/>
                    <a:pt x="428" y="0"/>
                  </a:cubicBezTo>
                  <a:cubicBezTo>
                    <a:pt x="428" y="0"/>
                    <a:pt x="428" y="0"/>
                    <a:pt x="428" y="0"/>
                  </a:cubicBezTo>
                  <a:cubicBezTo>
                    <a:pt x="428" y="0"/>
                    <a:pt x="428" y="0"/>
                    <a:pt x="428" y="0"/>
                  </a:cubicBezTo>
                  <a:cubicBezTo>
                    <a:pt x="428" y="0"/>
                    <a:pt x="428" y="0"/>
                    <a:pt x="428" y="0"/>
                  </a:cubicBezTo>
                  <a:cubicBezTo>
                    <a:pt x="428" y="0"/>
                    <a:pt x="428" y="0"/>
                    <a:pt x="428" y="0"/>
                  </a:cubicBezTo>
                  <a:cubicBezTo>
                    <a:pt x="428" y="0"/>
                    <a:pt x="428" y="0"/>
                    <a:pt x="428"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7" y="0"/>
                    <a:pt x="427" y="0"/>
                  </a:cubicBezTo>
                  <a:cubicBezTo>
                    <a:pt x="427" y="0"/>
                    <a:pt x="426" y="0"/>
                    <a:pt x="426" y="0"/>
                  </a:cubicBezTo>
                  <a:cubicBezTo>
                    <a:pt x="426" y="0"/>
                    <a:pt x="426" y="0"/>
                    <a:pt x="426" y="0"/>
                  </a:cubicBezTo>
                  <a:cubicBezTo>
                    <a:pt x="426" y="0"/>
                    <a:pt x="426" y="0"/>
                    <a:pt x="426" y="0"/>
                  </a:cubicBezTo>
                  <a:cubicBezTo>
                    <a:pt x="426" y="0"/>
                    <a:pt x="426" y="0"/>
                    <a:pt x="426" y="0"/>
                  </a:cubicBezTo>
                  <a:cubicBezTo>
                    <a:pt x="426" y="0"/>
                    <a:pt x="426" y="0"/>
                    <a:pt x="425" y="0"/>
                  </a:cubicBezTo>
                  <a:close/>
                </a:path>
              </a:pathLst>
            </a:custGeom>
            <a:solidFill>
              <a:srgbClr val="D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815D6BB-0808-4F00-97E6-6DBA749F0BBF}"/>
                </a:ext>
              </a:extLst>
            </p:cNvPr>
            <p:cNvSpPr>
              <a:spLocks noEditPoints="1"/>
            </p:cNvSpPr>
            <p:nvPr/>
          </p:nvSpPr>
          <p:spPr bwMode="auto">
            <a:xfrm>
              <a:off x="830" y="1324"/>
              <a:ext cx="2227" cy="2227"/>
            </a:xfrm>
            <a:custGeom>
              <a:avLst/>
              <a:gdLst>
                <a:gd name="T0" fmla="*/ 362 w 732"/>
                <a:gd name="T1" fmla="*/ 0 h 732"/>
                <a:gd name="T2" fmla="*/ 313 w 732"/>
                <a:gd name="T3" fmla="*/ 4 h 732"/>
                <a:gd name="T4" fmla="*/ 277 w 732"/>
                <a:gd name="T5" fmla="*/ 11 h 732"/>
                <a:gd name="T6" fmla="*/ 268 w 732"/>
                <a:gd name="T7" fmla="*/ 18 h 732"/>
                <a:gd name="T8" fmla="*/ 178 w 732"/>
                <a:gd name="T9" fmla="*/ 57 h 732"/>
                <a:gd name="T10" fmla="*/ 134 w 732"/>
                <a:gd name="T11" fmla="*/ 83 h 732"/>
                <a:gd name="T12" fmla="*/ 143 w 732"/>
                <a:gd name="T13" fmla="*/ 76 h 732"/>
                <a:gd name="T14" fmla="*/ 104 w 732"/>
                <a:gd name="T15" fmla="*/ 111 h 732"/>
                <a:gd name="T16" fmla="*/ 101 w 732"/>
                <a:gd name="T17" fmla="*/ 114 h 732"/>
                <a:gd name="T18" fmla="*/ 18 w 732"/>
                <a:gd name="T19" fmla="*/ 253 h 732"/>
                <a:gd name="T20" fmla="*/ 0 w 732"/>
                <a:gd name="T21" fmla="*/ 356 h 732"/>
                <a:gd name="T22" fmla="*/ 0 w 732"/>
                <a:gd name="T23" fmla="*/ 362 h 732"/>
                <a:gd name="T24" fmla="*/ 0 w 732"/>
                <a:gd name="T25" fmla="*/ 366 h 732"/>
                <a:gd name="T26" fmla="*/ 1 w 732"/>
                <a:gd name="T27" fmla="*/ 393 h 732"/>
                <a:gd name="T28" fmla="*/ 3 w 732"/>
                <a:gd name="T29" fmla="*/ 411 h 732"/>
                <a:gd name="T30" fmla="*/ 32 w 732"/>
                <a:gd name="T31" fmla="*/ 506 h 732"/>
                <a:gd name="T32" fmla="*/ 70 w 732"/>
                <a:gd name="T33" fmla="*/ 581 h 732"/>
                <a:gd name="T34" fmla="*/ 95 w 732"/>
                <a:gd name="T35" fmla="*/ 612 h 732"/>
                <a:gd name="T36" fmla="*/ 134 w 732"/>
                <a:gd name="T37" fmla="*/ 649 h 732"/>
                <a:gd name="T38" fmla="*/ 153 w 732"/>
                <a:gd name="T39" fmla="*/ 664 h 732"/>
                <a:gd name="T40" fmla="*/ 159 w 732"/>
                <a:gd name="T41" fmla="*/ 668 h 732"/>
                <a:gd name="T42" fmla="*/ 163 w 732"/>
                <a:gd name="T43" fmla="*/ 670 h 732"/>
                <a:gd name="T44" fmla="*/ 188 w 732"/>
                <a:gd name="T45" fmla="*/ 686 h 732"/>
                <a:gd name="T46" fmla="*/ 192 w 732"/>
                <a:gd name="T47" fmla="*/ 688 h 732"/>
                <a:gd name="T48" fmla="*/ 223 w 732"/>
                <a:gd name="T49" fmla="*/ 703 h 732"/>
                <a:gd name="T50" fmla="*/ 265 w 732"/>
                <a:gd name="T51" fmla="*/ 718 h 732"/>
                <a:gd name="T52" fmla="*/ 277 w 732"/>
                <a:gd name="T53" fmla="*/ 721 h 732"/>
                <a:gd name="T54" fmla="*/ 312 w 732"/>
                <a:gd name="T55" fmla="*/ 728 h 732"/>
                <a:gd name="T56" fmla="*/ 347 w 732"/>
                <a:gd name="T57" fmla="*/ 731 h 732"/>
                <a:gd name="T58" fmla="*/ 436 w 732"/>
                <a:gd name="T59" fmla="*/ 721 h 732"/>
                <a:gd name="T60" fmla="*/ 513 w 732"/>
                <a:gd name="T61" fmla="*/ 701 h 732"/>
                <a:gd name="T62" fmla="*/ 541 w 732"/>
                <a:gd name="T63" fmla="*/ 688 h 732"/>
                <a:gd name="T64" fmla="*/ 569 w 732"/>
                <a:gd name="T65" fmla="*/ 670 h 732"/>
                <a:gd name="T66" fmla="*/ 574 w 732"/>
                <a:gd name="T67" fmla="*/ 667 h 732"/>
                <a:gd name="T68" fmla="*/ 578 w 732"/>
                <a:gd name="T69" fmla="*/ 665 h 732"/>
                <a:gd name="T70" fmla="*/ 581 w 732"/>
                <a:gd name="T71" fmla="*/ 662 h 732"/>
                <a:gd name="T72" fmla="*/ 656 w 732"/>
                <a:gd name="T73" fmla="*/ 590 h 732"/>
                <a:gd name="T74" fmla="*/ 665 w 732"/>
                <a:gd name="T75" fmla="*/ 576 h 732"/>
                <a:gd name="T76" fmla="*/ 698 w 732"/>
                <a:gd name="T77" fmla="*/ 521 h 732"/>
                <a:gd name="T78" fmla="*/ 715 w 732"/>
                <a:gd name="T79" fmla="*/ 477 h 732"/>
                <a:gd name="T80" fmla="*/ 723 w 732"/>
                <a:gd name="T81" fmla="*/ 447 h 732"/>
                <a:gd name="T82" fmla="*/ 730 w 732"/>
                <a:gd name="T83" fmla="*/ 405 h 732"/>
                <a:gd name="T84" fmla="*/ 731 w 732"/>
                <a:gd name="T85" fmla="*/ 398 h 732"/>
                <a:gd name="T86" fmla="*/ 731 w 732"/>
                <a:gd name="T87" fmla="*/ 393 h 732"/>
                <a:gd name="T88" fmla="*/ 732 w 732"/>
                <a:gd name="T89" fmla="*/ 365 h 732"/>
                <a:gd name="T90" fmla="*/ 732 w 732"/>
                <a:gd name="T91" fmla="*/ 361 h 732"/>
                <a:gd name="T92" fmla="*/ 732 w 732"/>
                <a:gd name="T93" fmla="*/ 357 h 732"/>
                <a:gd name="T94" fmla="*/ 710 w 732"/>
                <a:gd name="T95" fmla="*/ 253 h 732"/>
                <a:gd name="T96" fmla="*/ 697 w 732"/>
                <a:gd name="T97" fmla="*/ 211 h 732"/>
                <a:gd name="T98" fmla="*/ 694 w 732"/>
                <a:gd name="T99" fmla="*/ 203 h 732"/>
                <a:gd name="T100" fmla="*/ 691 w 732"/>
                <a:gd name="T101" fmla="*/ 198 h 732"/>
                <a:gd name="T102" fmla="*/ 672 w 732"/>
                <a:gd name="T103" fmla="*/ 165 h 732"/>
                <a:gd name="T104" fmla="*/ 654 w 732"/>
                <a:gd name="T105" fmla="*/ 140 h 732"/>
                <a:gd name="T106" fmla="*/ 626 w 732"/>
                <a:gd name="T107" fmla="*/ 108 h 732"/>
                <a:gd name="T108" fmla="*/ 572 w 732"/>
                <a:gd name="T109" fmla="*/ 64 h 732"/>
                <a:gd name="T110" fmla="*/ 558 w 732"/>
                <a:gd name="T111" fmla="*/ 54 h 732"/>
                <a:gd name="T112" fmla="*/ 520 w 732"/>
                <a:gd name="T113" fmla="*/ 34 h 732"/>
                <a:gd name="T114" fmla="*/ 405 w 732"/>
                <a:gd name="T115" fmla="*/ 2 h 732"/>
                <a:gd name="T116" fmla="*/ 383 w 732"/>
                <a:gd name="T117" fmla="*/ 1 h 732"/>
                <a:gd name="T118" fmla="*/ 379 w 732"/>
                <a:gd name="T119" fmla="*/ 1 h 732"/>
                <a:gd name="T120" fmla="*/ 376 w 732"/>
                <a:gd name="T121" fmla="*/ 0 h 732"/>
                <a:gd name="T122" fmla="*/ 372 w 732"/>
                <a:gd name="T123" fmla="*/ 0 h 732"/>
                <a:gd name="T124" fmla="*/ 368 w 732"/>
                <a:gd name="T125" fmla="*/ 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 h="732">
                  <a:moveTo>
                    <a:pt x="366" y="0"/>
                  </a:moveTo>
                  <a:cubicBezTo>
                    <a:pt x="366" y="0"/>
                    <a:pt x="366" y="0"/>
                    <a:pt x="366" y="0"/>
                  </a:cubicBezTo>
                  <a:cubicBezTo>
                    <a:pt x="366" y="0"/>
                    <a:pt x="366" y="0"/>
                    <a:pt x="366" y="0"/>
                  </a:cubicBezTo>
                  <a:cubicBezTo>
                    <a:pt x="366" y="0"/>
                    <a:pt x="366" y="0"/>
                    <a:pt x="366" y="0"/>
                  </a:cubicBezTo>
                  <a:cubicBezTo>
                    <a:pt x="366" y="0"/>
                    <a:pt x="366" y="0"/>
                    <a:pt x="366" y="0"/>
                  </a:cubicBezTo>
                  <a:cubicBezTo>
                    <a:pt x="366" y="0"/>
                    <a:pt x="366" y="0"/>
                    <a:pt x="366" y="0"/>
                  </a:cubicBezTo>
                  <a:cubicBezTo>
                    <a:pt x="366" y="0"/>
                    <a:pt x="366" y="0"/>
                    <a:pt x="366" y="0"/>
                  </a:cubicBezTo>
                  <a:cubicBezTo>
                    <a:pt x="366"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5" y="0"/>
                    <a:pt x="365" y="0"/>
                  </a:cubicBezTo>
                  <a:cubicBezTo>
                    <a:pt x="365"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4" y="0"/>
                    <a:pt x="364" y="0"/>
                    <a:pt x="364"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3" y="0"/>
                  </a:cubicBezTo>
                  <a:cubicBezTo>
                    <a:pt x="363" y="0"/>
                    <a:pt x="363"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2" y="0"/>
                    <a:pt x="362" y="0"/>
                    <a:pt x="362" y="0"/>
                  </a:cubicBezTo>
                  <a:cubicBezTo>
                    <a:pt x="361" y="0"/>
                    <a:pt x="361" y="0"/>
                    <a:pt x="361" y="0"/>
                  </a:cubicBezTo>
                  <a:cubicBezTo>
                    <a:pt x="361" y="0"/>
                    <a:pt x="361" y="0"/>
                    <a:pt x="361" y="0"/>
                  </a:cubicBezTo>
                  <a:cubicBezTo>
                    <a:pt x="361" y="0"/>
                    <a:pt x="361" y="0"/>
                    <a:pt x="361" y="0"/>
                  </a:cubicBezTo>
                  <a:cubicBezTo>
                    <a:pt x="361" y="0"/>
                    <a:pt x="361" y="0"/>
                    <a:pt x="361" y="0"/>
                  </a:cubicBezTo>
                  <a:cubicBezTo>
                    <a:pt x="361" y="0"/>
                    <a:pt x="361" y="0"/>
                    <a:pt x="361" y="0"/>
                  </a:cubicBezTo>
                  <a:cubicBezTo>
                    <a:pt x="361" y="0"/>
                    <a:pt x="361" y="0"/>
                    <a:pt x="361" y="0"/>
                  </a:cubicBezTo>
                  <a:cubicBezTo>
                    <a:pt x="361"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60" y="0"/>
                  </a:cubicBezTo>
                  <a:cubicBezTo>
                    <a:pt x="360" y="0"/>
                    <a:pt x="360" y="0"/>
                    <a:pt x="359" y="0"/>
                  </a:cubicBezTo>
                  <a:cubicBezTo>
                    <a:pt x="359" y="0"/>
                    <a:pt x="359" y="0"/>
                    <a:pt x="359" y="0"/>
                  </a:cubicBezTo>
                  <a:cubicBezTo>
                    <a:pt x="359" y="0"/>
                    <a:pt x="359" y="0"/>
                    <a:pt x="359" y="0"/>
                  </a:cubicBezTo>
                  <a:cubicBezTo>
                    <a:pt x="359" y="0"/>
                    <a:pt x="359" y="0"/>
                    <a:pt x="359" y="0"/>
                  </a:cubicBezTo>
                  <a:cubicBezTo>
                    <a:pt x="359" y="0"/>
                    <a:pt x="359" y="0"/>
                    <a:pt x="359" y="0"/>
                  </a:cubicBezTo>
                  <a:cubicBezTo>
                    <a:pt x="359" y="0"/>
                    <a:pt x="359" y="0"/>
                    <a:pt x="359" y="0"/>
                  </a:cubicBezTo>
                  <a:cubicBezTo>
                    <a:pt x="355" y="0"/>
                    <a:pt x="350" y="1"/>
                    <a:pt x="346" y="1"/>
                  </a:cubicBezTo>
                  <a:cubicBezTo>
                    <a:pt x="346" y="5"/>
                    <a:pt x="346" y="5"/>
                    <a:pt x="346" y="5"/>
                  </a:cubicBezTo>
                  <a:cubicBezTo>
                    <a:pt x="353" y="4"/>
                    <a:pt x="359" y="4"/>
                    <a:pt x="366" y="4"/>
                  </a:cubicBezTo>
                  <a:cubicBezTo>
                    <a:pt x="366" y="0"/>
                    <a:pt x="366" y="0"/>
                    <a:pt x="366" y="0"/>
                  </a:cubicBezTo>
                  <a:cubicBezTo>
                    <a:pt x="366" y="0"/>
                    <a:pt x="366" y="0"/>
                    <a:pt x="366" y="0"/>
                  </a:cubicBezTo>
                  <a:close/>
                  <a:moveTo>
                    <a:pt x="326" y="2"/>
                  </a:moveTo>
                  <a:cubicBezTo>
                    <a:pt x="322" y="3"/>
                    <a:pt x="318" y="3"/>
                    <a:pt x="314" y="4"/>
                  </a:cubicBezTo>
                  <a:cubicBezTo>
                    <a:pt x="314" y="4"/>
                    <a:pt x="314" y="4"/>
                    <a:pt x="314" y="4"/>
                  </a:cubicBezTo>
                  <a:cubicBezTo>
                    <a:pt x="314" y="4"/>
                    <a:pt x="314" y="4"/>
                    <a:pt x="314" y="4"/>
                  </a:cubicBezTo>
                  <a:cubicBezTo>
                    <a:pt x="314" y="4"/>
                    <a:pt x="314" y="4"/>
                    <a:pt x="314" y="4"/>
                  </a:cubicBezTo>
                  <a:cubicBezTo>
                    <a:pt x="314" y="4"/>
                    <a:pt x="314" y="4"/>
                    <a:pt x="314" y="4"/>
                  </a:cubicBezTo>
                  <a:cubicBezTo>
                    <a:pt x="314" y="4"/>
                    <a:pt x="314" y="4"/>
                    <a:pt x="314" y="4"/>
                  </a:cubicBezTo>
                  <a:cubicBezTo>
                    <a:pt x="314" y="4"/>
                    <a:pt x="313" y="4"/>
                    <a:pt x="313" y="4"/>
                  </a:cubicBezTo>
                  <a:cubicBezTo>
                    <a:pt x="313" y="4"/>
                    <a:pt x="313" y="4"/>
                    <a:pt x="313" y="4"/>
                  </a:cubicBezTo>
                  <a:cubicBezTo>
                    <a:pt x="313" y="4"/>
                    <a:pt x="313" y="4"/>
                    <a:pt x="313" y="4"/>
                  </a:cubicBezTo>
                  <a:cubicBezTo>
                    <a:pt x="313" y="4"/>
                    <a:pt x="313" y="4"/>
                    <a:pt x="313" y="4"/>
                  </a:cubicBezTo>
                  <a:cubicBezTo>
                    <a:pt x="313" y="4"/>
                    <a:pt x="313" y="4"/>
                    <a:pt x="313" y="4"/>
                  </a:cubicBezTo>
                  <a:cubicBezTo>
                    <a:pt x="313" y="4"/>
                    <a:pt x="313" y="4"/>
                    <a:pt x="313" y="4"/>
                  </a:cubicBezTo>
                  <a:cubicBezTo>
                    <a:pt x="313" y="4"/>
                    <a:pt x="313" y="4"/>
                    <a:pt x="313" y="4"/>
                  </a:cubicBezTo>
                  <a:cubicBezTo>
                    <a:pt x="313" y="4"/>
                    <a:pt x="313" y="4"/>
                    <a:pt x="313" y="4"/>
                  </a:cubicBezTo>
                  <a:cubicBezTo>
                    <a:pt x="313" y="4"/>
                    <a:pt x="313"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2" y="4"/>
                    <a:pt x="312" y="4"/>
                    <a:pt x="312" y="4"/>
                  </a:cubicBezTo>
                  <a:cubicBezTo>
                    <a:pt x="311" y="4"/>
                    <a:pt x="311" y="4"/>
                    <a:pt x="311" y="4"/>
                  </a:cubicBezTo>
                  <a:cubicBezTo>
                    <a:pt x="311" y="4"/>
                    <a:pt x="311" y="4"/>
                    <a:pt x="311" y="4"/>
                  </a:cubicBezTo>
                  <a:cubicBezTo>
                    <a:pt x="311" y="4"/>
                    <a:pt x="311" y="4"/>
                    <a:pt x="311" y="4"/>
                  </a:cubicBezTo>
                  <a:cubicBezTo>
                    <a:pt x="311" y="4"/>
                    <a:pt x="311" y="4"/>
                    <a:pt x="311" y="4"/>
                  </a:cubicBezTo>
                  <a:cubicBezTo>
                    <a:pt x="311" y="4"/>
                    <a:pt x="311" y="4"/>
                    <a:pt x="311" y="4"/>
                  </a:cubicBezTo>
                  <a:cubicBezTo>
                    <a:pt x="311" y="4"/>
                    <a:pt x="311" y="4"/>
                    <a:pt x="311" y="4"/>
                  </a:cubicBezTo>
                  <a:cubicBezTo>
                    <a:pt x="311" y="4"/>
                    <a:pt x="311" y="4"/>
                    <a:pt x="311" y="4"/>
                  </a:cubicBezTo>
                  <a:cubicBezTo>
                    <a:pt x="311" y="4"/>
                    <a:pt x="311" y="4"/>
                    <a:pt x="310" y="4"/>
                  </a:cubicBezTo>
                  <a:cubicBezTo>
                    <a:pt x="310" y="4"/>
                    <a:pt x="310" y="4"/>
                    <a:pt x="310" y="4"/>
                  </a:cubicBezTo>
                  <a:cubicBezTo>
                    <a:pt x="310" y="4"/>
                    <a:pt x="310" y="4"/>
                    <a:pt x="310" y="5"/>
                  </a:cubicBezTo>
                  <a:cubicBezTo>
                    <a:pt x="310" y="5"/>
                    <a:pt x="310" y="5"/>
                    <a:pt x="310" y="5"/>
                  </a:cubicBezTo>
                  <a:cubicBezTo>
                    <a:pt x="310" y="5"/>
                    <a:pt x="310" y="5"/>
                    <a:pt x="310" y="5"/>
                  </a:cubicBezTo>
                  <a:cubicBezTo>
                    <a:pt x="310" y="5"/>
                    <a:pt x="310" y="5"/>
                    <a:pt x="310" y="5"/>
                  </a:cubicBezTo>
                  <a:cubicBezTo>
                    <a:pt x="309" y="5"/>
                    <a:pt x="308" y="5"/>
                    <a:pt x="306" y="5"/>
                  </a:cubicBezTo>
                  <a:cubicBezTo>
                    <a:pt x="307" y="9"/>
                    <a:pt x="307" y="9"/>
                    <a:pt x="307" y="9"/>
                  </a:cubicBezTo>
                  <a:cubicBezTo>
                    <a:pt x="313" y="8"/>
                    <a:pt x="320" y="7"/>
                    <a:pt x="327" y="6"/>
                  </a:cubicBezTo>
                  <a:cubicBezTo>
                    <a:pt x="326" y="2"/>
                    <a:pt x="326" y="2"/>
                    <a:pt x="326" y="2"/>
                  </a:cubicBezTo>
                  <a:close/>
                  <a:moveTo>
                    <a:pt x="287" y="9"/>
                  </a:moveTo>
                  <a:cubicBezTo>
                    <a:pt x="284" y="9"/>
                    <a:pt x="282" y="10"/>
                    <a:pt x="280" y="11"/>
                  </a:cubicBezTo>
                  <a:cubicBezTo>
                    <a:pt x="280" y="11"/>
                    <a:pt x="280" y="11"/>
                    <a:pt x="280" y="11"/>
                  </a:cubicBezTo>
                  <a:cubicBezTo>
                    <a:pt x="280" y="11"/>
                    <a:pt x="280" y="11"/>
                    <a:pt x="280" y="11"/>
                  </a:cubicBezTo>
                  <a:cubicBezTo>
                    <a:pt x="280" y="11"/>
                    <a:pt x="280" y="11"/>
                    <a:pt x="280" y="11"/>
                  </a:cubicBezTo>
                  <a:cubicBezTo>
                    <a:pt x="280" y="11"/>
                    <a:pt x="279" y="11"/>
                    <a:pt x="279" y="11"/>
                  </a:cubicBezTo>
                  <a:cubicBezTo>
                    <a:pt x="279" y="11"/>
                    <a:pt x="279" y="11"/>
                    <a:pt x="279" y="11"/>
                  </a:cubicBezTo>
                  <a:cubicBezTo>
                    <a:pt x="279" y="11"/>
                    <a:pt x="279" y="11"/>
                    <a:pt x="279" y="11"/>
                  </a:cubicBezTo>
                  <a:cubicBezTo>
                    <a:pt x="279" y="11"/>
                    <a:pt x="279" y="11"/>
                    <a:pt x="279" y="11"/>
                  </a:cubicBezTo>
                  <a:cubicBezTo>
                    <a:pt x="279" y="11"/>
                    <a:pt x="279" y="11"/>
                    <a:pt x="278" y="11"/>
                  </a:cubicBezTo>
                  <a:cubicBezTo>
                    <a:pt x="278" y="11"/>
                    <a:pt x="278" y="11"/>
                    <a:pt x="278" y="11"/>
                  </a:cubicBezTo>
                  <a:cubicBezTo>
                    <a:pt x="278" y="11"/>
                    <a:pt x="278" y="11"/>
                    <a:pt x="278" y="11"/>
                  </a:cubicBezTo>
                  <a:cubicBezTo>
                    <a:pt x="278" y="11"/>
                    <a:pt x="278" y="11"/>
                    <a:pt x="278" y="11"/>
                  </a:cubicBezTo>
                  <a:cubicBezTo>
                    <a:pt x="278" y="11"/>
                    <a:pt x="278" y="11"/>
                    <a:pt x="278" y="11"/>
                  </a:cubicBezTo>
                  <a:cubicBezTo>
                    <a:pt x="278" y="11"/>
                    <a:pt x="278" y="11"/>
                    <a:pt x="278" y="11"/>
                  </a:cubicBezTo>
                  <a:cubicBezTo>
                    <a:pt x="278" y="11"/>
                    <a:pt x="278" y="11"/>
                    <a:pt x="278" y="11"/>
                  </a:cubicBezTo>
                  <a:cubicBezTo>
                    <a:pt x="278" y="11"/>
                    <a:pt x="278" y="11"/>
                    <a:pt x="278" y="11"/>
                  </a:cubicBezTo>
                  <a:cubicBezTo>
                    <a:pt x="278" y="11"/>
                    <a:pt x="278" y="11"/>
                    <a:pt x="278" y="11"/>
                  </a:cubicBezTo>
                  <a:cubicBezTo>
                    <a:pt x="278" y="11"/>
                    <a:pt x="278" y="11"/>
                    <a:pt x="278" y="11"/>
                  </a:cubicBezTo>
                  <a:cubicBezTo>
                    <a:pt x="278" y="11"/>
                    <a:pt x="277" y="11"/>
                    <a:pt x="277" y="11"/>
                  </a:cubicBezTo>
                  <a:cubicBezTo>
                    <a:pt x="277" y="11"/>
                    <a:pt x="277" y="11"/>
                    <a:pt x="277" y="11"/>
                  </a:cubicBezTo>
                  <a:cubicBezTo>
                    <a:pt x="277" y="11"/>
                    <a:pt x="277" y="11"/>
                    <a:pt x="277" y="11"/>
                  </a:cubicBezTo>
                  <a:cubicBezTo>
                    <a:pt x="277" y="11"/>
                    <a:pt x="277" y="11"/>
                    <a:pt x="277" y="11"/>
                  </a:cubicBezTo>
                  <a:cubicBezTo>
                    <a:pt x="277" y="11"/>
                    <a:pt x="277" y="11"/>
                    <a:pt x="277" y="11"/>
                  </a:cubicBezTo>
                  <a:cubicBezTo>
                    <a:pt x="277" y="11"/>
                    <a:pt x="277" y="11"/>
                    <a:pt x="277" y="11"/>
                  </a:cubicBezTo>
                  <a:cubicBezTo>
                    <a:pt x="277" y="11"/>
                    <a:pt x="277" y="11"/>
                    <a:pt x="277" y="11"/>
                  </a:cubicBezTo>
                  <a:cubicBezTo>
                    <a:pt x="277" y="11"/>
                    <a:pt x="277" y="11"/>
                    <a:pt x="277" y="11"/>
                  </a:cubicBezTo>
                  <a:cubicBezTo>
                    <a:pt x="277" y="11"/>
                    <a:pt x="276" y="11"/>
                    <a:pt x="276" y="11"/>
                  </a:cubicBezTo>
                  <a:cubicBezTo>
                    <a:pt x="276" y="11"/>
                    <a:pt x="276" y="11"/>
                    <a:pt x="276" y="11"/>
                  </a:cubicBezTo>
                  <a:cubicBezTo>
                    <a:pt x="276" y="11"/>
                    <a:pt x="276" y="11"/>
                    <a:pt x="276" y="11"/>
                  </a:cubicBezTo>
                  <a:cubicBezTo>
                    <a:pt x="276" y="11"/>
                    <a:pt x="276" y="11"/>
                    <a:pt x="276" y="11"/>
                  </a:cubicBezTo>
                  <a:cubicBezTo>
                    <a:pt x="276" y="11"/>
                    <a:pt x="276" y="11"/>
                    <a:pt x="276" y="11"/>
                  </a:cubicBezTo>
                  <a:cubicBezTo>
                    <a:pt x="276" y="11"/>
                    <a:pt x="276" y="11"/>
                    <a:pt x="276" y="11"/>
                  </a:cubicBezTo>
                  <a:cubicBezTo>
                    <a:pt x="276" y="11"/>
                    <a:pt x="276" y="11"/>
                    <a:pt x="276" y="11"/>
                  </a:cubicBezTo>
                  <a:cubicBezTo>
                    <a:pt x="276" y="11"/>
                    <a:pt x="276" y="12"/>
                    <a:pt x="276" y="12"/>
                  </a:cubicBezTo>
                  <a:cubicBezTo>
                    <a:pt x="276" y="12"/>
                    <a:pt x="276" y="12"/>
                    <a:pt x="276" y="12"/>
                  </a:cubicBezTo>
                  <a:cubicBezTo>
                    <a:pt x="276" y="12"/>
                    <a:pt x="276" y="12"/>
                    <a:pt x="276" y="12"/>
                  </a:cubicBezTo>
                  <a:cubicBezTo>
                    <a:pt x="276" y="12"/>
                    <a:pt x="276" y="12"/>
                    <a:pt x="276"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5" y="12"/>
                    <a:pt x="275" y="12"/>
                    <a:pt x="275"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4" y="12"/>
                  </a:cubicBezTo>
                  <a:cubicBezTo>
                    <a:pt x="274" y="12"/>
                    <a:pt x="274" y="12"/>
                    <a:pt x="273" y="12"/>
                  </a:cubicBezTo>
                  <a:cubicBezTo>
                    <a:pt x="273" y="12"/>
                    <a:pt x="273" y="12"/>
                    <a:pt x="273" y="12"/>
                  </a:cubicBezTo>
                  <a:cubicBezTo>
                    <a:pt x="273" y="12"/>
                    <a:pt x="273" y="12"/>
                    <a:pt x="273" y="12"/>
                  </a:cubicBezTo>
                  <a:cubicBezTo>
                    <a:pt x="273" y="12"/>
                    <a:pt x="273" y="12"/>
                    <a:pt x="273" y="12"/>
                  </a:cubicBezTo>
                  <a:cubicBezTo>
                    <a:pt x="273" y="12"/>
                    <a:pt x="273" y="12"/>
                    <a:pt x="272" y="12"/>
                  </a:cubicBezTo>
                  <a:cubicBezTo>
                    <a:pt x="272" y="12"/>
                    <a:pt x="272" y="12"/>
                    <a:pt x="272" y="12"/>
                  </a:cubicBezTo>
                  <a:cubicBezTo>
                    <a:pt x="271" y="13"/>
                    <a:pt x="269" y="13"/>
                    <a:pt x="267" y="14"/>
                  </a:cubicBezTo>
                  <a:cubicBezTo>
                    <a:pt x="268" y="18"/>
                    <a:pt x="268" y="18"/>
                    <a:pt x="268" y="18"/>
                  </a:cubicBezTo>
                  <a:cubicBezTo>
                    <a:pt x="275" y="16"/>
                    <a:pt x="281" y="14"/>
                    <a:pt x="288" y="13"/>
                  </a:cubicBezTo>
                  <a:cubicBezTo>
                    <a:pt x="287" y="9"/>
                    <a:pt x="287" y="9"/>
                    <a:pt x="287" y="9"/>
                  </a:cubicBezTo>
                  <a:close/>
                  <a:moveTo>
                    <a:pt x="248" y="20"/>
                  </a:moveTo>
                  <a:cubicBezTo>
                    <a:pt x="244" y="21"/>
                    <a:pt x="239" y="23"/>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4" y="25"/>
                    <a:pt x="234" y="25"/>
                  </a:cubicBezTo>
                  <a:cubicBezTo>
                    <a:pt x="234"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3" y="25"/>
                    <a:pt x="233" y="25"/>
                    <a:pt x="233" y="25"/>
                  </a:cubicBezTo>
                  <a:cubicBezTo>
                    <a:pt x="232" y="25"/>
                    <a:pt x="232" y="25"/>
                    <a:pt x="232" y="25"/>
                  </a:cubicBezTo>
                  <a:cubicBezTo>
                    <a:pt x="232" y="26"/>
                    <a:pt x="232" y="26"/>
                    <a:pt x="232" y="26"/>
                  </a:cubicBezTo>
                  <a:cubicBezTo>
                    <a:pt x="232" y="26"/>
                    <a:pt x="232" y="26"/>
                    <a:pt x="232" y="26"/>
                  </a:cubicBezTo>
                  <a:cubicBezTo>
                    <a:pt x="232" y="26"/>
                    <a:pt x="232" y="26"/>
                    <a:pt x="232" y="26"/>
                  </a:cubicBezTo>
                  <a:cubicBezTo>
                    <a:pt x="232" y="26"/>
                    <a:pt x="232" y="26"/>
                    <a:pt x="232" y="26"/>
                  </a:cubicBezTo>
                  <a:cubicBezTo>
                    <a:pt x="232" y="26"/>
                    <a:pt x="232" y="26"/>
                    <a:pt x="232" y="26"/>
                  </a:cubicBezTo>
                  <a:cubicBezTo>
                    <a:pt x="232" y="26"/>
                    <a:pt x="232" y="26"/>
                    <a:pt x="232" y="26"/>
                  </a:cubicBezTo>
                  <a:cubicBezTo>
                    <a:pt x="232" y="26"/>
                    <a:pt x="232" y="26"/>
                    <a:pt x="231" y="26"/>
                  </a:cubicBezTo>
                  <a:cubicBezTo>
                    <a:pt x="231" y="26"/>
                    <a:pt x="231" y="26"/>
                    <a:pt x="231" y="26"/>
                  </a:cubicBezTo>
                  <a:cubicBezTo>
                    <a:pt x="231" y="26"/>
                    <a:pt x="230" y="26"/>
                    <a:pt x="229" y="27"/>
                  </a:cubicBezTo>
                  <a:cubicBezTo>
                    <a:pt x="231" y="30"/>
                    <a:pt x="231" y="30"/>
                    <a:pt x="231" y="30"/>
                  </a:cubicBezTo>
                  <a:cubicBezTo>
                    <a:pt x="237" y="28"/>
                    <a:pt x="243" y="26"/>
                    <a:pt x="249" y="23"/>
                  </a:cubicBezTo>
                  <a:cubicBezTo>
                    <a:pt x="248" y="20"/>
                    <a:pt x="248" y="20"/>
                    <a:pt x="248" y="20"/>
                  </a:cubicBezTo>
                  <a:close/>
                  <a:moveTo>
                    <a:pt x="211" y="35"/>
                  </a:moveTo>
                  <a:cubicBezTo>
                    <a:pt x="205" y="37"/>
                    <a:pt x="199" y="40"/>
                    <a:pt x="193" y="44"/>
                  </a:cubicBezTo>
                  <a:cubicBezTo>
                    <a:pt x="195" y="47"/>
                    <a:pt x="195" y="47"/>
                    <a:pt x="195" y="47"/>
                  </a:cubicBezTo>
                  <a:cubicBezTo>
                    <a:pt x="201" y="44"/>
                    <a:pt x="207" y="41"/>
                    <a:pt x="213" y="38"/>
                  </a:cubicBezTo>
                  <a:cubicBezTo>
                    <a:pt x="211" y="35"/>
                    <a:pt x="211" y="35"/>
                    <a:pt x="211" y="35"/>
                  </a:cubicBezTo>
                  <a:close/>
                  <a:moveTo>
                    <a:pt x="176" y="54"/>
                  </a:moveTo>
                  <a:cubicBezTo>
                    <a:pt x="170" y="57"/>
                    <a:pt x="165" y="61"/>
                    <a:pt x="159" y="64"/>
                  </a:cubicBezTo>
                  <a:cubicBezTo>
                    <a:pt x="161" y="68"/>
                    <a:pt x="161" y="68"/>
                    <a:pt x="161" y="68"/>
                  </a:cubicBezTo>
                  <a:cubicBezTo>
                    <a:pt x="167" y="64"/>
                    <a:pt x="172" y="60"/>
                    <a:pt x="178" y="57"/>
                  </a:cubicBezTo>
                  <a:cubicBezTo>
                    <a:pt x="176" y="54"/>
                    <a:pt x="176" y="54"/>
                    <a:pt x="176" y="54"/>
                  </a:cubicBezTo>
                  <a:close/>
                  <a:moveTo>
                    <a:pt x="143" y="76"/>
                  </a:moveTo>
                  <a:cubicBezTo>
                    <a:pt x="142" y="77"/>
                    <a:pt x="140" y="78"/>
                    <a:pt x="139" y="79"/>
                  </a:cubicBezTo>
                  <a:cubicBezTo>
                    <a:pt x="139" y="79"/>
                    <a:pt x="139" y="79"/>
                    <a:pt x="139" y="79"/>
                  </a:cubicBezTo>
                  <a:cubicBezTo>
                    <a:pt x="139" y="79"/>
                    <a:pt x="139" y="79"/>
                    <a:pt x="139" y="79"/>
                  </a:cubicBezTo>
                  <a:cubicBezTo>
                    <a:pt x="139" y="79"/>
                    <a:pt x="139" y="79"/>
                    <a:pt x="139" y="79"/>
                  </a:cubicBezTo>
                  <a:cubicBezTo>
                    <a:pt x="139" y="79"/>
                    <a:pt x="139" y="79"/>
                    <a:pt x="139" y="79"/>
                  </a:cubicBezTo>
                  <a:cubicBezTo>
                    <a:pt x="139" y="79"/>
                    <a:pt x="139" y="79"/>
                    <a:pt x="139" y="79"/>
                  </a:cubicBezTo>
                  <a:cubicBezTo>
                    <a:pt x="139"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8" y="80"/>
                    <a:pt x="138" y="80"/>
                  </a:cubicBezTo>
                  <a:cubicBezTo>
                    <a:pt x="138" y="80"/>
                    <a:pt x="137" y="80"/>
                    <a:pt x="137" y="80"/>
                  </a:cubicBezTo>
                  <a:cubicBezTo>
                    <a:pt x="137" y="80"/>
                    <a:pt x="137" y="80"/>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7" y="81"/>
                  </a:cubicBezTo>
                  <a:cubicBezTo>
                    <a:pt x="137" y="81"/>
                    <a:pt x="137" y="81"/>
                    <a:pt x="136" y="81"/>
                  </a:cubicBezTo>
                  <a:cubicBezTo>
                    <a:pt x="136" y="81"/>
                    <a:pt x="136" y="81"/>
                    <a:pt x="136" y="81"/>
                  </a:cubicBezTo>
                  <a:cubicBezTo>
                    <a:pt x="136" y="81"/>
                    <a:pt x="136" y="81"/>
                    <a:pt x="136" y="81"/>
                  </a:cubicBezTo>
                  <a:cubicBezTo>
                    <a:pt x="136" y="81"/>
                    <a:pt x="136" y="81"/>
                    <a:pt x="136" y="81"/>
                  </a:cubicBezTo>
                  <a:cubicBezTo>
                    <a:pt x="136" y="81"/>
                    <a:pt x="136" y="81"/>
                    <a:pt x="136" y="81"/>
                  </a:cubicBezTo>
                  <a:cubicBezTo>
                    <a:pt x="136" y="81"/>
                    <a:pt x="136" y="81"/>
                    <a:pt x="136" y="81"/>
                  </a:cubicBezTo>
                  <a:cubicBezTo>
                    <a:pt x="136" y="81"/>
                    <a:pt x="136" y="82"/>
                    <a:pt x="136" y="82"/>
                  </a:cubicBezTo>
                  <a:cubicBezTo>
                    <a:pt x="136" y="82"/>
                    <a:pt x="136" y="82"/>
                    <a:pt x="136" y="82"/>
                  </a:cubicBezTo>
                  <a:cubicBezTo>
                    <a:pt x="136" y="82"/>
                    <a:pt x="136" y="82"/>
                    <a:pt x="136" y="82"/>
                  </a:cubicBezTo>
                  <a:cubicBezTo>
                    <a:pt x="136" y="82"/>
                    <a:pt x="136" y="82"/>
                    <a:pt x="136" y="82"/>
                  </a:cubicBezTo>
                  <a:cubicBezTo>
                    <a:pt x="135" y="82"/>
                    <a:pt x="135" y="82"/>
                    <a:pt x="135" y="82"/>
                  </a:cubicBezTo>
                  <a:cubicBezTo>
                    <a:pt x="135" y="82"/>
                    <a:pt x="135" y="82"/>
                    <a:pt x="135" y="82"/>
                  </a:cubicBezTo>
                  <a:cubicBezTo>
                    <a:pt x="135" y="82"/>
                    <a:pt x="135" y="82"/>
                    <a:pt x="135" y="82"/>
                  </a:cubicBezTo>
                  <a:cubicBezTo>
                    <a:pt x="135" y="82"/>
                    <a:pt x="135" y="82"/>
                    <a:pt x="135" y="82"/>
                  </a:cubicBezTo>
                  <a:cubicBezTo>
                    <a:pt x="135" y="82"/>
                    <a:pt x="135" y="83"/>
                    <a:pt x="134" y="83"/>
                  </a:cubicBezTo>
                  <a:cubicBezTo>
                    <a:pt x="134" y="83"/>
                    <a:pt x="134" y="83"/>
                    <a:pt x="134" y="83"/>
                  </a:cubicBezTo>
                  <a:cubicBezTo>
                    <a:pt x="134" y="83"/>
                    <a:pt x="134" y="83"/>
                    <a:pt x="134" y="84"/>
                  </a:cubicBezTo>
                  <a:cubicBezTo>
                    <a:pt x="134" y="84"/>
                    <a:pt x="134" y="84"/>
                    <a:pt x="134" y="84"/>
                  </a:cubicBezTo>
                  <a:cubicBezTo>
                    <a:pt x="134" y="84"/>
                    <a:pt x="134" y="84"/>
                    <a:pt x="134" y="84"/>
                  </a:cubicBezTo>
                  <a:cubicBezTo>
                    <a:pt x="134" y="84"/>
                    <a:pt x="134" y="84"/>
                    <a:pt x="134" y="84"/>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3" y="85"/>
                    <a:pt x="132" y="85"/>
                    <a:pt x="132" y="85"/>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2" y="85"/>
                    <a:pt x="131" y="85"/>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1" y="86"/>
                  </a:cubicBezTo>
                  <a:cubicBezTo>
                    <a:pt x="131" y="86"/>
                    <a:pt x="131" y="86"/>
                    <a:pt x="130" y="86"/>
                  </a:cubicBezTo>
                  <a:cubicBezTo>
                    <a:pt x="130" y="86"/>
                    <a:pt x="130" y="86"/>
                    <a:pt x="130" y="86"/>
                  </a:cubicBezTo>
                  <a:cubicBezTo>
                    <a:pt x="130" y="86"/>
                    <a:pt x="130" y="86"/>
                    <a:pt x="130" y="86"/>
                  </a:cubicBezTo>
                  <a:cubicBezTo>
                    <a:pt x="130" y="86"/>
                    <a:pt x="130" y="86"/>
                    <a:pt x="130" y="86"/>
                  </a:cubicBezTo>
                  <a:cubicBezTo>
                    <a:pt x="130" y="86"/>
                    <a:pt x="130" y="86"/>
                    <a:pt x="130" y="86"/>
                  </a:cubicBezTo>
                  <a:cubicBezTo>
                    <a:pt x="130" y="86"/>
                    <a:pt x="130" y="86"/>
                    <a:pt x="130" y="86"/>
                  </a:cubicBezTo>
                  <a:cubicBezTo>
                    <a:pt x="130" y="86"/>
                    <a:pt x="130" y="86"/>
                    <a:pt x="130" y="86"/>
                  </a:cubicBezTo>
                  <a:cubicBezTo>
                    <a:pt x="130" y="87"/>
                    <a:pt x="130" y="87"/>
                    <a:pt x="130" y="87"/>
                  </a:cubicBezTo>
                  <a:cubicBezTo>
                    <a:pt x="130" y="87"/>
                    <a:pt x="130" y="87"/>
                    <a:pt x="130" y="87"/>
                  </a:cubicBezTo>
                  <a:cubicBezTo>
                    <a:pt x="130" y="87"/>
                    <a:pt x="130" y="87"/>
                    <a:pt x="130" y="87"/>
                  </a:cubicBezTo>
                  <a:cubicBezTo>
                    <a:pt x="130" y="87"/>
                    <a:pt x="130" y="87"/>
                    <a:pt x="130" y="87"/>
                  </a:cubicBezTo>
                  <a:cubicBezTo>
                    <a:pt x="130" y="87"/>
                    <a:pt x="130" y="87"/>
                    <a:pt x="129" y="87"/>
                  </a:cubicBezTo>
                  <a:cubicBezTo>
                    <a:pt x="129" y="87"/>
                    <a:pt x="129" y="87"/>
                    <a:pt x="129" y="87"/>
                  </a:cubicBezTo>
                  <a:cubicBezTo>
                    <a:pt x="129" y="87"/>
                    <a:pt x="129" y="87"/>
                    <a:pt x="129" y="87"/>
                  </a:cubicBezTo>
                  <a:cubicBezTo>
                    <a:pt x="129" y="87"/>
                    <a:pt x="129" y="87"/>
                    <a:pt x="129" y="87"/>
                  </a:cubicBezTo>
                  <a:cubicBezTo>
                    <a:pt x="129" y="88"/>
                    <a:pt x="128" y="88"/>
                    <a:pt x="127" y="89"/>
                  </a:cubicBezTo>
                  <a:cubicBezTo>
                    <a:pt x="130" y="92"/>
                    <a:pt x="130" y="92"/>
                    <a:pt x="130" y="92"/>
                  </a:cubicBezTo>
                  <a:cubicBezTo>
                    <a:pt x="135" y="88"/>
                    <a:pt x="140" y="83"/>
                    <a:pt x="145" y="79"/>
                  </a:cubicBezTo>
                  <a:cubicBezTo>
                    <a:pt x="143" y="76"/>
                    <a:pt x="143" y="76"/>
                    <a:pt x="143" y="76"/>
                  </a:cubicBezTo>
                  <a:close/>
                  <a:moveTo>
                    <a:pt x="113" y="102"/>
                  </a:moveTo>
                  <a:cubicBezTo>
                    <a:pt x="111" y="104"/>
                    <a:pt x="109" y="106"/>
                    <a:pt x="107" y="108"/>
                  </a:cubicBezTo>
                  <a:cubicBezTo>
                    <a:pt x="107" y="108"/>
                    <a:pt x="107" y="108"/>
                    <a:pt x="107" y="108"/>
                  </a:cubicBezTo>
                  <a:cubicBezTo>
                    <a:pt x="107" y="108"/>
                    <a:pt x="107" y="108"/>
                    <a:pt x="107" y="108"/>
                  </a:cubicBezTo>
                  <a:cubicBezTo>
                    <a:pt x="107" y="108"/>
                    <a:pt x="107" y="108"/>
                    <a:pt x="107" y="108"/>
                  </a:cubicBezTo>
                  <a:cubicBezTo>
                    <a:pt x="107" y="108"/>
                    <a:pt x="107" y="108"/>
                    <a:pt x="107" y="108"/>
                  </a:cubicBezTo>
                  <a:cubicBezTo>
                    <a:pt x="107" y="108"/>
                    <a:pt x="107" y="108"/>
                    <a:pt x="107" y="108"/>
                  </a:cubicBezTo>
                  <a:cubicBezTo>
                    <a:pt x="107" y="108"/>
                    <a:pt x="107" y="108"/>
                    <a:pt x="107" y="108"/>
                  </a:cubicBezTo>
                  <a:cubicBezTo>
                    <a:pt x="107" y="108"/>
                    <a:pt x="107" y="108"/>
                    <a:pt x="107" y="108"/>
                  </a:cubicBezTo>
                  <a:cubicBezTo>
                    <a:pt x="107" y="108"/>
                    <a:pt x="107" y="108"/>
                    <a:pt x="107" y="108"/>
                  </a:cubicBezTo>
                  <a:cubicBezTo>
                    <a:pt x="106" y="108"/>
                    <a:pt x="106" y="108"/>
                    <a:pt x="106" y="108"/>
                  </a:cubicBezTo>
                  <a:cubicBezTo>
                    <a:pt x="106" y="108"/>
                    <a:pt x="106" y="108"/>
                    <a:pt x="106" y="108"/>
                  </a:cubicBezTo>
                  <a:cubicBezTo>
                    <a:pt x="106" y="108"/>
                    <a:pt x="106" y="108"/>
                    <a:pt x="106" y="108"/>
                  </a:cubicBezTo>
                  <a:cubicBezTo>
                    <a:pt x="106" y="108"/>
                    <a:pt x="106" y="108"/>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6" y="109"/>
                  </a:cubicBezTo>
                  <a:cubicBezTo>
                    <a:pt x="106" y="109"/>
                    <a:pt x="106" y="109"/>
                    <a:pt x="105" y="109"/>
                  </a:cubicBezTo>
                  <a:cubicBezTo>
                    <a:pt x="105" y="109"/>
                    <a:pt x="105" y="109"/>
                    <a:pt x="105" y="109"/>
                  </a:cubicBezTo>
                  <a:cubicBezTo>
                    <a:pt x="105" y="109"/>
                    <a:pt x="105" y="109"/>
                    <a:pt x="105" y="109"/>
                  </a:cubicBezTo>
                  <a:cubicBezTo>
                    <a:pt x="105" y="109"/>
                    <a:pt x="105" y="109"/>
                    <a:pt x="105" y="109"/>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5" y="110"/>
                    <a:pt x="105" y="110"/>
                  </a:cubicBezTo>
                  <a:cubicBezTo>
                    <a:pt x="105" y="110"/>
                    <a:pt x="104" y="110"/>
                    <a:pt x="104" y="110"/>
                  </a:cubicBezTo>
                  <a:cubicBezTo>
                    <a:pt x="104" y="110"/>
                    <a:pt x="104" y="110"/>
                    <a:pt x="104" y="110"/>
                  </a:cubicBezTo>
                  <a:cubicBezTo>
                    <a:pt x="104" y="110"/>
                    <a:pt x="104" y="110"/>
                    <a:pt x="104" y="110"/>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4" y="111"/>
                    <a:pt x="104" y="111"/>
                  </a:cubicBezTo>
                  <a:cubicBezTo>
                    <a:pt x="104" y="111"/>
                    <a:pt x="103" y="111"/>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3" y="112"/>
                  </a:cubicBezTo>
                  <a:cubicBezTo>
                    <a:pt x="103" y="112"/>
                    <a:pt x="103" y="112"/>
                    <a:pt x="102" y="112"/>
                  </a:cubicBezTo>
                  <a:cubicBezTo>
                    <a:pt x="102" y="112"/>
                    <a:pt x="102" y="112"/>
                    <a:pt x="102" y="112"/>
                  </a:cubicBezTo>
                  <a:cubicBezTo>
                    <a:pt x="102" y="112"/>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2" y="113"/>
                    <a:pt x="102" y="113"/>
                  </a:cubicBezTo>
                  <a:cubicBezTo>
                    <a:pt x="102" y="113"/>
                    <a:pt x="101" y="113"/>
                    <a:pt x="101" y="113"/>
                  </a:cubicBezTo>
                  <a:cubicBezTo>
                    <a:pt x="101" y="113"/>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1" y="114"/>
                    <a:pt x="101" y="114"/>
                    <a:pt x="101" y="114"/>
                  </a:cubicBezTo>
                  <a:cubicBezTo>
                    <a:pt x="100" y="115"/>
                    <a:pt x="99" y="116"/>
                    <a:pt x="99" y="117"/>
                  </a:cubicBezTo>
                  <a:cubicBezTo>
                    <a:pt x="102" y="119"/>
                    <a:pt x="102" y="119"/>
                    <a:pt x="102" y="119"/>
                  </a:cubicBezTo>
                  <a:cubicBezTo>
                    <a:pt x="106" y="114"/>
                    <a:pt x="111" y="110"/>
                    <a:pt x="115" y="105"/>
                  </a:cubicBezTo>
                  <a:cubicBezTo>
                    <a:pt x="113" y="102"/>
                    <a:pt x="113" y="102"/>
                    <a:pt x="113" y="102"/>
                  </a:cubicBezTo>
                  <a:close/>
                  <a:moveTo>
                    <a:pt x="85" y="131"/>
                  </a:moveTo>
                  <a:cubicBezTo>
                    <a:pt x="81" y="137"/>
                    <a:pt x="77" y="142"/>
                    <a:pt x="73" y="147"/>
                  </a:cubicBezTo>
                  <a:cubicBezTo>
                    <a:pt x="76" y="150"/>
                    <a:pt x="76" y="150"/>
                    <a:pt x="76" y="150"/>
                  </a:cubicBezTo>
                  <a:cubicBezTo>
                    <a:pt x="80" y="144"/>
                    <a:pt x="84" y="139"/>
                    <a:pt x="88" y="134"/>
                  </a:cubicBezTo>
                  <a:cubicBezTo>
                    <a:pt x="85" y="131"/>
                    <a:pt x="85" y="131"/>
                    <a:pt x="85" y="131"/>
                  </a:cubicBezTo>
                  <a:close/>
                  <a:moveTo>
                    <a:pt x="61" y="164"/>
                  </a:moveTo>
                  <a:cubicBezTo>
                    <a:pt x="58" y="169"/>
                    <a:pt x="54" y="175"/>
                    <a:pt x="51" y="180"/>
                  </a:cubicBezTo>
                  <a:cubicBezTo>
                    <a:pt x="54" y="182"/>
                    <a:pt x="54" y="182"/>
                    <a:pt x="54" y="182"/>
                  </a:cubicBezTo>
                  <a:cubicBezTo>
                    <a:pt x="58" y="177"/>
                    <a:pt x="61" y="171"/>
                    <a:pt x="65" y="166"/>
                  </a:cubicBezTo>
                  <a:cubicBezTo>
                    <a:pt x="61" y="164"/>
                    <a:pt x="61" y="164"/>
                    <a:pt x="61" y="164"/>
                  </a:cubicBezTo>
                  <a:close/>
                  <a:moveTo>
                    <a:pt x="41" y="198"/>
                  </a:moveTo>
                  <a:cubicBezTo>
                    <a:pt x="40" y="200"/>
                    <a:pt x="39" y="201"/>
                    <a:pt x="39" y="203"/>
                  </a:cubicBezTo>
                  <a:cubicBezTo>
                    <a:pt x="39" y="203"/>
                    <a:pt x="39" y="203"/>
                    <a:pt x="39" y="203"/>
                  </a:cubicBezTo>
                  <a:cubicBezTo>
                    <a:pt x="38" y="203"/>
                    <a:pt x="38" y="203"/>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4"/>
                    <a:pt x="38" y="204"/>
                  </a:cubicBezTo>
                  <a:cubicBezTo>
                    <a:pt x="38" y="204"/>
                    <a:pt x="38" y="205"/>
                    <a:pt x="38" y="205"/>
                  </a:cubicBezTo>
                  <a:cubicBezTo>
                    <a:pt x="38" y="205"/>
                    <a:pt x="38" y="205"/>
                    <a:pt x="38" y="205"/>
                  </a:cubicBezTo>
                  <a:cubicBezTo>
                    <a:pt x="38" y="205"/>
                    <a:pt x="38" y="205"/>
                    <a:pt x="38" y="205"/>
                  </a:cubicBezTo>
                  <a:cubicBezTo>
                    <a:pt x="38" y="205"/>
                    <a:pt x="38" y="205"/>
                    <a:pt x="38" y="205"/>
                  </a:cubicBezTo>
                  <a:cubicBezTo>
                    <a:pt x="38" y="205"/>
                    <a:pt x="38" y="205"/>
                    <a:pt x="38" y="205"/>
                  </a:cubicBezTo>
                  <a:cubicBezTo>
                    <a:pt x="38" y="205"/>
                    <a:pt x="38" y="205"/>
                    <a:pt x="38" y="205"/>
                  </a:cubicBezTo>
                  <a:cubicBezTo>
                    <a:pt x="38" y="205"/>
                    <a:pt x="38" y="205"/>
                    <a:pt x="37" y="205"/>
                  </a:cubicBezTo>
                  <a:cubicBezTo>
                    <a:pt x="37" y="205"/>
                    <a:pt x="37" y="205"/>
                    <a:pt x="37" y="205"/>
                  </a:cubicBezTo>
                  <a:cubicBezTo>
                    <a:pt x="36" y="209"/>
                    <a:pt x="34" y="212"/>
                    <a:pt x="32" y="216"/>
                  </a:cubicBezTo>
                  <a:cubicBezTo>
                    <a:pt x="36" y="218"/>
                    <a:pt x="36" y="218"/>
                    <a:pt x="36" y="218"/>
                  </a:cubicBezTo>
                  <a:cubicBezTo>
                    <a:pt x="39" y="212"/>
                    <a:pt x="42" y="206"/>
                    <a:pt x="45" y="200"/>
                  </a:cubicBezTo>
                  <a:cubicBezTo>
                    <a:pt x="41" y="198"/>
                    <a:pt x="41" y="198"/>
                    <a:pt x="41" y="198"/>
                  </a:cubicBezTo>
                  <a:close/>
                  <a:moveTo>
                    <a:pt x="25" y="234"/>
                  </a:moveTo>
                  <a:cubicBezTo>
                    <a:pt x="22" y="241"/>
                    <a:pt x="20" y="247"/>
                    <a:pt x="18" y="253"/>
                  </a:cubicBezTo>
                  <a:cubicBezTo>
                    <a:pt x="22" y="254"/>
                    <a:pt x="22" y="254"/>
                    <a:pt x="22" y="254"/>
                  </a:cubicBezTo>
                  <a:cubicBezTo>
                    <a:pt x="24" y="248"/>
                    <a:pt x="26" y="242"/>
                    <a:pt x="28" y="236"/>
                  </a:cubicBezTo>
                  <a:cubicBezTo>
                    <a:pt x="25" y="234"/>
                    <a:pt x="25" y="234"/>
                    <a:pt x="25" y="234"/>
                  </a:cubicBezTo>
                  <a:close/>
                  <a:moveTo>
                    <a:pt x="12" y="272"/>
                  </a:moveTo>
                  <a:cubicBezTo>
                    <a:pt x="11" y="279"/>
                    <a:pt x="9" y="285"/>
                    <a:pt x="8" y="292"/>
                  </a:cubicBezTo>
                  <a:cubicBezTo>
                    <a:pt x="12" y="293"/>
                    <a:pt x="12" y="293"/>
                    <a:pt x="12" y="293"/>
                  </a:cubicBezTo>
                  <a:cubicBezTo>
                    <a:pt x="13" y="286"/>
                    <a:pt x="15" y="280"/>
                    <a:pt x="16" y="273"/>
                  </a:cubicBezTo>
                  <a:cubicBezTo>
                    <a:pt x="12" y="272"/>
                    <a:pt x="12" y="272"/>
                    <a:pt x="12" y="272"/>
                  </a:cubicBezTo>
                  <a:close/>
                  <a:moveTo>
                    <a:pt x="4" y="312"/>
                  </a:moveTo>
                  <a:cubicBezTo>
                    <a:pt x="4" y="315"/>
                    <a:pt x="3" y="318"/>
                    <a:pt x="3" y="321"/>
                  </a:cubicBezTo>
                  <a:cubicBezTo>
                    <a:pt x="3" y="321"/>
                    <a:pt x="3" y="321"/>
                    <a:pt x="3" y="321"/>
                  </a:cubicBezTo>
                  <a:cubicBezTo>
                    <a:pt x="3" y="321"/>
                    <a:pt x="3" y="321"/>
                    <a:pt x="3" y="322"/>
                  </a:cubicBezTo>
                  <a:cubicBezTo>
                    <a:pt x="3" y="322"/>
                    <a:pt x="3" y="322"/>
                    <a:pt x="3" y="322"/>
                  </a:cubicBezTo>
                  <a:cubicBezTo>
                    <a:pt x="3" y="322"/>
                    <a:pt x="3" y="322"/>
                    <a:pt x="3" y="322"/>
                  </a:cubicBezTo>
                  <a:cubicBezTo>
                    <a:pt x="3" y="322"/>
                    <a:pt x="3" y="322"/>
                    <a:pt x="3" y="322"/>
                  </a:cubicBezTo>
                  <a:cubicBezTo>
                    <a:pt x="3" y="322"/>
                    <a:pt x="3" y="322"/>
                    <a:pt x="3" y="322"/>
                  </a:cubicBezTo>
                  <a:cubicBezTo>
                    <a:pt x="3" y="322"/>
                    <a:pt x="3" y="322"/>
                    <a:pt x="3" y="322"/>
                  </a:cubicBezTo>
                  <a:cubicBezTo>
                    <a:pt x="3" y="322"/>
                    <a:pt x="3" y="322"/>
                    <a:pt x="3" y="322"/>
                  </a:cubicBezTo>
                  <a:cubicBezTo>
                    <a:pt x="3" y="322"/>
                    <a:pt x="3" y="322"/>
                    <a:pt x="3" y="322"/>
                  </a:cubicBezTo>
                  <a:cubicBezTo>
                    <a:pt x="3" y="322"/>
                    <a:pt x="3" y="322"/>
                    <a:pt x="3" y="322"/>
                  </a:cubicBezTo>
                  <a:cubicBezTo>
                    <a:pt x="3" y="322"/>
                    <a:pt x="3" y="322"/>
                    <a:pt x="3" y="322"/>
                  </a:cubicBezTo>
                  <a:cubicBezTo>
                    <a:pt x="3" y="322"/>
                    <a:pt x="3" y="323"/>
                    <a:pt x="3" y="323"/>
                  </a:cubicBezTo>
                  <a:cubicBezTo>
                    <a:pt x="3" y="323"/>
                    <a:pt x="3" y="323"/>
                    <a:pt x="3" y="323"/>
                  </a:cubicBezTo>
                  <a:cubicBezTo>
                    <a:pt x="3" y="323"/>
                    <a:pt x="3" y="323"/>
                    <a:pt x="3" y="323"/>
                  </a:cubicBezTo>
                  <a:cubicBezTo>
                    <a:pt x="3" y="323"/>
                    <a:pt x="3" y="323"/>
                    <a:pt x="3" y="323"/>
                  </a:cubicBezTo>
                  <a:cubicBezTo>
                    <a:pt x="3" y="323"/>
                    <a:pt x="3" y="323"/>
                    <a:pt x="3" y="323"/>
                  </a:cubicBezTo>
                  <a:cubicBezTo>
                    <a:pt x="3" y="323"/>
                    <a:pt x="3" y="323"/>
                    <a:pt x="3" y="323"/>
                  </a:cubicBezTo>
                  <a:cubicBezTo>
                    <a:pt x="3" y="323"/>
                    <a:pt x="3" y="323"/>
                    <a:pt x="3" y="323"/>
                  </a:cubicBezTo>
                  <a:cubicBezTo>
                    <a:pt x="3" y="323"/>
                    <a:pt x="3" y="323"/>
                    <a:pt x="3" y="323"/>
                  </a:cubicBezTo>
                  <a:cubicBezTo>
                    <a:pt x="3" y="323"/>
                    <a:pt x="3" y="323"/>
                    <a:pt x="3" y="323"/>
                  </a:cubicBezTo>
                  <a:cubicBezTo>
                    <a:pt x="3" y="323"/>
                    <a:pt x="3" y="323"/>
                    <a:pt x="3" y="323"/>
                  </a:cubicBezTo>
                  <a:cubicBezTo>
                    <a:pt x="3" y="323"/>
                    <a:pt x="3" y="323"/>
                    <a:pt x="3" y="323"/>
                  </a:cubicBezTo>
                  <a:cubicBezTo>
                    <a:pt x="3" y="323"/>
                    <a:pt x="3" y="324"/>
                    <a:pt x="3" y="324"/>
                  </a:cubicBezTo>
                  <a:cubicBezTo>
                    <a:pt x="3" y="324"/>
                    <a:pt x="3" y="324"/>
                    <a:pt x="3" y="324"/>
                  </a:cubicBezTo>
                  <a:cubicBezTo>
                    <a:pt x="3" y="324"/>
                    <a:pt x="3" y="324"/>
                    <a:pt x="3" y="324"/>
                  </a:cubicBezTo>
                  <a:cubicBezTo>
                    <a:pt x="3" y="324"/>
                    <a:pt x="3" y="324"/>
                    <a:pt x="3" y="324"/>
                  </a:cubicBezTo>
                  <a:cubicBezTo>
                    <a:pt x="3" y="324"/>
                    <a:pt x="3" y="324"/>
                    <a:pt x="3" y="324"/>
                  </a:cubicBezTo>
                  <a:cubicBezTo>
                    <a:pt x="3" y="324"/>
                    <a:pt x="3" y="324"/>
                    <a:pt x="3" y="324"/>
                  </a:cubicBezTo>
                  <a:cubicBezTo>
                    <a:pt x="3" y="324"/>
                    <a:pt x="3" y="324"/>
                    <a:pt x="3" y="324"/>
                  </a:cubicBezTo>
                  <a:cubicBezTo>
                    <a:pt x="3" y="324"/>
                    <a:pt x="3" y="324"/>
                    <a:pt x="3" y="324"/>
                  </a:cubicBezTo>
                  <a:cubicBezTo>
                    <a:pt x="2" y="327"/>
                    <a:pt x="2" y="329"/>
                    <a:pt x="2" y="331"/>
                  </a:cubicBezTo>
                  <a:cubicBezTo>
                    <a:pt x="6" y="332"/>
                    <a:pt x="6" y="332"/>
                    <a:pt x="6" y="332"/>
                  </a:cubicBezTo>
                  <a:cubicBezTo>
                    <a:pt x="6" y="325"/>
                    <a:pt x="7" y="319"/>
                    <a:pt x="8" y="312"/>
                  </a:cubicBezTo>
                  <a:cubicBezTo>
                    <a:pt x="4" y="312"/>
                    <a:pt x="4" y="312"/>
                    <a:pt x="4" y="312"/>
                  </a:cubicBezTo>
                  <a:close/>
                  <a:moveTo>
                    <a:pt x="1" y="351"/>
                  </a:moveTo>
                  <a:cubicBezTo>
                    <a:pt x="0" y="353"/>
                    <a:pt x="0" y="354"/>
                    <a:pt x="0" y="356"/>
                  </a:cubicBezTo>
                  <a:cubicBezTo>
                    <a:pt x="0" y="356"/>
                    <a:pt x="0" y="356"/>
                    <a:pt x="0" y="356"/>
                  </a:cubicBezTo>
                  <a:cubicBezTo>
                    <a:pt x="0" y="356"/>
                    <a:pt x="0" y="356"/>
                    <a:pt x="0" y="356"/>
                  </a:cubicBezTo>
                  <a:cubicBezTo>
                    <a:pt x="0" y="356"/>
                    <a:pt x="0" y="356"/>
                    <a:pt x="0" y="356"/>
                  </a:cubicBezTo>
                  <a:cubicBezTo>
                    <a:pt x="0" y="356"/>
                    <a:pt x="0" y="356"/>
                    <a:pt x="0" y="356"/>
                  </a:cubicBezTo>
                  <a:cubicBezTo>
                    <a:pt x="0" y="356"/>
                    <a:pt x="0" y="356"/>
                    <a:pt x="0" y="356"/>
                  </a:cubicBezTo>
                  <a:cubicBezTo>
                    <a:pt x="0" y="356"/>
                    <a:pt x="0" y="356"/>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7"/>
                    <a:pt x="0" y="357"/>
                    <a:pt x="0" y="357"/>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8"/>
                  </a:cubicBezTo>
                  <a:cubicBezTo>
                    <a:pt x="0" y="358"/>
                    <a:pt x="0" y="358"/>
                    <a:pt x="0" y="359"/>
                  </a:cubicBezTo>
                  <a:cubicBezTo>
                    <a:pt x="0" y="359"/>
                    <a:pt x="0" y="359"/>
                    <a:pt x="0" y="359"/>
                  </a:cubicBezTo>
                  <a:cubicBezTo>
                    <a:pt x="0" y="359"/>
                    <a:pt x="0" y="359"/>
                    <a:pt x="0" y="359"/>
                  </a:cubicBezTo>
                  <a:cubicBezTo>
                    <a:pt x="0" y="359"/>
                    <a:pt x="0" y="359"/>
                    <a:pt x="0" y="359"/>
                  </a:cubicBezTo>
                  <a:cubicBezTo>
                    <a:pt x="0" y="359"/>
                    <a:pt x="0" y="359"/>
                    <a:pt x="0" y="359"/>
                  </a:cubicBezTo>
                  <a:cubicBezTo>
                    <a:pt x="0" y="359"/>
                    <a:pt x="0" y="359"/>
                    <a:pt x="0" y="359"/>
                  </a:cubicBezTo>
                  <a:cubicBezTo>
                    <a:pt x="0" y="359"/>
                    <a:pt x="0" y="359"/>
                    <a:pt x="0" y="359"/>
                  </a:cubicBezTo>
                  <a:cubicBezTo>
                    <a:pt x="0" y="359"/>
                    <a:pt x="0" y="359"/>
                    <a:pt x="0" y="359"/>
                  </a:cubicBezTo>
                  <a:cubicBezTo>
                    <a:pt x="0" y="359"/>
                    <a:pt x="0" y="359"/>
                    <a:pt x="0" y="360"/>
                  </a:cubicBezTo>
                  <a:cubicBezTo>
                    <a:pt x="0" y="360"/>
                    <a:pt x="0" y="360"/>
                    <a:pt x="0" y="360"/>
                  </a:cubicBezTo>
                  <a:cubicBezTo>
                    <a:pt x="0" y="360"/>
                    <a:pt x="0" y="360"/>
                    <a:pt x="0" y="360"/>
                  </a:cubicBezTo>
                  <a:cubicBezTo>
                    <a:pt x="0" y="360"/>
                    <a:pt x="0" y="360"/>
                    <a:pt x="0" y="360"/>
                  </a:cubicBezTo>
                  <a:cubicBezTo>
                    <a:pt x="0" y="360"/>
                    <a:pt x="0" y="360"/>
                    <a:pt x="0" y="360"/>
                  </a:cubicBezTo>
                  <a:cubicBezTo>
                    <a:pt x="0" y="360"/>
                    <a:pt x="0" y="360"/>
                    <a:pt x="0" y="360"/>
                  </a:cubicBezTo>
                  <a:cubicBezTo>
                    <a:pt x="0" y="360"/>
                    <a:pt x="0" y="360"/>
                    <a:pt x="0" y="361"/>
                  </a:cubicBezTo>
                  <a:cubicBezTo>
                    <a:pt x="0" y="361"/>
                    <a:pt x="0" y="361"/>
                    <a:pt x="0" y="361"/>
                  </a:cubicBezTo>
                  <a:cubicBezTo>
                    <a:pt x="0" y="361"/>
                    <a:pt x="0" y="361"/>
                    <a:pt x="0" y="361"/>
                  </a:cubicBezTo>
                  <a:cubicBezTo>
                    <a:pt x="0" y="361"/>
                    <a:pt x="0" y="361"/>
                    <a:pt x="0" y="361"/>
                  </a:cubicBezTo>
                  <a:cubicBezTo>
                    <a:pt x="0" y="361"/>
                    <a:pt x="0" y="361"/>
                    <a:pt x="0" y="361"/>
                  </a:cubicBezTo>
                  <a:cubicBezTo>
                    <a:pt x="0" y="361"/>
                    <a:pt x="0" y="361"/>
                    <a:pt x="0" y="361"/>
                  </a:cubicBezTo>
                  <a:cubicBezTo>
                    <a:pt x="0" y="361"/>
                    <a:pt x="0" y="361"/>
                    <a:pt x="0" y="361"/>
                  </a:cubicBezTo>
                  <a:cubicBezTo>
                    <a:pt x="0" y="361"/>
                    <a:pt x="0" y="361"/>
                    <a:pt x="0" y="361"/>
                  </a:cubicBezTo>
                  <a:cubicBezTo>
                    <a:pt x="0" y="361"/>
                    <a:pt x="0" y="361"/>
                    <a:pt x="0" y="362"/>
                  </a:cubicBezTo>
                  <a:cubicBezTo>
                    <a:pt x="0" y="362"/>
                    <a:pt x="0" y="362"/>
                    <a:pt x="0" y="362"/>
                  </a:cubicBezTo>
                  <a:cubicBezTo>
                    <a:pt x="0" y="362"/>
                    <a:pt x="0" y="362"/>
                    <a:pt x="0" y="362"/>
                  </a:cubicBezTo>
                  <a:cubicBezTo>
                    <a:pt x="0" y="362"/>
                    <a:pt x="0" y="362"/>
                    <a:pt x="0" y="362"/>
                  </a:cubicBezTo>
                  <a:cubicBezTo>
                    <a:pt x="0" y="362"/>
                    <a:pt x="0" y="362"/>
                    <a:pt x="0" y="362"/>
                  </a:cubicBezTo>
                  <a:cubicBezTo>
                    <a:pt x="0" y="362"/>
                    <a:pt x="0" y="362"/>
                    <a:pt x="0" y="362"/>
                  </a:cubicBezTo>
                  <a:cubicBezTo>
                    <a:pt x="0" y="362"/>
                    <a:pt x="0" y="362"/>
                    <a:pt x="0" y="362"/>
                  </a:cubicBezTo>
                  <a:cubicBezTo>
                    <a:pt x="0" y="362"/>
                    <a:pt x="0" y="362"/>
                    <a:pt x="0" y="362"/>
                  </a:cubicBezTo>
                  <a:cubicBezTo>
                    <a:pt x="0" y="362"/>
                    <a:pt x="0" y="362"/>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3"/>
                    <a:pt x="0" y="363"/>
                  </a:cubicBezTo>
                  <a:cubicBezTo>
                    <a:pt x="0" y="363"/>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4"/>
                    <a:pt x="0" y="364"/>
                  </a:cubicBezTo>
                  <a:cubicBezTo>
                    <a:pt x="0" y="364"/>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5"/>
                    <a:pt x="0" y="365"/>
                    <a:pt x="0" y="365"/>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6"/>
                    <a:pt x="0" y="366"/>
                  </a:cubicBezTo>
                  <a:cubicBezTo>
                    <a:pt x="0" y="366"/>
                    <a:pt x="0" y="367"/>
                    <a:pt x="0" y="367"/>
                  </a:cubicBezTo>
                  <a:cubicBezTo>
                    <a:pt x="0" y="367"/>
                    <a:pt x="0" y="367"/>
                    <a:pt x="0" y="367"/>
                  </a:cubicBezTo>
                  <a:cubicBezTo>
                    <a:pt x="0" y="367"/>
                    <a:pt x="0" y="367"/>
                    <a:pt x="0" y="367"/>
                  </a:cubicBezTo>
                  <a:cubicBezTo>
                    <a:pt x="0" y="367"/>
                    <a:pt x="0" y="367"/>
                    <a:pt x="0" y="367"/>
                  </a:cubicBezTo>
                  <a:cubicBezTo>
                    <a:pt x="0" y="367"/>
                    <a:pt x="0" y="367"/>
                    <a:pt x="0" y="367"/>
                  </a:cubicBezTo>
                  <a:cubicBezTo>
                    <a:pt x="0" y="367"/>
                    <a:pt x="0" y="367"/>
                    <a:pt x="0" y="367"/>
                  </a:cubicBezTo>
                  <a:cubicBezTo>
                    <a:pt x="0" y="367"/>
                    <a:pt x="0" y="367"/>
                    <a:pt x="0" y="367"/>
                  </a:cubicBezTo>
                  <a:cubicBezTo>
                    <a:pt x="0" y="367"/>
                    <a:pt x="0" y="367"/>
                    <a:pt x="0" y="367"/>
                  </a:cubicBezTo>
                  <a:cubicBezTo>
                    <a:pt x="0" y="367"/>
                    <a:pt x="0" y="367"/>
                    <a:pt x="0" y="367"/>
                  </a:cubicBezTo>
                  <a:cubicBezTo>
                    <a:pt x="0" y="367"/>
                    <a:pt x="0" y="368"/>
                    <a:pt x="0" y="368"/>
                  </a:cubicBezTo>
                  <a:cubicBezTo>
                    <a:pt x="0" y="368"/>
                    <a:pt x="0" y="368"/>
                    <a:pt x="0" y="368"/>
                  </a:cubicBezTo>
                  <a:cubicBezTo>
                    <a:pt x="0" y="368"/>
                    <a:pt x="0" y="368"/>
                    <a:pt x="0" y="368"/>
                  </a:cubicBezTo>
                  <a:cubicBezTo>
                    <a:pt x="0" y="368"/>
                    <a:pt x="0" y="368"/>
                    <a:pt x="0" y="368"/>
                  </a:cubicBezTo>
                  <a:cubicBezTo>
                    <a:pt x="0" y="368"/>
                    <a:pt x="0" y="368"/>
                    <a:pt x="0" y="368"/>
                  </a:cubicBezTo>
                  <a:cubicBezTo>
                    <a:pt x="0" y="368"/>
                    <a:pt x="0" y="368"/>
                    <a:pt x="0" y="368"/>
                  </a:cubicBezTo>
                  <a:cubicBezTo>
                    <a:pt x="0" y="368"/>
                    <a:pt x="0" y="368"/>
                    <a:pt x="0" y="368"/>
                  </a:cubicBezTo>
                  <a:cubicBezTo>
                    <a:pt x="0" y="368"/>
                    <a:pt x="0" y="368"/>
                    <a:pt x="0" y="368"/>
                  </a:cubicBezTo>
                  <a:cubicBezTo>
                    <a:pt x="0" y="369"/>
                    <a:pt x="0" y="370"/>
                    <a:pt x="0" y="371"/>
                  </a:cubicBezTo>
                  <a:cubicBezTo>
                    <a:pt x="0" y="371"/>
                    <a:pt x="0" y="371"/>
                    <a:pt x="0" y="371"/>
                  </a:cubicBezTo>
                  <a:cubicBezTo>
                    <a:pt x="0" y="371"/>
                    <a:pt x="0" y="371"/>
                    <a:pt x="0" y="371"/>
                  </a:cubicBezTo>
                  <a:cubicBezTo>
                    <a:pt x="0" y="371"/>
                    <a:pt x="0" y="371"/>
                    <a:pt x="0" y="371"/>
                  </a:cubicBezTo>
                  <a:cubicBezTo>
                    <a:pt x="0" y="371"/>
                    <a:pt x="0" y="371"/>
                    <a:pt x="0" y="371"/>
                  </a:cubicBezTo>
                  <a:cubicBezTo>
                    <a:pt x="0" y="371"/>
                    <a:pt x="0" y="371"/>
                    <a:pt x="0" y="371"/>
                  </a:cubicBezTo>
                  <a:cubicBezTo>
                    <a:pt x="0" y="371"/>
                    <a:pt x="0" y="371"/>
                    <a:pt x="0" y="371"/>
                  </a:cubicBezTo>
                  <a:cubicBezTo>
                    <a:pt x="0" y="371"/>
                    <a:pt x="0" y="371"/>
                    <a:pt x="0" y="371"/>
                  </a:cubicBezTo>
                  <a:cubicBezTo>
                    <a:pt x="0" y="371"/>
                    <a:pt x="0" y="371"/>
                    <a:pt x="0" y="371"/>
                  </a:cubicBezTo>
                  <a:cubicBezTo>
                    <a:pt x="0" y="371"/>
                    <a:pt x="0" y="371"/>
                    <a:pt x="0" y="371"/>
                  </a:cubicBezTo>
                  <a:cubicBezTo>
                    <a:pt x="0" y="371"/>
                    <a:pt x="0" y="371"/>
                    <a:pt x="0" y="371"/>
                  </a:cubicBezTo>
                  <a:cubicBezTo>
                    <a:pt x="4" y="371"/>
                    <a:pt x="4" y="371"/>
                    <a:pt x="4" y="371"/>
                  </a:cubicBezTo>
                  <a:cubicBezTo>
                    <a:pt x="4" y="370"/>
                    <a:pt x="4" y="368"/>
                    <a:pt x="4" y="366"/>
                  </a:cubicBezTo>
                  <a:cubicBezTo>
                    <a:pt x="4" y="361"/>
                    <a:pt x="4" y="356"/>
                    <a:pt x="5" y="352"/>
                  </a:cubicBezTo>
                  <a:cubicBezTo>
                    <a:pt x="1" y="351"/>
                    <a:pt x="1" y="351"/>
                    <a:pt x="1" y="351"/>
                  </a:cubicBezTo>
                  <a:close/>
                  <a:moveTo>
                    <a:pt x="5" y="391"/>
                  </a:moveTo>
                  <a:cubicBezTo>
                    <a:pt x="1" y="391"/>
                    <a:pt x="1" y="391"/>
                    <a:pt x="1" y="391"/>
                  </a:cubicBezTo>
                  <a:cubicBezTo>
                    <a:pt x="1" y="391"/>
                    <a:pt x="1" y="391"/>
                    <a:pt x="1" y="391"/>
                  </a:cubicBezTo>
                  <a:cubicBezTo>
                    <a:pt x="1" y="391"/>
                    <a:pt x="1" y="391"/>
                    <a:pt x="1" y="392"/>
                  </a:cubicBezTo>
                  <a:cubicBezTo>
                    <a:pt x="1" y="392"/>
                    <a:pt x="1" y="392"/>
                    <a:pt x="1" y="392"/>
                  </a:cubicBezTo>
                  <a:cubicBezTo>
                    <a:pt x="1" y="392"/>
                    <a:pt x="1" y="392"/>
                    <a:pt x="1" y="392"/>
                  </a:cubicBezTo>
                  <a:cubicBezTo>
                    <a:pt x="1" y="392"/>
                    <a:pt x="1" y="392"/>
                    <a:pt x="1" y="392"/>
                  </a:cubicBezTo>
                  <a:cubicBezTo>
                    <a:pt x="1" y="392"/>
                    <a:pt x="1" y="392"/>
                    <a:pt x="1" y="392"/>
                  </a:cubicBezTo>
                  <a:cubicBezTo>
                    <a:pt x="1" y="392"/>
                    <a:pt x="1" y="392"/>
                    <a:pt x="1" y="392"/>
                  </a:cubicBezTo>
                  <a:cubicBezTo>
                    <a:pt x="1" y="392"/>
                    <a:pt x="1" y="392"/>
                    <a:pt x="1" y="392"/>
                  </a:cubicBezTo>
                  <a:cubicBezTo>
                    <a:pt x="1" y="392"/>
                    <a:pt x="1" y="392"/>
                    <a:pt x="1" y="392"/>
                  </a:cubicBezTo>
                  <a:cubicBezTo>
                    <a:pt x="1" y="392"/>
                    <a:pt x="1" y="392"/>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3"/>
                    <a:pt x="1" y="393"/>
                  </a:cubicBezTo>
                  <a:cubicBezTo>
                    <a:pt x="1" y="393"/>
                    <a:pt x="1" y="394"/>
                    <a:pt x="1" y="394"/>
                  </a:cubicBezTo>
                  <a:cubicBezTo>
                    <a:pt x="1" y="394"/>
                    <a:pt x="1" y="394"/>
                    <a:pt x="1" y="394"/>
                  </a:cubicBezTo>
                  <a:cubicBezTo>
                    <a:pt x="1" y="394"/>
                    <a:pt x="1" y="394"/>
                    <a:pt x="1" y="394"/>
                  </a:cubicBezTo>
                  <a:cubicBezTo>
                    <a:pt x="1" y="394"/>
                    <a:pt x="1" y="394"/>
                    <a:pt x="1" y="394"/>
                  </a:cubicBezTo>
                  <a:cubicBezTo>
                    <a:pt x="1" y="394"/>
                    <a:pt x="1" y="394"/>
                    <a:pt x="1" y="394"/>
                  </a:cubicBezTo>
                  <a:cubicBezTo>
                    <a:pt x="1" y="394"/>
                    <a:pt x="1" y="394"/>
                    <a:pt x="1" y="394"/>
                  </a:cubicBezTo>
                  <a:cubicBezTo>
                    <a:pt x="1" y="394"/>
                    <a:pt x="1" y="394"/>
                    <a:pt x="1" y="394"/>
                  </a:cubicBezTo>
                  <a:cubicBezTo>
                    <a:pt x="1" y="394"/>
                    <a:pt x="1" y="394"/>
                    <a:pt x="1" y="394"/>
                  </a:cubicBezTo>
                  <a:cubicBezTo>
                    <a:pt x="1" y="394"/>
                    <a:pt x="1" y="394"/>
                    <a:pt x="1" y="394"/>
                  </a:cubicBezTo>
                  <a:cubicBezTo>
                    <a:pt x="1" y="394"/>
                    <a:pt x="1" y="394"/>
                    <a:pt x="1" y="394"/>
                  </a:cubicBezTo>
                  <a:cubicBezTo>
                    <a:pt x="1" y="394"/>
                    <a:pt x="1" y="394"/>
                    <a:pt x="1" y="394"/>
                  </a:cubicBezTo>
                  <a:cubicBezTo>
                    <a:pt x="1" y="394"/>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5"/>
                  </a:cubicBezTo>
                  <a:cubicBezTo>
                    <a:pt x="1" y="395"/>
                    <a:pt x="1" y="395"/>
                    <a:pt x="1" y="396"/>
                  </a:cubicBezTo>
                  <a:cubicBezTo>
                    <a:pt x="1" y="396"/>
                    <a:pt x="1" y="396"/>
                    <a:pt x="1" y="396"/>
                  </a:cubicBezTo>
                  <a:cubicBezTo>
                    <a:pt x="1" y="396"/>
                    <a:pt x="1" y="396"/>
                    <a:pt x="1" y="396"/>
                  </a:cubicBezTo>
                  <a:cubicBezTo>
                    <a:pt x="1" y="396"/>
                    <a:pt x="1" y="396"/>
                    <a:pt x="1" y="396"/>
                  </a:cubicBezTo>
                  <a:cubicBezTo>
                    <a:pt x="1" y="396"/>
                    <a:pt x="1" y="396"/>
                    <a:pt x="1" y="396"/>
                  </a:cubicBezTo>
                  <a:cubicBezTo>
                    <a:pt x="1" y="396"/>
                    <a:pt x="1" y="396"/>
                    <a:pt x="1" y="396"/>
                  </a:cubicBezTo>
                  <a:cubicBezTo>
                    <a:pt x="1" y="396"/>
                    <a:pt x="1" y="396"/>
                    <a:pt x="1" y="396"/>
                  </a:cubicBezTo>
                  <a:cubicBezTo>
                    <a:pt x="1" y="396"/>
                    <a:pt x="1" y="396"/>
                    <a:pt x="1" y="396"/>
                  </a:cubicBezTo>
                  <a:cubicBezTo>
                    <a:pt x="2" y="400"/>
                    <a:pt x="2" y="405"/>
                    <a:pt x="3" y="409"/>
                  </a:cubicBezTo>
                  <a:cubicBezTo>
                    <a:pt x="3" y="409"/>
                    <a:pt x="3" y="409"/>
                    <a:pt x="3" y="409"/>
                  </a:cubicBezTo>
                  <a:cubicBezTo>
                    <a:pt x="3" y="409"/>
                    <a:pt x="3" y="409"/>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0"/>
                  </a:cubicBezTo>
                  <a:cubicBezTo>
                    <a:pt x="3" y="410"/>
                    <a:pt x="3" y="410"/>
                    <a:pt x="3" y="411"/>
                  </a:cubicBezTo>
                  <a:cubicBezTo>
                    <a:pt x="3" y="411"/>
                    <a:pt x="3" y="411"/>
                    <a:pt x="3" y="411"/>
                  </a:cubicBezTo>
                  <a:cubicBezTo>
                    <a:pt x="3" y="411"/>
                    <a:pt x="3" y="411"/>
                    <a:pt x="3" y="411"/>
                  </a:cubicBezTo>
                  <a:cubicBezTo>
                    <a:pt x="3" y="411"/>
                    <a:pt x="3" y="411"/>
                    <a:pt x="3" y="411"/>
                  </a:cubicBezTo>
                  <a:cubicBezTo>
                    <a:pt x="3" y="411"/>
                    <a:pt x="3" y="411"/>
                    <a:pt x="3" y="411"/>
                  </a:cubicBezTo>
                  <a:cubicBezTo>
                    <a:pt x="3" y="411"/>
                    <a:pt x="3" y="411"/>
                    <a:pt x="3" y="411"/>
                  </a:cubicBezTo>
                  <a:cubicBezTo>
                    <a:pt x="3" y="411"/>
                    <a:pt x="3" y="411"/>
                    <a:pt x="3" y="411"/>
                  </a:cubicBezTo>
                  <a:cubicBezTo>
                    <a:pt x="3" y="411"/>
                    <a:pt x="3" y="411"/>
                    <a:pt x="3" y="411"/>
                  </a:cubicBezTo>
                  <a:cubicBezTo>
                    <a:pt x="3" y="411"/>
                    <a:pt x="3" y="411"/>
                    <a:pt x="3" y="411"/>
                  </a:cubicBezTo>
                  <a:cubicBezTo>
                    <a:pt x="3" y="411"/>
                    <a:pt x="3" y="411"/>
                    <a:pt x="3" y="411"/>
                  </a:cubicBezTo>
                  <a:cubicBezTo>
                    <a:pt x="3" y="411"/>
                    <a:pt x="3" y="411"/>
                    <a:pt x="3" y="411"/>
                  </a:cubicBezTo>
                  <a:cubicBezTo>
                    <a:pt x="7" y="411"/>
                    <a:pt x="7" y="411"/>
                    <a:pt x="7" y="411"/>
                  </a:cubicBezTo>
                  <a:cubicBezTo>
                    <a:pt x="6" y="404"/>
                    <a:pt x="6" y="398"/>
                    <a:pt x="5" y="391"/>
                  </a:cubicBezTo>
                  <a:close/>
                  <a:moveTo>
                    <a:pt x="10" y="430"/>
                  </a:moveTo>
                  <a:cubicBezTo>
                    <a:pt x="6" y="431"/>
                    <a:pt x="6" y="431"/>
                    <a:pt x="6" y="431"/>
                  </a:cubicBezTo>
                  <a:cubicBezTo>
                    <a:pt x="7" y="438"/>
                    <a:pt x="9" y="444"/>
                    <a:pt x="10" y="451"/>
                  </a:cubicBezTo>
                  <a:cubicBezTo>
                    <a:pt x="14" y="450"/>
                    <a:pt x="14" y="450"/>
                    <a:pt x="14" y="450"/>
                  </a:cubicBezTo>
                  <a:cubicBezTo>
                    <a:pt x="12" y="443"/>
                    <a:pt x="11" y="437"/>
                    <a:pt x="10" y="430"/>
                  </a:cubicBezTo>
                  <a:close/>
                  <a:moveTo>
                    <a:pt x="19" y="469"/>
                  </a:moveTo>
                  <a:cubicBezTo>
                    <a:pt x="15" y="470"/>
                    <a:pt x="15" y="470"/>
                    <a:pt x="15" y="470"/>
                  </a:cubicBezTo>
                  <a:cubicBezTo>
                    <a:pt x="17" y="475"/>
                    <a:pt x="18" y="479"/>
                    <a:pt x="20" y="484"/>
                  </a:cubicBezTo>
                  <a:cubicBezTo>
                    <a:pt x="20" y="484"/>
                    <a:pt x="20" y="484"/>
                    <a:pt x="20" y="484"/>
                  </a:cubicBezTo>
                  <a:cubicBezTo>
                    <a:pt x="20" y="484"/>
                    <a:pt x="20" y="484"/>
                    <a:pt x="20" y="484"/>
                  </a:cubicBezTo>
                  <a:cubicBezTo>
                    <a:pt x="20" y="484"/>
                    <a:pt x="20" y="484"/>
                    <a:pt x="20" y="484"/>
                  </a:cubicBezTo>
                  <a:cubicBezTo>
                    <a:pt x="20" y="484"/>
                    <a:pt x="20" y="484"/>
                    <a:pt x="20" y="484"/>
                  </a:cubicBezTo>
                  <a:cubicBezTo>
                    <a:pt x="20" y="484"/>
                    <a:pt x="20" y="484"/>
                    <a:pt x="20" y="484"/>
                  </a:cubicBezTo>
                  <a:cubicBezTo>
                    <a:pt x="20" y="484"/>
                    <a:pt x="20" y="484"/>
                    <a:pt x="20" y="484"/>
                  </a:cubicBezTo>
                  <a:cubicBezTo>
                    <a:pt x="20" y="484"/>
                    <a:pt x="20" y="484"/>
                    <a:pt x="20" y="484"/>
                  </a:cubicBezTo>
                  <a:cubicBezTo>
                    <a:pt x="20" y="484"/>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5"/>
                  </a:cubicBezTo>
                  <a:cubicBezTo>
                    <a:pt x="20" y="485"/>
                    <a:pt x="20" y="485"/>
                    <a:pt x="20" y="486"/>
                  </a:cubicBezTo>
                  <a:cubicBezTo>
                    <a:pt x="20" y="486"/>
                    <a:pt x="20" y="486"/>
                    <a:pt x="20" y="486"/>
                  </a:cubicBezTo>
                  <a:cubicBezTo>
                    <a:pt x="20" y="486"/>
                    <a:pt x="20" y="486"/>
                    <a:pt x="20" y="486"/>
                  </a:cubicBezTo>
                  <a:cubicBezTo>
                    <a:pt x="20" y="486"/>
                    <a:pt x="20" y="486"/>
                    <a:pt x="20" y="486"/>
                  </a:cubicBezTo>
                  <a:cubicBezTo>
                    <a:pt x="21" y="487"/>
                    <a:pt x="21" y="488"/>
                    <a:pt x="21" y="489"/>
                  </a:cubicBezTo>
                  <a:cubicBezTo>
                    <a:pt x="25" y="488"/>
                    <a:pt x="25" y="488"/>
                    <a:pt x="25" y="488"/>
                  </a:cubicBezTo>
                  <a:cubicBezTo>
                    <a:pt x="23" y="481"/>
                    <a:pt x="21" y="475"/>
                    <a:pt x="19" y="469"/>
                  </a:cubicBezTo>
                  <a:close/>
                  <a:moveTo>
                    <a:pt x="32" y="506"/>
                  </a:moveTo>
                  <a:cubicBezTo>
                    <a:pt x="29" y="508"/>
                    <a:pt x="29" y="508"/>
                    <a:pt x="29" y="508"/>
                  </a:cubicBezTo>
                  <a:cubicBezTo>
                    <a:pt x="31" y="514"/>
                    <a:pt x="34" y="520"/>
                    <a:pt x="37" y="526"/>
                  </a:cubicBezTo>
                  <a:cubicBezTo>
                    <a:pt x="41" y="524"/>
                    <a:pt x="41" y="524"/>
                    <a:pt x="41" y="524"/>
                  </a:cubicBezTo>
                  <a:cubicBezTo>
                    <a:pt x="38" y="518"/>
                    <a:pt x="35" y="512"/>
                    <a:pt x="32" y="506"/>
                  </a:cubicBezTo>
                  <a:close/>
                  <a:moveTo>
                    <a:pt x="50" y="542"/>
                  </a:moveTo>
                  <a:cubicBezTo>
                    <a:pt x="46" y="544"/>
                    <a:pt x="46" y="544"/>
                    <a:pt x="46" y="544"/>
                  </a:cubicBezTo>
                  <a:cubicBezTo>
                    <a:pt x="49" y="549"/>
                    <a:pt x="53" y="555"/>
                    <a:pt x="56" y="561"/>
                  </a:cubicBezTo>
                  <a:cubicBezTo>
                    <a:pt x="60" y="559"/>
                    <a:pt x="60" y="559"/>
                    <a:pt x="60" y="559"/>
                  </a:cubicBezTo>
                  <a:cubicBezTo>
                    <a:pt x="56" y="553"/>
                    <a:pt x="53" y="547"/>
                    <a:pt x="50" y="542"/>
                  </a:cubicBezTo>
                  <a:close/>
                  <a:moveTo>
                    <a:pt x="71" y="575"/>
                  </a:moveTo>
                  <a:cubicBezTo>
                    <a:pt x="67" y="577"/>
                    <a:pt x="67" y="577"/>
                    <a:pt x="67" y="577"/>
                  </a:cubicBezTo>
                  <a:cubicBezTo>
                    <a:pt x="67" y="577"/>
                    <a:pt x="68" y="577"/>
                    <a:pt x="68" y="578"/>
                  </a:cubicBezTo>
                  <a:cubicBezTo>
                    <a:pt x="68" y="578"/>
                    <a:pt x="68" y="578"/>
                    <a:pt x="68" y="578"/>
                  </a:cubicBezTo>
                  <a:cubicBezTo>
                    <a:pt x="68" y="578"/>
                    <a:pt x="68" y="578"/>
                    <a:pt x="68" y="578"/>
                  </a:cubicBezTo>
                  <a:cubicBezTo>
                    <a:pt x="68" y="578"/>
                    <a:pt x="68" y="578"/>
                    <a:pt x="68" y="578"/>
                  </a:cubicBezTo>
                  <a:cubicBezTo>
                    <a:pt x="68" y="578"/>
                    <a:pt x="68" y="578"/>
                    <a:pt x="68" y="578"/>
                  </a:cubicBezTo>
                  <a:cubicBezTo>
                    <a:pt x="68" y="578"/>
                    <a:pt x="68" y="578"/>
                    <a:pt x="68" y="578"/>
                  </a:cubicBezTo>
                  <a:cubicBezTo>
                    <a:pt x="68" y="578"/>
                    <a:pt x="68" y="578"/>
                    <a:pt x="68" y="578"/>
                  </a:cubicBezTo>
                  <a:cubicBezTo>
                    <a:pt x="68" y="578"/>
                    <a:pt x="68" y="578"/>
                    <a:pt x="68" y="578"/>
                  </a:cubicBezTo>
                  <a:cubicBezTo>
                    <a:pt x="68" y="578"/>
                    <a:pt x="68" y="579"/>
                    <a:pt x="68" y="579"/>
                  </a:cubicBezTo>
                  <a:cubicBezTo>
                    <a:pt x="68" y="579"/>
                    <a:pt x="68" y="579"/>
                    <a:pt x="68" y="579"/>
                  </a:cubicBezTo>
                  <a:cubicBezTo>
                    <a:pt x="68" y="579"/>
                    <a:pt x="68" y="579"/>
                    <a:pt x="68" y="579"/>
                  </a:cubicBezTo>
                  <a:cubicBezTo>
                    <a:pt x="68" y="579"/>
                    <a:pt x="68" y="579"/>
                    <a:pt x="68" y="579"/>
                  </a:cubicBezTo>
                  <a:cubicBezTo>
                    <a:pt x="68" y="579"/>
                    <a:pt x="68" y="579"/>
                    <a:pt x="68" y="579"/>
                  </a:cubicBezTo>
                  <a:cubicBezTo>
                    <a:pt x="68" y="579"/>
                    <a:pt x="68" y="579"/>
                    <a:pt x="68" y="579"/>
                  </a:cubicBezTo>
                  <a:cubicBezTo>
                    <a:pt x="68" y="579"/>
                    <a:pt x="69" y="579"/>
                    <a:pt x="69" y="579"/>
                  </a:cubicBezTo>
                  <a:cubicBezTo>
                    <a:pt x="69" y="579"/>
                    <a:pt x="69" y="579"/>
                    <a:pt x="69" y="579"/>
                  </a:cubicBezTo>
                  <a:cubicBezTo>
                    <a:pt x="69" y="579"/>
                    <a:pt x="69" y="579"/>
                    <a:pt x="69" y="579"/>
                  </a:cubicBezTo>
                  <a:cubicBezTo>
                    <a:pt x="69" y="579"/>
                    <a:pt x="69" y="579"/>
                    <a:pt x="69" y="579"/>
                  </a:cubicBezTo>
                  <a:cubicBezTo>
                    <a:pt x="69" y="579"/>
                    <a:pt x="69" y="579"/>
                    <a:pt x="69" y="579"/>
                  </a:cubicBezTo>
                  <a:cubicBezTo>
                    <a:pt x="69" y="579"/>
                    <a:pt x="69" y="579"/>
                    <a:pt x="69" y="579"/>
                  </a:cubicBezTo>
                  <a:cubicBezTo>
                    <a:pt x="69" y="579"/>
                    <a:pt x="69" y="579"/>
                    <a:pt x="69" y="579"/>
                  </a:cubicBezTo>
                  <a:cubicBezTo>
                    <a:pt x="69" y="579"/>
                    <a:pt x="69" y="579"/>
                    <a:pt x="69" y="579"/>
                  </a:cubicBezTo>
                  <a:cubicBezTo>
                    <a:pt x="69" y="579"/>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69" y="580"/>
                    <a:pt x="69" y="580"/>
                    <a:pt x="69" y="580"/>
                  </a:cubicBezTo>
                  <a:cubicBezTo>
                    <a:pt x="70" y="580"/>
                    <a:pt x="70" y="580"/>
                    <a:pt x="70" y="580"/>
                  </a:cubicBezTo>
                  <a:cubicBezTo>
                    <a:pt x="70" y="580"/>
                    <a:pt x="70" y="580"/>
                    <a:pt x="70" y="580"/>
                  </a:cubicBezTo>
                  <a:cubicBezTo>
                    <a:pt x="70" y="580"/>
                    <a:pt x="70" y="580"/>
                    <a:pt x="70" y="580"/>
                  </a:cubicBezTo>
                  <a:cubicBezTo>
                    <a:pt x="70" y="580"/>
                    <a:pt x="70" y="580"/>
                    <a:pt x="70" y="580"/>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0" y="581"/>
                    <a:pt x="70" y="581"/>
                    <a:pt x="70" y="581"/>
                  </a:cubicBezTo>
                  <a:cubicBezTo>
                    <a:pt x="73" y="585"/>
                    <a:pt x="76" y="589"/>
                    <a:pt x="79" y="593"/>
                  </a:cubicBezTo>
                  <a:cubicBezTo>
                    <a:pt x="83" y="591"/>
                    <a:pt x="83" y="591"/>
                    <a:pt x="83" y="591"/>
                  </a:cubicBezTo>
                  <a:cubicBezTo>
                    <a:pt x="79" y="586"/>
                    <a:pt x="75" y="580"/>
                    <a:pt x="71" y="575"/>
                  </a:cubicBezTo>
                  <a:close/>
                  <a:moveTo>
                    <a:pt x="95" y="606"/>
                  </a:moveTo>
                  <a:cubicBezTo>
                    <a:pt x="92" y="609"/>
                    <a:pt x="92" y="609"/>
                    <a:pt x="92" y="609"/>
                  </a:cubicBezTo>
                  <a:cubicBezTo>
                    <a:pt x="93" y="609"/>
                    <a:pt x="93" y="609"/>
                    <a:pt x="93" y="609"/>
                  </a:cubicBezTo>
                  <a:cubicBezTo>
                    <a:pt x="93" y="609"/>
                    <a:pt x="93" y="609"/>
                    <a:pt x="93" y="609"/>
                  </a:cubicBezTo>
                  <a:cubicBezTo>
                    <a:pt x="93" y="609"/>
                    <a:pt x="93" y="609"/>
                    <a:pt x="93" y="610"/>
                  </a:cubicBezTo>
                  <a:cubicBezTo>
                    <a:pt x="93" y="610"/>
                    <a:pt x="93" y="610"/>
                    <a:pt x="93" y="610"/>
                  </a:cubicBezTo>
                  <a:cubicBezTo>
                    <a:pt x="93" y="610"/>
                    <a:pt x="93" y="610"/>
                    <a:pt x="93" y="610"/>
                  </a:cubicBezTo>
                  <a:cubicBezTo>
                    <a:pt x="93" y="610"/>
                    <a:pt x="93" y="610"/>
                    <a:pt x="93" y="610"/>
                  </a:cubicBezTo>
                  <a:cubicBezTo>
                    <a:pt x="93" y="610"/>
                    <a:pt x="93" y="610"/>
                    <a:pt x="93" y="610"/>
                  </a:cubicBezTo>
                  <a:cubicBezTo>
                    <a:pt x="93" y="610"/>
                    <a:pt x="93" y="610"/>
                    <a:pt x="93" y="610"/>
                  </a:cubicBezTo>
                  <a:cubicBezTo>
                    <a:pt x="93" y="610"/>
                    <a:pt x="93" y="610"/>
                    <a:pt x="94" y="610"/>
                  </a:cubicBezTo>
                  <a:cubicBezTo>
                    <a:pt x="94" y="610"/>
                    <a:pt x="94" y="610"/>
                    <a:pt x="94" y="610"/>
                  </a:cubicBezTo>
                  <a:cubicBezTo>
                    <a:pt x="94" y="610"/>
                    <a:pt x="94" y="610"/>
                    <a:pt x="94" y="610"/>
                  </a:cubicBezTo>
                  <a:cubicBezTo>
                    <a:pt x="94" y="610"/>
                    <a:pt x="94" y="610"/>
                    <a:pt x="94" y="610"/>
                  </a:cubicBezTo>
                  <a:cubicBezTo>
                    <a:pt x="94" y="610"/>
                    <a:pt x="94" y="610"/>
                    <a:pt x="94" y="610"/>
                  </a:cubicBezTo>
                  <a:cubicBezTo>
                    <a:pt x="94" y="610"/>
                    <a:pt x="94" y="610"/>
                    <a:pt x="94" y="610"/>
                  </a:cubicBezTo>
                  <a:cubicBezTo>
                    <a:pt x="94" y="610"/>
                    <a:pt x="94" y="610"/>
                    <a:pt x="94" y="610"/>
                  </a:cubicBezTo>
                  <a:cubicBezTo>
                    <a:pt x="94" y="610"/>
                    <a:pt x="94" y="610"/>
                    <a:pt x="94" y="610"/>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4" y="611"/>
                    <a:pt x="94" y="611"/>
                  </a:cubicBezTo>
                  <a:cubicBezTo>
                    <a:pt x="94" y="611"/>
                    <a:pt x="95" y="611"/>
                    <a:pt x="95" y="611"/>
                  </a:cubicBezTo>
                  <a:cubicBezTo>
                    <a:pt x="95" y="611"/>
                    <a:pt x="95" y="611"/>
                    <a:pt x="95" y="611"/>
                  </a:cubicBezTo>
                  <a:cubicBezTo>
                    <a:pt x="95" y="611"/>
                    <a:pt x="95" y="611"/>
                    <a:pt x="95" y="611"/>
                  </a:cubicBezTo>
                  <a:cubicBezTo>
                    <a:pt x="95" y="611"/>
                    <a:pt x="95" y="611"/>
                    <a:pt x="95" y="611"/>
                  </a:cubicBezTo>
                  <a:cubicBezTo>
                    <a:pt x="95" y="611"/>
                    <a:pt x="95" y="611"/>
                    <a:pt x="95" y="611"/>
                  </a:cubicBezTo>
                  <a:cubicBezTo>
                    <a:pt x="95" y="611"/>
                    <a:pt x="95" y="611"/>
                    <a:pt x="95" y="611"/>
                  </a:cubicBezTo>
                  <a:cubicBezTo>
                    <a:pt x="95" y="612"/>
                    <a:pt x="95" y="612"/>
                    <a:pt x="95" y="612"/>
                  </a:cubicBezTo>
                  <a:cubicBezTo>
                    <a:pt x="95" y="612"/>
                    <a:pt x="95" y="612"/>
                    <a:pt x="95" y="612"/>
                  </a:cubicBezTo>
                  <a:cubicBezTo>
                    <a:pt x="95" y="612"/>
                    <a:pt x="95" y="612"/>
                    <a:pt x="95" y="612"/>
                  </a:cubicBezTo>
                  <a:cubicBezTo>
                    <a:pt x="95" y="612"/>
                    <a:pt x="95" y="612"/>
                    <a:pt x="95" y="612"/>
                  </a:cubicBezTo>
                  <a:cubicBezTo>
                    <a:pt x="95" y="612"/>
                    <a:pt x="95" y="612"/>
                    <a:pt x="95" y="612"/>
                  </a:cubicBezTo>
                  <a:cubicBezTo>
                    <a:pt x="95" y="612"/>
                    <a:pt x="95" y="612"/>
                    <a:pt x="95" y="612"/>
                  </a:cubicBezTo>
                  <a:cubicBezTo>
                    <a:pt x="95" y="612"/>
                    <a:pt x="95" y="612"/>
                    <a:pt x="95" y="612"/>
                  </a:cubicBezTo>
                  <a:cubicBezTo>
                    <a:pt x="95" y="612"/>
                    <a:pt x="95" y="612"/>
                    <a:pt x="95" y="612"/>
                  </a:cubicBezTo>
                  <a:cubicBezTo>
                    <a:pt x="95" y="612"/>
                    <a:pt x="95" y="612"/>
                    <a:pt x="95" y="612"/>
                  </a:cubicBezTo>
                  <a:cubicBezTo>
                    <a:pt x="95" y="612"/>
                    <a:pt x="95" y="612"/>
                    <a:pt x="95" y="612"/>
                  </a:cubicBezTo>
                  <a:cubicBezTo>
                    <a:pt x="96" y="612"/>
                    <a:pt x="96" y="613"/>
                    <a:pt x="96" y="613"/>
                  </a:cubicBezTo>
                  <a:cubicBezTo>
                    <a:pt x="96" y="613"/>
                    <a:pt x="96" y="613"/>
                    <a:pt x="96" y="613"/>
                  </a:cubicBezTo>
                  <a:cubicBezTo>
                    <a:pt x="99" y="616"/>
                    <a:pt x="103" y="620"/>
                    <a:pt x="106" y="623"/>
                  </a:cubicBezTo>
                  <a:cubicBezTo>
                    <a:pt x="106" y="623"/>
                    <a:pt x="106" y="623"/>
                    <a:pt x="106" y="623"/>
                  </a:cubicBezTo>
                  <a:cubicBezTo>
                    <a:pt x="106" y="623"/>
                    <a:pt x="106" y="623"/>
                    <a:pt x="106" y="623"/>
                  </a:cubicBezTo>
                  <a:cubicBezTo>
                    <a:pt x="109" y="620"/>
                    <a:pt x="109" y="620"/>
                    <a:pt x="109" y="620"/>
                  </a:cubicBezTo>
                  <a:cubicBezTo>
                    <a:pt x="104" y="616"/>
                    <a:pt x="100" y="611"/>
                    <a:pt x="95" y="606"/>
                  </a:cubicBezTo>
                  <a:close/>
                  <a:moveTo>
                    <a:pt x="123" y="634"/>
                  </a:moveTo>
                  <a:cubicBezTo>
                    <a:pt x="120" y="637"/>
                    <a:pt x="120" y="637"/>
                    <a:pt x="120" y="637"/>
                  </a:cubicBezTo>
                  <a:cubicBezTo>
                    <a:pt x="124" y="640"/>
                    <a:pt x="127" y="643"/>
                    <a:pt x="131" y="646"/>
                  </a:cubicBezTo>
                  <a:cubicBezTo>
                    <a:pt x="131" y="646"/>
                    <a:pt x="131" y="646"/>
                    <a:pt x="131" y="646"/>
                  </a:cubicBezTo>
                  <a:cubicBezTo>
                    <a:pt x="131" y="646"/>
                    <a:pt x="131" y="646"/>
                    <a:pt x="131" y="646"/>
                  </a:cubicBezTo>
                  <a:cubicBezTo>
                    <a:pt x="131" y="646"/>
                    <a:pt x="131" y="646"/>
                    <a:pt x="131" y="646"/>
                  </a:cubicBezTo>
                  <a:cubicBezTo>
                    <a:pt x="131" y="647"/>
                    <a:pt x="131"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7"/>
                    <a:pt x="132" y="647"/>
                  </a:cubicBezTo>
                  <a:cubicBezTo>
                    <a:pt x="132" y="647"/>
                    <a:pt x="132" y="648"/>
                    <a:pt x="132" y="648"/>
                  </a:cubicBezTo>
                  <a:cubicBezTo>
                    <a:pt x="132" y="648"/>
                    <a:pt x="132" y="648"/>
                    <a:pt x="132" y="648"/>
                  </a:cubicBezTo>
                  <a:cubicBezTo>
                    <a:pt x="132" y="648"/>
                    <a:pt x="132"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3" y="648"/>
                  </a:cubicBezTo>
                  <a:cubicBezTo>
                    <a:pt x="133" y="648"/>
                    <a:pt x="133" y="648"/>
                    <a:pt x="134" y="648"/>
                  </a:cubicBezTo>
                  <a:cubicBezTo>
                    <a:pt x="134" y="648"/>
                    <a:pt x="134" y="648"/>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4" y="649"/>
                    <a:pt x="134" y="649"/>
                  </a:cubicBezTo>
                  <a:cubicBezTo>
                    <a:pt x="134" y="649"/>
                    <a:pt x="135" y="649"/>
                    <a:pt x="135" y="649"/>
                  </a:cubicBezTo>
                  <a:cubicBezTo>
                    <a:pt x="135" y="649"/>
                    <a:pt x="135" y="649"/>
                    <a:pt x="135" y="649"/>
                  </a:cubicBezTo>
                  <a:cubicBezTo>
                    <a:pt x="135" y="649"/>
                    <a:pt x="135" y="649"/>
                    <a:pt x="135" y="649"/>
                  </a:cubicBezTo>
                  <a:cubicBezTo>
                    <a:pt x="135" y="649"/>
                    <a:pt x="135" y="649"/>
                    <a:pt x="135" y="649"/>
                  </a:cubicBezTo>
                  <a:cubicBezTo>
                    <a:pt x="135" y="649"/>
                    <a:pt x="135" y="650"/>
                    <a:pt x="135" y="650"/>
                  </a:cubicBezTo>
                  <a:cubicBezTo>
                    <a:pt x="135" y="650"/>
                    <a:pt x="135" y="650"/>
                    <a:pt x="135" y="650"/>
                  </a:cubicBezTo>
                  <a:cubicBezTo>
                    <a:pt x="135" y="650"/>
                    <a:pt x="135" y="650"/>
                    <a:pt x="135" y="650"/>
                  </a:cubicBezTo>
                  <a:cubicBezTo>
                    <a:pt x="135" y="650"/>
                    <a:pt x="135" y="650"/>
                    <a:pt x="135" y="650"/>
                  </a:cubicBezTo>
                  <a:cubicBezTo>
                    <a:pt x="135" y="650"/>
                    <a:pt x="135" y="650"/>
                    <a:pt x="135" y="650"/>
                  </a:cubicBezTo>
                  <a:cubicBezTo>
                    <a:pt x="135" y="650"/>
                    <a:pt x="135" y="650"/>
                    <a:pt x="135" y="650"/>
                  </a:cubicBezTo>
                  <a:cubicBezTo>
                    <a:pt x="135" y="650"/>
                    <a:pt x="135" y="650"/>
                    <a:pt x="135" y="650"/>
                  </a:cubicBezTo>
                  <a:cubicBezTo>
                    <a:pt x="135" y="650"/>
                    <a:pt x="135" y="650"/>
                    <a:pt x="135" y="650"/>
                  </a:cubicBezTo>
                  <a:cubicBezTo>
                    <a:pt x="135" y="650"/>
                    <a:pt x="135" y="650"/>
                    <a:pt x="135" y="650"/>
                  </a:cubicBezTo>
                  <a:cubicBezTo>
                    <a:pt x="135" y="650"/>
                    <a:pt x="135" y="650"/>
                    <a:pt x="135" y="650"/>
                  </a:cubicBezTo>
                  <a:cubicBezTo>
                    <a:pt x="135" y="650"/>
                    <a:pt x="136" y="650"/>
                    <a:pt x="136" y="650"/>
                  </a:cubicBezTo>
                  <a:cubicBezTo>
                    <a:pt x="138" y="647"/>
                    <a:pt x="138" y="647"/>
                    <a:pt x="138" y="647"/>
                  </a:cubicBezTo>
                  <a:cubicBezTo>
                    <a:pt x="133" y="643"/>
                    <a:pt x="128" y="639"/>
                    <a:pt x="123" y="634"/>
                  </a:cubicBezTo>
                  <a:close/>
                  <a:moveTo>
                    <a:pt x="154" y="659"/>
                  </a:moveTo>
                  <a:cubicBezTo>
                    <a:pt x="151" y="662"/>
                    <a:pt x="151" y="662"/>
                    <a:pt x="151" y="662"/>
                  </a:cubicBezTo>
                  <a:cubicBezTo>
                    <a:pt x="151" y="662"/>
                    <a:pt x="151" y="662"/>
                    <a:pt x="151" y="662"/>
                  </a:cubicBezTo>
                  <a:cubicBezTo>
                    <a:pt x="152" y="662"/>
                    <a:pt x="152" y="662"/>
                    <a:pt x="152" y="662"/>
                  </a:cubicBezTo>
                  <a:cubicBezTo>
                    <a:pt x="152" y="662"/>
                    <a:pt x="152" y="662"/>
                    <a:pt x="152" y="662"/>
                  </a:cubicBezTo>
                  <a:cubicBezTo>
                    <a:pt x="152" y="662"/>
                    <a:pt x="152" y="662"/>
                    <a:pt x="152" y="663"/>
                  </a:cubicBezTo>
                  <a:cubicBezTo>
                    <a:pt x="152" y="663"/>
                    <a:pt x="152" y="663"/>
                    <a:pt x="152" y="663"/>
                  </a:cubicBezTo>
                  <a:cubicBezTo>
                    <a:pt x="152" y="663"/>
                    <a:pt x="152" y="663"/>
                    <a:pt x="152" y="663"/>
                  </a:cubicBezTo>
                  <a:cubicBezTo>
                    <a:pt x="152" y="663"/>
                    <a:pt x="152" y="663"/>
                    <a:pt x="152" y="663"/>
                  </a:cubicBezTo>
                  <a:cubicBezTo>
                    <a:pt x="152" y="663"/>
                    <a:pt x="152" y="663"/>
                    <a:pt x="152" y="663"/>
                  </a:cubicBezTo>
                  <a:cubicBezTo>
                    <a:pt x="152" y="663"/>
                    <a:pt x="152" y="663"/>
                    <a:pt x="152" y="663"/>
                  </a:cubicBezTo>
                  <a:cubicBezTo>
                    <a:pt x="152" y="663"/>
                    <a:pt x="152" y="663"/>
                    <a:pt x="152" y="663"/>
                  </a:cubicBezTo>
                  <a:cubicBezTo>
                    <a:pt x="152" y="663"/>
                    <a:pt x="152" y="663"/>
                    <a:pt x="152" y="663"/>
                  </a:cubicBezTo>
                  <a:cubicBezTo>
                    <a:pt x="152" y="663"/>
                    <a:pt x="152" y="663"/>
                    <a:pt x="152" y="663"/>
                  </a:cubicBezTo>
                  <a:cubicBezTo>
                    <a:pt x="152" y="663"/>
                    <a:pt x="152" y="663"/>
                    <a:pt x="152" y="663"/>
                  </a:cubicBezTo>
                  <a:cubicBezTo>
                    <a:pt x="153" y="663"/>
                    <a:pt x="153" y="663"/>
                    <a:pt x="153" y="664"/>
                  </a:cubicBezTo>
                  <a:cubicBezTo>
                    <a:pt x="153" y="664"/>
                    <a:pt x="153" y="664"/>
                    <a:pt x="153" y="664"/>
                  </a:cubicBezTo>
                  <a:cubicBezTo>
                    <a:pt x="153" y="664"/>
                    <a:pt x="153" y="664"/>
                    <a:pt x="153" y="664"/>
                  </a:cubicBezTo>
                  <a:cubicBezTo>
                    <a:pt x="153" y="664"/>
                    <a:pt x="153" y="664"/>
                    <a:pt x="153" y="664"/>
                  </a:cubicBezTo>
                  <a:cubicBezTo>
                    <a:pt x="153" y="664"/>
                    <a:pt x="153" y="664"/>
                    <a:pt x="153" y="664"/>
                  </a:cubicBezTo>
                  <a:cubicBezTo>
                    <a:pt x="153" y="664"/>
                    <a:pt x="153" y="664"/>
                    <a:pt x="153" y="664"/>
                  </a:cubicBezTo>
                  <a:cubicBezTo>
                    <a:pt x="153" y="664"/>
                    <a:pt x="153" y="664"/>
                    <a:pt x="153" y="664"/>
                  </a:cubicBezTo>
                  <a:cubicBezTo>
                    <a:pt x="153" y="664"/>
                    <a:pt x="153" y="664"/>
                    <a:pt x="153" y="664"/>
                  </a:cubicBezTo>
                  <a:cubicBezTo>
                    <a:pt x="154" y="664"/>
                    <a:pt x="154" y="664"/>
                    <a:pt x="154" y="664"/>
                  </a:cubicBezTo>
                  <a:cubicBezTo>
                    <a:pt x="154" y="664"/>
                    <a:pt x="154" y="664"/>
                    <a:pt x="154" y="664"/>
                  </a:cubicBezTo>
                  <a:cubicBezTo>
                    <a:pt x="154" y="664"/>
                    <a:pt x="154" y="664"/>
                    <a:pt x="154" y="664"/>
                  </a:cubicBezTo>
                  <a:cubicBezTo>
                    <a:pt x="154" y="664"/>
                    <a:pt x="154" y="664"/>
                    <a:pt x="154" y="664"/>
                  </a:cubicBezTo>
                  <a:cubicBezTo>
                    <a:pt x="154" y="664"/>
                    <a:pt x="154" y="664"/>
                    <a:pt x="154" y="664"/>
                  </a:cubicBezTo>
                  <a:cubicBezTo>
                    <a:pt x="154" y="664"/>
                    <a:pt x="154" y="664"/>
                    <a:pt x="154" y="664"/>
                  </a:cubicBezTo>
                  <a:cubicBezTo>
                    <a:pt x="155" y="665"/>
                    <a:pt x="155" y="665"/>
                    <a:pt x="155" y="665"/>
                  </a:cubicBezTo>
                  <a:cubicBezTo>
                    <a:pt x="155" y="665"/>
                    <a:pt x="155" y="665"/>
                    <a:pt x="155" y="665"/>
                  </a:cubicBezTo>
                  <a:cubicBezTo>
                    <a:pt x="155" y="665"/>
                    <a:pt x="155" y="665"/>
                    <a:pt x="155" y="665"/>
                  </a:cubicBezTo>
                  <a:cubicBezTo>
                    <a:pt x="155" y="665"/>
                    <a:pt x="155" y="665"/>
                    <a:pt x="155" y="665"/>
                  </a:cubicBezTo>
                  <a:cubicBezTo>
                    <a:pt x="155" y="665"/>
                    <a:pt x="155" y="665"/>
                    <a:pt x="155" y="665"/>
                  </a:cubicBezTo>
                  <a:cubicBezTo>
                    <a:pt x="155" y="665"/>
                    <a:pt x="155" y="665"/>
                    <a:pt x="155" y="665"/>
                  </a:cubicBezTo>
                  <a:cubicBezTo>
                    <a:pt x="155" y="665"/>
                    <a:pt x="155" y="665"/>
                    <a:pt x="155" y="665"/>
                  </a:cubicBezTo>
                  <a:cubicBezTo>
                    <a:pt x="155" y="665"/>
                    <a:pt x="155" y="665"/>
                    <a:pt x="155" y="665"/>
                  </a:cubicBezTo>
                  <a:cubicBezTo>
                    <a:pt x="156" y="665"/>
                    <a:pt x="156" y="665"/>
                    <a:pt x="156" y="666"/>
                  </a:cubicBezTo>
                  <a:cubicBezTo>
                    <a:pt x="156" y="666"/>
                    <a:pt x="156" y="666"/>
                    <a:pt x="156" y="666"/>
                  </a:cubicBezTo>
                  <a:cubicBezTo>
                    <a:pt x="156" y="666"/>
                    <a:pt x="156" y="666"/>
                    <a:pt x="156" y="666"/>
                  </a:cubicBezTo>
                  <a:cubicBezTo>
                    <a:pt x="156" y="666"/>
                    <a:pt x="156" y="666"/>
                    <a:pt x="156" y="666"/>
                  </a:cubicBezTo>
                  <a:cubicBezTo>
                    <a:pt x="156" y="666"/>
                    <a:pt x="156" y="666"/>
                    <a:pt x="156" y="666"/>
                  </a:cubicBezTo>
                  <a:cubicBezTo>
                    <a:pt x="156" y="666"/>
                    <a:pt x="156" y="666"/>
                    <a:pt x="156" y="666"/>
                  </a:cubicBezTo>
                  <a:cubicBezTo>
                    <a:pt x="156" y="666"/>
                    <a:pt x="156" y="666"/>
                    <a:pt x="156" y="666"/>
                  </a:cubicBezTo>
                  <a:cubicBezTo>
                    <a:pt x="156" y="666"/>
                    <a:pt x="156" y="666"/>
                    <a:pt x="156" y="666"/>
                  </a:cubicBezTo>
                  <a:cubicBezTo>
                    <a:pt x="156" y="666"/>
                    <a:pt x="157" y="666"/>
                    <a:pt x="157" y="666"/>
                  </a:cubicBezTo>
                  <a:cubicBezTo>
                    <a:pt x="157" y="666"/>
                    <a:pt x="157" y="666"/>
                    <a:pt x="157" y="666"/>
                  </a:cubicBezTo>
                  <a:cubicBezTo>
                    <a:pt x="157" y="666"/>
                    <a:pt x="157" y="666"/>
                    <a:pt x="157" y="666"/>
                  </a:cubicBezTo>
                  <a:cubicBezTo>
                    <a:pt x="157" y="666"/>
                    <a:pt x="157" y="666"/>
                    <a:pt x="157" y="666"/>
                  </a:cubicBezTo>
                  <a:cubicBezTo>
                    <a:pt x="157" y="666"/>
                    <a:pt x="157" y="666"/>
                    <a:pt x="157" y="666"/>
                  </a:cubicBezTo>
                  <a:cubicBezTo>
                    <a:pt x="157" y="666"/>
                    <a:pt x="157" y="666"/>
                    <a:pt x="157" y="666"/>
                  </a:cubicBezTo>
                  <a:cubicBezTo>
                    <a:pt x="157" y="666"/>
                    <a:pt x="157" y="666"/>
                    <a:pt x="157" y="666"/>
                  </a:cubicBezTo>
                  <a:cubicBezTo>
                    <a:pt x="157" y="666"/>
                    <a:pt x="157" y="666"/>
                    <a:pt x="157" y="666"/>
                  </a:cubicBezTo>
                  <a:cubicBezTo>
                    <a:pt x="157" y="666"/>
                    <a:pt x="157" y="666"/>
                    <a:pt x="157" y="666"/>
                  </a:cubicBezTo>
                  <a:cubicBezTo>
                    <a:pt x="157" y="667"/>
                    <a:pt x="157" y="667"/>
                    <a:pt x="157" y="667"/>
                  </a:cubicBezTo>
                  <a:cubicBezTo>
                    <a:pt x="157"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8" y="667"/>
                    <a:pt x="158" y="667"/>
                  </a:cubicBezTo>
                  <a:cubicBezTo>
                    <a:pt x="158" y="667"/>
                    <a:pt x="159" y="667"/>
                    <a:pt x="159" y="667"/>
                  </a:cubicBezTo>
                  <a:cubicBezTo>
                    <a:pt x="159" y="667"/>
                    <a:pt x="159" y="667"/>
                    <a:pt x="159" y="667"/>
                  </a:cubicBezTo>
                  <a:cubicBezTo>
                    <a:pt x="159" y="667"/>
                    <a:pt x="159" y="667"/>
                    <a:pt x="159" y="667"/>
                  </a:cubicBezTo>
                  <a:cubicBezTo>
                    <a:pt x="159" y="667"/>
                    <a:pt x="159" y="667"/>
                    <a:pt x="159" y="668"/>
                  </a:cubicBezTo>
                  <a:cubicBezTo>
                    <a:pt x="159" y="668"/>
                    <a:pt x="159" y="668"/>
                    <a:pt x="159" y="668"/>
                  </a:cubicBezTo>
                  <a:cubicBezTo>
                    <a:pt x="159" y="668"/>
                    <a:pt x="159" y="668"/>
                    <a:pt x="159" y="668"/>
                  </a:cubicBezTo>
                  <a:cubicBezTo>
                    <a:pt x="159" y="668"/>
                    <a:pt x="159" y="668"/>
                    <a:pt x="159" y="668"/>
                  </a:cubicBezTo>
                  <a:cubicBezTo>
                    <a:pt x="159" y="668"/>
                    <a:pt x="159" y="668"/>
                    <a:pt x="159" y="668"/>
                  </a:cubicBezTo>
                  <a:cubicBezTo>
                    <a:pt x="159" y="668"/>
                    <a:pt x="159" y="668"/>
                    <a:pt x="159" y="668"/>
                  </a:cubicBezTo>
                  <a:cubicBezTo>
                    <a:pt x="159" y="668"/>
                    <a:pt x="159" y="668"/>
                    <a:pt x="159" y="668"/>
                  </a:cubicBezTo>
                  <a:cubicBezTo>
                    <a:pt x="159" y="668"/>
                    <a:pt x="159" y="668"/>
                    <a:pt x="159" y="668"/>
                  </a:cubicBezTo>
                  <a:cubicBezTo>
                    <a:pt x="159" y="668"/>
                    <a:pt x="159" y="668"/>
                    <a:pt x="159" y="668"/>
                  </a:cubicBezTo>
                  <a:cubicBezTo>
                    <a:pt x="159" y="668"/>
                    <a:pt x="159" y="668"/>
                    <a:pt x="159" y="668"/>
                  </a:cubicBezTo>
                  <a:cubicBezTo>
                    <a:pt x="159" y="668"/>
                    <a:pt x="159" y="668"/>
                    <a:pt x="159" y="668"/>
                  </a:cubicBezTo>
                  <a:cubicBezTo>
                    <a:pt x="159" y="668"/>
                    <a:pt x="159"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8"/>
                    <a:pt x="160" y="668"/>
                  </a:cubicBezTo>
                  <a:cubicBezTo>
                    <a:pt x="160" y="668"/>
                    <a:pt x="160" y="669"/>
                    <a:pt x="160" y="669"/>
                  </a:cubicBezTo>
                  <a:cubicBezTo>
                    <a:pt x="160" y="669"/>
                    <a:pt x="160" y="669"/>
                    <a:pt x="160" y="669"/>
                  </a:cubicBezTo>
                  <a:cubicBezTo>
                    <a:pt x="160" y="669"/>
                    <a:pt x="160" y="669"/>
                    <a:pt x="160" y="669"/>
                  </a:cubicBezTo>
                  <a:cubicBezTo>
                    <a:pt x="160" y="669"/>
                    <a:pt x="160" y="669"/>
                    <a:pt x="160" y="669"/>
                  </a:cubicBezTo>
                  <a:cubicBezTo>
                    <a:pt x="160" y="669"/>
                    <a:pt x="160"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1" y="669"/>
                    <a:pt x="161" y="669"/>
                  </a:cubicBezTo>
                  <a:cubicBezTo>
                    <a:pt x="161" y="669"/>
                    <a:pt x="162" y="669"/>
                    <a:pt x="162" y="669"/>
                  </a:cubicBezTo>
                  <a:cubicBezTo>
                    <a:pt x="162" y="669"/>
                    <a:pt x="162" y="669"/>
                    <a:pt x="162" y="669"/>
                  </a:cubicBezTo>
                  <a:cubicBezTo>
                    <a:pt x="162" y="669"/>
                    <a:pt x="162" y="669"/>
                    <a:pt x="162" y="670"/>
                  </a:cubicBezTo>
                  <a:cubicBezTo>
                    <a:pt x="162" y="670"/>
                    <a:pt x="162" y="670"/>
                    <a:pt x="162" y="670"/>
                  </a:cubicBezTo>
                  <a:cubicBezTo>
                    <a:pt x="162" y="670"/>
                    <a:pt x="162" y="670"/>
                    <a:pt x="162" y="670"/>
                  </a:cubicBezTo>
                  <a:cubicBezTo>
                    <a:pt x="162" y="670"/>
                    <a:pt x="162" y="670"/>
                    <a:pt x="162" y="670"/>
                  </a:cubicBezTo>
                  <a:cubicBezTo>
                    <a:pt x="162" y="670"/>
                    <a:pt x="162" y="670"/>
                    <a:pt x="162" y="670"/>
                  </a:cubicBezTo>
                  <a:cubicBezTo>
                    <a:pt x="162" y="670"/>
                    <a:pt x="162" y="670"/>
                    <a:pt x="162" y="670"/>
                  </a:cubicBezTo>
                  <a:cubicBezTo>
                    <a:pt x="162" y="670"/>
                    <a:pt x="162" y="670"/>
                    <a:pt x="162" y="670"/>
                  </a:cubicBezTo>
                  <a:cubicBezTo>
                    <a:pt x="162" y="670"/>
                    <a:pt x="162" y="670"/>
                    <a:pt x="162" y="670"/>
                  </a:cubicBezTo>
                  <a:cubicBezTo>
                    <a:pt x="162" y="670"/>
                    <a:pt x="162" y="670"/>
                    <a:pt x="162" y="670"/>
                  </a:cubicBezTo>
                  <a:cubicBezTo>
                    <a:pt x="162" y="670"/>
                    <a:pt x="162" y="670"/>
                    <a:pt x="162" y="670"/>
                  </a:cubicBezTo>
                  <a:cubicBezTo>
                    <a:pt x="163" y="670"/>
                    <a:pt x="163" y="670"/>
                    <a:pt x="163" y="670"/>
                  </a:cubicBezTo>
                  <a:cubicBezTo>
                    <a:pt x="163" y="670"/>
                    <a:pt x="163" y="670"/>
                    <a:pt x="163" y="670"/>
                  </a:cubicBezTo>
                  <a:cubicBezTo>
                    <a:pt x="163" y="670"/>
                    <a:pt x="163" y="670"/>
                    <a:pt x="163" y="670"/>
                  </a:cubicBezTo>
                  <a:cubicBezTo>
                    <a:pt x="163" y="670"/>
                    <a:pt x="163" y="670"/>
                    <a:pt x="163" y="670"/>
                  </a:cubicBezTo>
                  <a:cubicBezTo>
                    <a:pt x="163" y="670"/>
                    <a:pt x="163" y="670"/>
                    <a:pt x="163" y="670"/>
                  </a:cubicBezTo>
                  <a:cubicBezTo>
                    <a:pt x="163" y="670"/>
                    <a:pt x="163" y="670"/>
                    <a:pt x="163" y="670"/>
                  </a:cubicBezTo>
                  <a:cubicBezTo>
                    <a:pt x="163" y="670"/>
                    <a:pt x="163" y="670"/>
                    <a:pt x="163" y="670"/>
                  </a:cubicBezTo>
                  <a:cubicBezTo>
                    <a:pt x="163" y="670"/>
                    <a:pt x="163" y="670"/>
                    <a:pt x="163" y="670"/>
                  </a:cubicBezTo>
                  <a:cubicBezTo>
                    <a:pt x="163" y="670"/>
                    <a:pt x="163" y="671"/>
                    <a:pt x="164" y="671"/>
                  </a:cubicBezTo>
                  <a:cubicBezTo>
                    <a:pt x="164" y="671"/>
                    <a:pt x="164" y="671"/>
                    <a:pt x="164" y="671"/>
                  </a:cubicBezTo>
                  <a:cubicBezTo>
                    <a:pt x="164" y="671"/>
                    <a:pt x="164" y="671"/>
                    <a:pt x="164" y="671"/>
                  </a:cubicBezTo>
                  <a:cubicBezTo>
                    <a:pt x="164" y="671"/>
                    <a:pt x="164" y="671"/>
                    <a:pt x="164" y="671"/>
                  </a:cubicBezTo>
                  <a:cubicBezTo>
                    <a:pt x="164" y="671"/>
                    <a:pt x="164" y="671"/>
                    <a:pt x="164" y="671"/>
                  </a:cubicBezTo>
                  <a:cubicBezTo>
                    <a:pt x="164" y="671"/>
                    <a:pt x="164" y="671"/>
                    <a:pt x="164" y="671"/>
                  </a:cubicBezTo>
                  <a:cubicBezTo>
                    <a:pt x="165" y="672"/>
                    <a:pt x="167" y="673"/>
                    <a:pt x="168" y="674"/>
                  </a:cubicBezTo>
                  <a:cubicBezTo>
                    <a:pt x="170" y="670"/>
                    <a:pt x="170" y="670"/>
                    <a:pt x="170" y="670"/>
                  </a:cubicBezTo>
                  <a:cubicBezTo>
                    <a:pt x="165" y="667"/>
                    <a:pt x="159" y="663"/>
                    <a:pt x="154" y="659"/>
                  </a:cubicBezTo>
                  <a:close/>
                  <a:moveTo>
                    <a:pt x="187" y="681"/>
                  </a:moveTo>
                  <a:cubicBezTo>
                    <a:pt x="185" y="684"/>
                    <a:pt x="185" y="684"/>
                    <a:pt x="185" y="684"/>
                  </a:cubicBezTo>
                  <a:cubicBezTo>
                    <a:pt x="185" y="684"/>
                    <a:pt x="185" y="684"/>
                    <a:pt x="185" y="684"/>
                  </a:cubicBezTo>
                  <a:cubicBezTo>
                    <a:pt x="185" y="684"/>
                    <a:pt x="185" y="684"/>
                    <a:pt x="185" y="684"/>
                  </a:cubicBezTo>
                  <a:cubicBezTo>
                    <a:pt x="185" y="684"/>
                    <a:pt x="185" y="684"/>
                    <a:pt x="185" y="684"/>
                  </a:cubicBezTo>
                  <a:cubicBezTo>
                    <a:pt x="185" y="684"/>
                    <a:pt x="185" y="684"/>
                    <a:pt x="185" y="684"/>
                  </a:cubicBezTo>
                  <a:cubicBezTo>
                    <a:pt x="186" y="684"/>
                    <a:pt x="186" y="684"/>
                    <a:pt x="186" y="684"/>
                  </a:cubicBezTo>
                  <a:cubicBezTo>
                    <a:pt x="186" y="684"/>
                    <a:pt x="186" y="684"/>
                    <a:pt x="186" y="684"/>
                  </a:cubicBezTo>
                  <a:cubicBezTo>
                    <a:pt x="186" y="684"/>
                    <a:pt x="186" y="684"/>
                    <a:pt x="186" y="684"/>
                  </a:cubicBezTo>
                  <a:cubicBezTo>
                    <a:pt x="186" y="684"/>
                    <a:pt x="186" y="684"/>
                    <a:pt x="186" y="684"/>
                  </a:cubicBezTo>
                  <a:cubicBezTo>
                    <a:pt x="186" y="684"/>
                    <a:pt x="186" y="684"/>
                    <a:pt x="186" y="684"/>
                  </a:cubicBezTo>
                  <a:cubicBezTo>
                    <a:pt x="186" y="684"/>
                    <a:pt x="186" y="684"/>
                    <a:pt x="186" y="684"/>
                  </a:cubicBezTo>
                  <a:cubicBezTo>
                    <a:pt x="186" y="685"/>
                    <a:pt x="186" y="685"/>
                    <a:pt x="186" y="685"/>
                  </a:cubicBezTo>
                  <a:cubicBezTo>
                    <a:pt x="186" y="685"/>
                    <a:pt x="186" y="685"/>
                    <a:pt x="186" y="685"/>
                  </a:cubicBezTo>
                  <a:cubicBezTo>
                    <a:pt x="186" y="685"/>
                    <a:pt x="187" y="685"/>
                    <a:pt x="187" y="685"/>
                  </a:cubicBezTo>
                  <a:cubicBezTo>
                    <a:pt x="187" y="685"/>
                    <a:pt x="187" y="685"/>
                    <a:pt x="187" y="685"/>
                  </a:cubicBezTo>
                  <a:cubicBezTo>
                    <a:pt x="187" y="685"/>
                    <a:pt x="187" y="685"/>
                    <a:pt x="187" y="685"/>
                  </a:cubicBezTo>
                  <a:cubicBezTo>
                    <a:pt x="187" y="685"/>
                    <a:pt x="187" y="685"/>
                    <a:pt x="187" y="685"/>
                  </a:cubicBezTo>
                  <a:cubicBezTo>
                    <a:pt x="187" y="685"/>
                    <a:pt x="187" y="685"/>
                    <a:pt x="187" y="685"/>
                  </a:cubicBezTo>
                  <a:cubicBezTo>
                    <a:pt x="187" y="685"/>
                    <a:pt x="187" y="685"/>
                    <a:pt x="187" y="685"/>
                  </a:cubicBezTo>
                  <a:cubicBezTo>
                    <a:pt x="187" y="685"/>
                    <a:pt x="187" y="685"/>
                    <a:pt x="187" y="685"/>
                  </a:cubicBezTo>
                  <a:cubicBezTo>
                    <a:pt x="187" y="685"/>
                    <a:pt x="187" y="685"/>
                    <a:pt x="187" y="685"/>
                  </a:cubicBezTo>
                  <a:cubicBezTo>
                    <a:pt x="187" y="685"/>
                    <a:pt x="187" y="685"/>
                    <a:pt x="187" y="685"/>
                  </a:cubicBezTo>
                  <a:cubicBezTo>
                    <a:pt x="187" y="685"/>
                    <a:pt x="187" y="685"/>
                    <a:pt x="187" y="685"/>
                  </a:cubicBezTo>
                  <a:cubicBezTo>
                    <a:pt x="187" y="685"/>
                    <a:pt x="187" y="685"/>
                    <a:pt x="187" y="685"/>
                  </a:cubicBezTo>
                  <a:cubicBezTo>
                    <a:pt x="188" y="685"/>
                    <a:pt x="188" y="685"/>
                    <a:pt x="188" y="685"/>
                  </a:cubicBezTo>
                  <a:cubicBezTo>
                    <a:pt x="188" y="685"/>
                    <a:pt x="188" y="685"/>
                    <a:pt x="188" y="685"/>
                  </a:cubicBezTo>
                  <a:cubicBezTo>
                    <a:pt x="188" y="685"/>
                    <a:pt x="188" y="685"/>
                    <a:pt x="188" y="685"/>
                  </a:cubicBezTo>
                  <a:cubicBezTo>
                    <a:pt x="188" y="686"/>
                    <a:pt x="188" y="686"/>
                    <a:pt x="188" y="686"/>
                  </a:cubicBezTo>
                  <a:cubicBezTo>
                    <a:pt x="188" y="686"/>
                    <a:pt x="188" y="686"/>
                    <a:pt x="188" y="686"/>
                  </a:cubicBezTo>
                  <a:cubicBezTo>
                    <a:pt x="188" y="686"/>
                    <a:pt x="188" y="686"/>
                    <a:pt x="188" y="686"/>
                  </a:cubicBezTo>
                  <a:cubicBezTo>
                    <a:pt x="188" y="686"/>
                    <a:pt x="188" y="686"/>
                    <a:pt x="188" y="686"/>
                  </a:cubicBezTo>
                  <a:cubicBezTo>
                    <a:pt x="188" y="686"/>
                    <a:pt x="188" y="686"/>
                    <a:pt x="188" y="686"/>
                  </a:cubicBezTo>
                  <a:cubicBezTo>
                    <a:pt x="188" y="686"/>
                    <a:pt x="188" y="686"/>
                    <a:pt x="188" y="686"/>
                  </a:cubicBezTo>
                  <a:cubicBezTo>
                    <a:pt x="188" y="686"/>
                    <a:pt x="188" y="686"/>
                    <a:pt x="188" y="686"/>
                  </a:cubicBezTo>
                  <a:cubicBezTo>
                    <a:pt x="188" y="686"/>
                    <a:pt x="188" y="686"/>
                    <a:pt x="188"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6"/>
                    <a:pt x="189" y="686"/>
                    <a:pt x="189" y="686"/>
                  </a:cubicBezTo>
                  <a:cubicBezTo>
                    <a:pt x="189"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0" y="687"/>
                    <a:pt x="190" y="687"/>
                    <a:pt x="190"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7"/>
                  </a:cubicBezTo>
                  <a:cubicBezTo>
                    <a:pt x="191" y="687"/>
                    <a:pt x="191" y="687"/>
                    <a:pt x="191" y="688"/>
                  </a:cubicBezTo>
                  <a:cubicBezTo>
                    <a:pt x="191" y="688"/>
                    <a:pt x="191" y="688"/>
                    <a:pt x="191" y="688"/>
                  </a:cubicBezTo>
                  <a:cubicBezTo>
                    <a:pt x="191" y="688"/>
                    <a:pt x="191" y="688"/>
                    <a:pt x="191" y="688"/>
                  </a:cubicBezTo>
                  <a:cubicBezTo>
                    <a:pt x="191" y="688"/>
                    <a:pt x="191"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2" y="688"/>
                  </a:cubicBezTo>
                  <a:cubicBezTo>
                    <a:pt x="192" y="688"/>
                    <a:pt x="192" y="688"/>
                    <a:pt x="193" y="688"/>
                  </a:cubicBezTo>
                  <a:cubicBezTo>
                    <a:pt x="193" y="688"/>
                    <a:pt x="193" y="688"/>
                    <a:pt x="193" y="688"/>
                  </a:cubicBezTo>
                  <a:cubicBezTo>
                    <a:pt x="193" y="688"/>
                    <a:pt x="193" y="688"/>
                    <a:pt x="193" y="688"/>
                  </a:cubicBezTo>
                  <a:cubicBezTo>
                    <a:pt x="193" y="688"/>
                    <a:pt x="193" y="688"/>
                    <a:pt x="193" y="688"/>
                  </a:cubicBezTo>
                  <a:cubicBezTo>
                    <a:pt x="193" y="688"/>
                    <a:pt x="193" y="688"/>
                    <a:pt x="193" y="688"/>
                  </a:cubicBezTo>
                  <a:cubicBezTo>
                    <a:pt x="193" y="688"/>
                    <a:pt x="193" y="688"/>
                    <a:pt x="193" y="688"/>
                  </a:cubicBezTo>
                  <a:cubicBezTo>
                    <a:pt x="193" y="688"/>
                    <a:pt x="193" y="688"/>
                    <a:pt x="193" y="688"/>
                  </a:cubicBezTo>
                  <a:cubicBezTo>
                    <a:pt x="193" y="688"/>
                    <a:pt x="193" y="688"/>
                    <a:pt x="193" y="688"/>
                  </a:cubicBezTo>
                  <a:cubicBezTo>
                    <a:pt x="193" y="688"/>
                    <a:pt x="193" y="688"/>
                    <a:pt x="193" y="688"/>
                  </a:cubicBezTo>
                  <a:cubicBezTo>
                    <a:pt x="193" y="688"/>
                    <a:pt x="193" y="688"/>
                    <a:pt x="193" y="688"/>
                  </a:cubicBezTo>
                  <a:cubicBezTo>
                    <a:pt x="193" y="688"/>
                    <a:pt x="193" y="688"/>
                    <a:pt x="193" y="689"/>
                  </a:cubicBezTo>
                  <a:cubicBezTo>
                    <a:pt x="193" y="689"/>
                    <a:pt x="193" y="689"/>
                    <a:pt x="193" y="689"/>
                  </a:cubicBezTo>
                  <a:cubicBezTo>
                    <a:pt x="193" y="689"/>
                    <a:pt x="193" y="689"/>
                    <a:pt x="193" y="689"/>
                  </a:cubicBezTo>
                  <a:cubicBezTo>
                    <a:pt x="193" y="689"/>
                    <a:pt x="193" y="689"/>
                    <a:pt x="193" y="689"/>
                  </a:cubicBezTo>
                  <a:cubicBezTo>
                    <a:pt x="193" y="689"/>
                    <a:pt x="194" y="689"/>
                    <a:pt x="194" y="689"/>
                  </a:cubicBezTo>
                  <a:cubicBezTo>
                    <a:pt x="194" y="689"/>
                    <a:pt x="194" y="689"/>
                    <a:pt x="194" y="689"/>
                  </a:cubicBezTo>
                  <a:cubicBezTo>
                    <a:pt x="194" y="689"/>
                    <a:pt x="194" y="689"/>
                    <a:pt x="194" y="689"/>
                  </a:cubicBezTo>
                  <a:cubicBezTo>
                    <a:pt x="194" y="689"/>
                    <a:pt x="194" y="689"/>
                    <a:pt x="194" y="689"/>
                  </a:cubicBezTo>
                  <a:cubicBezTo>
                    <a:pt x="194" y="689"/>
                    <a:pt x="194" y="689"/>
                    <a:pt x="194" y="689"/>
                  </a:cubicBezTo>
                  <a:cubicBezTo>
                    <a:pt x="194" y="689"/>
                    <a:pt x="194" y="689"/>
                    <a:pt x="194" y="689"/>
                  </a:cubicBezTo>
                  <a:cubicBezTo>
                    <a:pt x="194" y="689"/>
                    <a:pt x="194" y="689"/>
                    <a:pt x="194" y="689"/>
                  </a:cubicBezTo>
                  <a:cubicBezTo>
                    <a:pt x="194" y="689"/>
                    <a:pt x="194" y="689"/>
                    <a:pt x="194" y="689"/>
                  </a:cubicBezTo>
                  <a:cubicBezTo>
                    <a:pt x="195" y="689"/>
                    <a:pt x="195" y="689"/>
                    <a:pt x="195" y="690"/>
                  </a:cubicBezTo>
                  <a:cubicBezTo>
                    <a:pt x="195" y="690"/>
                    <a:pt x="195" y="690"/>
                    <a:pt x="195" y="690"/>
                  </a:cubicBezTo>
                  <a:cubicBezTo>
                    <a:pt x="198" y="691"/>
                    <a:pt x="200" y="692"/>
                    <a:pt x="203" y="693"/>
                  </a:cubicBezTo>
                  <a:cubicBezTo>
                    <a:pt x="204" y="690"/>
                    <a:pt x="204" y="690"/>
                    <a:pt x="204" y="690"/>
                  </a:cubicBezTo>
                  <a:cubicBezTo>
                    <a:pt x="199" y="687"/>
                    <a:pt x="193" y="684"/>
                    <a:pt x="187" y="681"/>
                  </a:cubicBezTo>
                  <a:close/>
                  <a:moveTo>
                    <a:pt x="222" y="698"/>
                  </a:moveTo>
                  <a:cubicBezTo>
                    <a:pt x="221" y="702"/>
                    <a:pt x="221" y="702"/>
                    <a:pt x="221" y="702"/>
                  </a:cubicBezTo>
                  <a:cubicBezTo>
                    <a:pt x="221" y="702"/>
                    <a:pt x="221" y="702"/>
                    <a:pt x="222" y="702"/>
                  </a:cubicBezTo>
                  <a:cubicBezTo>
                    <a:pt x="222" y="702"/>
                    <a:pt x="222" y="702"/>
                    <a:pt x="222" y="702"/>
                  </a:cubicBezTo>
                  <a:cubicBezTo>
                    <a:pt x="222" y="702"/>
                    <a:pt x="222" y="702"/>
                    <a:pt x="222" y="702"/>
                  </a:cubicBezTo>
                  <a:cubicBezTo>
                    <a:pt x="222" y="702"/>
                    <a:pt x="222" y="702"/>
                    <a:pt x="222" y="702"/>
                  </a:cubicBezTo>
                  <a:cubicBezTo>
                    <a:pt x="222" y="702"/>
                    <a:pt x="222" y="702"/>
                    <a:pt x="222" y="702"/>
                  </a:cubicBezTo>
                  <a:cubicBezTo>
                    <a:pt x="222" y="702"/>
                    <a:pt x="222" y="702"/>
                    <a:pt x="222" y="702"/>
                  </a:cubicBezTo>
                  <a:cubicBezTo>
                    <a:pt x="222" y="702"/>
                    <a:pt x="222" y="702"/>
                    <a:pt x="222" y="702"/>
                  </a:cubicBezTo>
                  <a:cubicBezTo>
                    <a:pt x="222" y="702"/>
                    <a:pt x="222" y="702"/>
                    <a:pt x="222" y="702"/>
                  </a:cubicBezTo>
                  <a:cubicBezTo>
                    <a:pt x="222" y="702"/>
                    <a:pt x="222" y="702"/>
                    <a:pt x="222" y="703"/>
                  </a:cubicBezTo>
                  <a:cubicBezTo>
                    <a:pt x="222" y="703"/>
                    <a:pt x="222" y="703"/>
                    <a:pt x="222" y="703"/>
                  </a:cubicBezTo>
                  <a:cubicBezTo>
                    <a:pt x="222" y="703"/>
                    <a:pt x="222"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3" y="703"/>
                    <a:pt x="223" y="703"/>
                    <a:pt x="223" y="703"/>
                  </a:cubicBezTo>
                  <a:cubicBezTo>
                    <a:pt x="224" y="703"/>
                    <a:pt x="224" y="703"/>
                    <a:pt x="224" y="703"/>
                  </a:cubicBezTo>
                  <a:cubicBezTo>
                    <a:pt x="224" y="703"/>
                    <a:pt x="224" y="703"/>
                    <a:pt x="224" y="703"/>
                  </a:cubicBezTo>
                  <a:cubicBezTo>
                    <a:pt x="224" y="703"/>
                    <a:pt x="224" y="703"/>
                    <a:pt x="224" y="703"/>
                  </a:cubicBezTo>
                  <a:cubicBezTo>
                    <a:pt x="224" y="703"/>
                    <a:pt x="224" y="703"/>
                    <a:pt x="224" y="703"/>
                  </a:cubicBezTo>
                  <a:cubicBezTo>
                    <a:pt x="224" y="703"/>
                    <a:pt x="224" y="703"/>
                    <a:pt x="224" y="703"/>
                  </a:cubicBezTo>
                  <a:cubicBezTo>
                    <a:pt x="224" y="703"/>
                    <a:pt x="224" y="703"/>
                    <a:pt x="224" y="703"/>
                  </a:cubicBezTo>
                  <a:cubicBezTo>
                    <a:pt x="224" y="703"/>
                    <a:pt x="224" y="703"/>
                    <a:pt x="224" y="703"/>
                  </a:cubicBezTo>
                  <a:cubicBezTo>
                    <a:pt x="224" y="703"/>
                    <a:pt x="224" y="703"/>
                    <a:pt x="224" y="703"/>
                  </a:cubicBezTo>
                  <a:cubicBezTo>
                    <a:pt x="229" y="705"/>
                    <a:pt x="233" y="707"/>
                    <a:pt x="237" y="709"/>
                  </a:cubicBezTo>
                  <a:cubicBezTo>
                    <a:pt x="237" y="709"/>
                    <a:pt x="237" y="709"/>
                    <a:pt x="237" y="709"/>
                  </a:cubicBezTo>
                  <a:cubicBezTo>
                    <a:pt x="237" y="709"/>
                    <a:pt x="237" y="709"/>
                    <a:pt x="237" y="709"/>
                  </a:cubicBezTo>
                  <a:cubicBezTo>
                    <a:pt x="237" y="709"/>
                    <a:pt x="237" y="709"/>
                    <a:pt x="237" y="709"/>
                  </a:cubicBezTo>
                  <a:cubicBezTo>
                    <a:pt x="237" y="709"/>
                    <a:pt x="237" y="709"/>
                    <a:pt x="238" y="709"/>
                  </a:cubicBezTo>
                  <a:cubicBezTo>
                    <a:pt x="238" y="709"/>
                    <a:pt x="238" y="709"/>
                    <a:pt x="238" y="709"/>
                  </a:cubicBezTo>
                  <a:cubicBezTo>
                    <a:pt x="238" y="709"/>
                    <a:pt x="238" y="709"/>
                    <a:pt x="238" y="709"/>
                  </a:cubicBezTo>
                  <a:cubicBezTo>
                    <a:pt x="238" y="709"/>
                    <a:pt x="238" y="709"/>
                    <a:pt x="238" y="709"/>
                  </a:cubicBezTo>
                  <a:cubicBezTo>
                    <a:pt x="238" y="709"/>
                    <a:pt x="238" y="709"/>
                    <a:pt x="238" y="709"/>
                  </a:cubicBezTo>
                  <a:cubicBezTo>
                    <a:pt x="238" y="709"/>
                    <a:pt x="238" y="709"/>
                    <a:pt x="238" y="709"/>
                  </a:cubicBezTo>
                  <a:cubicBezTo>
                    <a:pt x="238" y="709"/>
                    <a:pt x="238" y="709"/>
                    <a:pt x="238" y="709"/>
                  </a:cubicBezTo>
                  <a:cubicBezTo>
                    <a:pt x="238" y="709"/>
                    <a:pt x="238" y="709"/>
                    <a:pt x="238" y="709"/>
                  </a:cubicBezTo>
                  <a:cubicBezTo>
                    <a:pt x="238" y="709"/>
                    <a:pt x="238" y="709"/>
                    <a:pt x="238" y="709"/>
                  </a:cubicBezTo>
                  <a:cubicBezTo>
                    <a:pt x="238" y="709"/>
                    <a:pt x="238" y="709"/>
                    <a:pt x="238" y="709"/>
                  </a:cubicBezTo>
                  <a:cubicBezTo>
                    <a:pt x="238"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39" y="709"/>
                    <a:pt x="239" y="709"/>
                    <a:pt x="239" y="709"/>
                  </a:cubicBezTo>
                  <a:cubicBezTo>
                    <a:pt x="241" y="706"/>
                    <a:pt x="241" y="706"/>
                    <a:pt x="241" y="706"/>
                  </a:cubicBezTo>
                  <a:cubicBezTo>
                    <a:pt x="235" y="703"/>
                    <a:pt x="228" y="701"/>
                    <a:pt x="222" y="698"/>
                  </a:cubicBezTo>
                  <a:close/>
                  <a:moveTo>
                    <a:pt x="259" y="712"/>
                  </a:moveTo>
                  <a:cubicBezTo>
                    <a:pt x="258" y="716"/>
                    <a:pt x="258" y="716"/>
                    <a:pt x="258" y="716"/>
                  </a:cubicBezTo>
                  <a:cubicBezTo>
                    <a:pt x="260" y="716"/>
                    <a:pt x="263" y="717"/>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5" y="718"/>
                  </a:cubicBezTo>
                  <a:cubicBezTo>
                    <a:pt x="265" y="718"/>
                    <a:pt x="265"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6" y="718"/>
                  </a:cubicBezTo>
                  <a:cubicBezTo>
                    <a:pt x="266" y="718"/>
                    <a:pt x="266" y="718"/>
                    <a:pt x="267" y="718"/>
                  </a:cubicBezTo>
                  <a:cubicBezTo>
                    <a:pt x="267" y="718"/>
                    <a:pt x="267" y="718"/>
                    <a:pt x="267" y="718"/>
                  </a:cubicBezTo>
                  <a:cubicBezTo>
                    <a:pt x="267" y="718"/>
                    <a:pt x="267" y="718"/>
                    <a:pt x="267" y="718"/>
                  </a:cubicBezTo>
                  <a:cubicBezTo>
                    <a:pt x="267" y="718"/>
                    <a:pt x="267" y="718"/>
                    <a:pt x="267" y="718"/>
                  </a:cubicBezTo>
                  <a:cubicBezTo>
                    <a:pt x="267" y="718"/>
                    <a:pt x="267" y="718"/>
                    <a:pt x="267" y="718"/>
                  </a:cubicBezTo>
                  <a:cubicBezTo>
                    <a:pt x="267" y="718"/>
                    <a:pt x="267" y="718"/>
                    <a:pt x="267" y="718"/>
                  </a:cubicBezTo>
                  <a:cubicBezTo>
                    <a:pt x="267" y="718"/>
                    <a:pt x="267" y="718"/>
                    <a:pt x="267" y="718"/>
                  </a:cubicBezTo>
                  <a:cubicBezTo>
                    <a:pt x="267" y="718"/>
                    <a:pt x="267" y="718"/>
                    <a:pt x="267" y="718"/>
                  </a:cubicBezTo>
                  <a:cubicBezTo>
                    <a:pt x="268" y="718"/>
                    <a:pt x="268" y="718"/>
                    <a:pt x="268" y="718"/>
                  </a:cubicBezTo>
                  <a:cubicBezTo>
                    <a:pt x="268" y="718"/>
                    <a:pt x="268" y="718"/>
                    <a:pt x="268" y="718"/>
                  </a:cubicBezTo>
                  <a:cubicBezTo>
                    <a:pt x="268" y="718"/>
                    <a:pt x="268" y="718"/>
                    <a:pt x="268" y="719"/>
                  </a:cubicBezTo>
                  <a:cubicBezTo>
                    <a:pt x="268" y="719"/>
                    <a:pt x="268" y="719"/>
                    <a:pt x="268" y="719"/>
                  </a:cubicBezTo>
                  <a:cubicBezTo>
                    <a:pt x="268" y="719"/>
                    <a:pt x="268" y="719"/>
                    <a:pt x="268" y="719"/>
                  </a:cubicBezTo>
                  <a:cubicBezTo>
                    <a:pt x="268" y="719"/>
                    <a:pt x="268" y="719"/>
                    <a:pt x="268" y="719"/>
                  </a:cubicBezTo>
                  <a:cubicBezTo>
                    <a:pt x="271" y="719"/>
                    <a:pt x="273" y="720"/>
                    <a:pt x="276" y="721"/>
                  </a:cubicBezTo>
                  <a:cubicBezTo>
                    <a:pt x="276" y="721"/>
                    <a:pt x="276" y="721"/>
                    <a:pt x="276" y="721"/>
                  </a:cubicBezTo>
                  <a:cubicBezTo>
                    <a:pt x="276" y="721"/>
                    <a:pt x="276" y="721"/>
                    <a:pt x="276" y="721"/>
                  </a:cubicBezTo>
                  <a:cubicBezTo>
                    <a:pt x="276" y="721"/>
                    <a:pt x="276" y="721"/>
                    <a:pt x="276" y="721"/>
                  </a:cubicBezTo>
                  <a:cubicBezTo>
                    <a:pt x="276" y="721"/>
                    <a:pt x="276" y="721"/>
                    <a:pt x="276" y="721"/>
                  </a:cubicBezTo>
                  <a:cubicBezTo>
                    <a:pt x="276" y="721"/>
                    <a:pt x="276" y="721"/>
                    <a:pt x="276" y="721"/>
                  </a:cubicBezTo>
                  <a:cubicBezTo>
                    <a:pt x="276" y="721"/>
                    <a:pt x="276" y="721"/>
                    <a:pt x="276" y="721"/>
                  </a:cubicBezTo>
                  <a:cubicBezTo>
                    <a:pt x="276" y="721"/>
                    <a:pt x="276" y="721"/>
                    <a:pt x="276" y="721"/>
                  </a:cubicBezTo>
                  <a:cubicBezTo>
                    <a:pt x="276" y="721"/>
                    <a:pt x="276" y="721"/>
                    <a:pt x="276" y="721"/>
                  </a:cubicBezTo>
                  <a:cubicBezTo>
                    <a:pt x="276" y="721"/>
                    <a:pt x="276" y="721"/>
                    <a:pt x="276" y="721"/>
                  </a:cubicBezTo>
                  <a:cubicBezTo>
                    <a:pt x="276" y="721"/>
                    <a:pt x="276" y="721"/>
                    <a:pt x="276" y="721"/>
                  </a:cubicBezTo>
                  <a:cubicBezTo>
                    <a:pt x="276"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7" y="721"/>
                  </a:cubicBezTo>
                  <a:cubicBezTo>
                    <a:pt x="277" y="721"/>
                    <a:pt x="277" y="721"/>
                    <a:pt x="278" y="721"/>
                  </a:cubicBezTo>
                  <a:cubicBezTo>
                    <a:pt x="278" y="721"/>
                    <a:pt x="278" y="721"/>
                    <a:pt x="278" y="721"/>
                  </a:cubicBezTo>
                  <a:cubicBezTo>
                    <a:pt x="278" y="721"/>
                    <a:pt x="278" y="721"/>
                    <a:pt x="278" y="721"/>
                  </a:cubicBezTo>
                  <a:cubicBezTo>
                    <a:pt x="279" y="717"/>
                    <a:pt x="279" y="717"/>
                    <a:pt x="279" y="717"/>
                  </a:cubicBezTo>
                  <a:cubicBezTo>
                    <a:pt x="272" y="716"/>
                    <a:pt x="266" y="714"/>
                    <a:pt x="259" y="712"/>
                  </a:cubicBezTo>
                  <a:close/>
                  <a:moveTo>
                    <a:pt x="298" y="721"/>
                  </a:moveTo>
                  <a:cubicBezTo>
                    <a:pt x="297" y="725"/>
                    <a:pt x="297" y="725"/>
                    <a:pt x="297" y="725"/>
                  </a:cubicBezTo>
                  <a:cubicBezTo>
                    <a:pt x="301" y="726"/>
                    <a:pt x="305" y="727"/>
                    <a:pt x="309" y="727"/>
                  </a:cubicBezTo>
                  <a:cubicBezTo>
                    <a:pt x="309" y="727"/>
                    <a:pt x="309" y="727"/>
                    <a:pt x="309" y="727"/>
                  </a:cubicBezTo>
                  <a:cubicBezTo>
                    <a:pt x="309" y="727"/>
                    <a:pt x="309" y="727"/>
                    <a:pt x="309" y="728"/>
                  </a:cubicBezTo>
                  <a:cubicBezTo>
                    <a:pt x="309" y="728"/>
                    <a:pt x="309" y="728"/>
                    <a:pt x="309" y="728"/>
                  </a:cubicBezTo>
                  <a:cubicBezTo>
                    <a:pt x="309" y="728"/>
                    <a:pt x="309" y="728"/>
                    <a:pt x="309" y="728"/>
                  </a:cubicBezTo>
                  <a:cubicBezTo>
                    <a:pt x="309"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0" y="728"/>
                    <a:pt x="310" y="728"/>
                  </a:cubicBezTo>
                  <a:cubicBezTo>
                    <a:pt x="310" y="728"/>
                    <a:pt x="311" y="728"/>
                    <a:pt x="311" y="728"/>
                  </a:cubicBezTo>
                  <a:cubicBezTo>
                    <a:pt x="311" y="728"/>
                    <a:pt x="311" y="728"/>
                    <a:pt x="311" y="728"/>
                  </a:cubicBezTo>
                  <a:cubicBezTo>
                    <a:pt x="311" y="728"/>
                    <a:pt x="311" y="728"/>
                    <a:pt x="311" y="728"/>
                  </a:cubicBezTo>
                  <a:cubicBezTo>
                    <a:pt x="311" y="728"/>
                    <a:pt x="311" y="728"/>
                    <a:pt x="311" y="728"/>
                  </a:cubicBezTo>
                  <a:cubicBezTo>
                    <a:pt x="311" y="728"/>
                    <a:pt x="311" y="728"/>
                    <a:pt x="311" y="728"/>
                  </a:cubicBezTo>
                  <a:cubicBezTo>
                    <a:pt x="311" y="728"/>
                    <a:pt x="311" y="728"/>
                    <a:pt x="311" y="728"/>
                  </a:cubicBezTo>
                  <a:cubicBezTo>
                    <a:pt x="311" y="728"/>
                    <a:pt x="311" y="728"/>
                    <a:pt x="311" y="728"/>
                  </a:cubicBezTo>
                  <a:cubicBezTo>
                    <a:pt x="311" y="728"/>
                    <a:pt x="311" y="728"/>
                    <a:pt x="311" y="728"/>
                  </a:cubicBezTo>
                  <a:cubicBezTo>
                    <a:pt x="311" y="728"/>
                    <a:pt x="311" y="728"/>
                    <a:pt x="311" y="728"/>
                  </a:cubicBezTo>
                  <a:cubicBezTo>
                    <a:pt x="311" y="728"/>
                    <a:pt x="311" y="728"/>
                    <a:pt x="311" y="728"/>
                  </a:cubicBezTo>
                  <a:cubicBezTo>
                    <a:pt x="311" y="728"/>
                    <a:pt x="311" y="728"/>
                    <a:pt x="311" y="728"/>
                  </a:cubicBezTo>
                  <a:cubicBezTo>
                    <a:pt x="311" y="728"/>
                    <a:pt x="312" y="728"/>
                    <a:pt x="312" y="728"/>
                  </a:cubicBezTo>
                  <a:cubicBezTo>
                    <a:pt x="312" y="728"/>
                    <a:pt x="312" y="728"/>
                    <a:pt x="312" y="728"/>
                  </a:cubicBezTo>
                  <a:cubicBezTo>
                    <a:pt x="312" y="728"/>
                    <a:pt x="312" y="728"/>
                    <a:pt x="312" y="728"/>
                  </a:cubicBezTo>
                  <a:cubicBezTo>
                    <a:pt x="312" y="728"/>
                    <a:pt x="312" y="728"/>
                    <a:pt x="312" y="728"/>
                  </a:cubicBezTo>
                  <a:cubicBezTo>
                    <a:pt x="312" y="728"/>
                    <a:pt x="312" y="728"/>
                    <a:pt x="312" y="728"/>
                  </a:cubicBezTo>
                  <a:cubicBezTo>
                    <a:pt x="312" y="728"/>
                    <a:pt x="312" y="728"/>
                    <a:pt x="312" y="728"/>
                  </a:cubicBezTo>
                  <a:cubicBezTo>
                    <a:pt x="312" y="728"/>
                    <a:pt x="312" y="728"/>
                    <a:pt x="312" y="728"/>
                  </a:cubicBezTo>
                  <a:cubicBezTo>
                    <a:pt x="312" y="728"/>
                    <a:pt x="312" y="728"/>
                    <a:pt x="312" y="728"/>
                  </a:cubicBezTo>
                  <a:cubicBezTo>
                    <a:pt x="312" y="728"/>
                    <a:pt x="312" y="728"/>
                    <a:pt x="312"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3" y="728"/>
                    <a:pt x="313" y="728"/>
                    <a:pt x="313" y="728"/>
                  </a:cubicBezTo>
                  <a:cubicBezTo>
                    <a:pt x="315" y="728"/>
                    <a:pt x="316" y="728"/>
                    <a:pt x="317" y="729"/>
                  </a:cubicBezTo>
                  <a:cubicBezTo>
                    <a:pt x="317" y="725"/>
                    <a:pt x="317" y="725"/>
                    <a:pt x="317" y="725"/>
                  </a:cubicBezTo>
                  <a:cubicBezTo>
                    <a:pt x="311" y="724"/>
                    <a:pt x="304" y="723"/>
                    <a:pt x="298" y="721"/>
                  </a:cubicBezTo>
                  <a:close/>
                  <a:moveTo>
                    <a:pt x="337" y="727"/>
                  </a:moveTo>
                  <a:cubicBezTo>
                    <a:pt x="337" y="731"/>
                    <a:pt x="337" y="731"/>
                    <a:pt x="337" y="731"/>
                  </a:cubicBezTo>
                  <a:cubicBezTo>
                    <a:pt x="339" y="731"/>
                    <a:pt x="342"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5" y="731"/>
                    <a:pt x="345" y="731"/>
                    <a:pt x="345" y="731"/>
                  </a:cubicBezTo>
                  <a:cubicBezTo>
                    <a:pt x="346" y="731"/>
                    <a:pt x="346" y="731"/>
                    <a:pt x="346" y="731"/>
                  </a:cubicBezTo>
                  <a:cubicBezTo>
                    <a:pt x="346" y="731"/>
                    <a:pt x="346" y="731"/>
                    <a:pt x="346" y="731"/>
                  </a:cubicBezTo>
                  <a:cubicBezTo>
                    <a:pt x="346" y="731"/>
                    <a:pt x="346" y="731"/>
                    <a:pt x="346" y="731"/>
                  </a:cubicBezTo>
                  <a:cubicBezTo>
                    <a:pt x="346" y="731"/>
                    <a:pt x="346" y="731"/>
                    <a:pt x="346" y="731"/>
                  </a:cubicBezTo>
                  <a:cubicBezTo>
                    <a:pt x="346" y="731"/>
                    <a:pt x="346"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7" y="731"/>
                  </a:cubicBezTo>
                  <a:cubicBezTo>
                    <a:pt x="347" y="731"/>
                    <a:pt x="347" y="731"/>
                    <a:pt x="348" y="731"/>
                  </a:cubicBezTo>
                  <a:cubicBezTo>
                    <a:pt x="348" y="731"/>
                    <a:pt x="348" y="731"/>
                    <a:pt x="348" y="731"/>
                  </a:cubicBezTo>
                  <a:cubicBezTo>
                    <a:pt x="348" y="731"/>
                    <a:pt x="348" y="731"/>
                    <a:pt x="348" y="731"/>
                  </a:cubicBezTo>
                  <a:cubicBezTo>
                    <a:pt x="348" y="731"/>
                    <a:pt x="348" y="731"/>
                    <a:pt x="348" y="731"/>
                  </a:cubicBezTo>
                  <a:cubicBezTo>
                    <a:pt x="348" y="731"/>
                    <a:pt x="348" y="731"/>
                    <a:pt x="348" y="731"/>
                  </a:cubicBezTo>
                  <a:cubicBezTo>
                    <a:pt x="348" y="731"/>
                    <a:pt x="348" y="731"/>
                    <a:pt x="348" y="731"/>
                  </a:cubicBezTo>
                  <a:cubicBezTo>
                    <a:pt x="348" y="731"/>
                    <a:pt x="348" y="731"/>
                    <a:pt x="348" y="731"/>
                  </a:cubicBezTo>
                  <a:cubicBezTo>
                    <a:pt x="348" y="731"/>
                    <a:pt x="348" y="731"/>
                    <a:pt x="348" y="731"/>
                  </a:cubicBezTo>
                  <a:cubicBezTo>
                    <a:pt x="348" y="731"/>
                    <a:pt x="348" y="731"/>
                    <a:pt x="348" y="731"/>
                  </a:cubicBezTo>
                  <a:cubicBezTo>
                    <a:pt x="348" y="731"/>
                    <a:pt x="348" y="731"/>
                    <a:pt x="348" y="731"/>
                  </a:cubicBezTo>
                  <a:cubicBezTo>
                    <a:pt x="348" y="731"/>
                    <a:pt x="348"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1"/>
                    <a:pt x="349" y="731"/>
                    <a:pt x="349" y="731"/>
                  </a:cubicBezTo>
                  <a:cubicBezTo>
                    <a:pt x="349" y="732"/>
                    <a:pt x="349" y="732"/>
                    <a:pt x="349" y="732"/>
                  </a:cubicBezTo>
                  <a:cubicBezTo>
                    <a:pt x="349" y="732"/>
                    <a:pt x="349" y="732"/>
                    <a:pt x="349" y="732"/>
                  </a:cubicBezTo>
                  <a:cubicBezTo>
                    <a:pt x="349" y="732"/>
                    <a:pt x="350" y="732"/>
                    <a:pt x="350" y="732"/>
                  </a:cubicBezTo>
                  <a:cubicBezTo>
                    <a:pt x="350" y="732"/>
                    <a:pt x="350" y="732"/>
                    <a:pt x="350" y="732"/>
                  </a:cubicBezTo>
                  <a:cubicBezTo>
                    <a:pt x="350" y="732"/>
                    <a:pt x="350" y="732"/>
                    <a:pt x="350" y="732"/>
                  </a:cubicBezTo>
                  <a:cubicBezTo>
                    <a:pt x="350" y="732"/>
                    <a:pt x="350" y="732"/>
                    <a:pt x="350" y="732"/>
                  </a:cubicBezTo>
                  <a:cubicBezTo>
                    <a:pt x="350" y="732"/>
                    <a:pt x="350" y="732"/>
                    <a:pt x="350" y="732"/>
                  </a:cubicBezTo>
                  <a:cubicBezTo>
                    <a:pt x="350" y="732"/>
                    <a:pt x="350" y="732"/>
                    <a:pt x="350" y="732"/>
                  </a:cubicBezTo>
                  <a:cubicBezTo>
                    <a:pt x="350" y="732"/>
                    <a:pt x="350" y="732"/>
                    <a:pt x="350" y="732"/>
                  </a:cubicBezTo>
                  <a:cubicBezTo>
                    <a:pt x="350" y="732"/>
                    <a:pt x="350" y="732"/>
                    <a:pt x="350" y="732"/>
                  </a:cubicBezTo>
                  <a:cubicBezTo>
                    <a:pt x="350" y="732"/>
                    <a:pt x="350" y="732"/>
                    <a:pt x="350" y="732"/>
                  </a:cubicBezTo>
                  <a:cubicBezTo>
                    <a:pt x="350" y="732"/>
                    <a:pt x="350" y="732"/>
                    <a:pt x="350" y="732"/>
                  </a:cubicBezTo>
                  <a:cubicBezTo>
                    <a:pt x="351" y="732"/>
                    <a:pt x="351" y="732"/>
                    <a:pt x="351" y="732"/>
                  </a:cubicBezTo>
                  <a:cubicBezTo>
                    <a:pt x="351" y="732"/>
                    <a:pt x="351" y="732"/>
                    <a:pt x="351" y="732"/>
                  </a:cubicBezTo>
                  <a:cubicBezTo>
                    <a:pt x="351" y="732"/>
                    <a:pt x="351" y="732"/>
                    <a:pt x="351" y="732"/>
                  </a:cubicBezTo>
                  <a:cubicBezTo>
                    <a:pt x="351" y="732"/>
                    <a:pt x="351" y="732"/>
                    <a:pt x="351" y="732"/>
                  </a:cubicBezTo>
                  <a:cubicBezTo>
                    <a:pt x="353" y="732"/>
                    <a:pt x="355" y="732"/>
                    <a:pt x="357" y="732"/>
                  </a:cubicBezTo>
                  <a:cubicBezTo>
                    <a:pt x="357" y="728"/>
                    <a:pt x="357" y="728"/>
                    <a:pt x="357" y="728"/>
                  </a:cubicBezTo>
                  <a:cubicBezTo>
                    <a:pt x="350" y="728"/>
                    <a:pt x="344" y="727"/>
                    <a:pt x="337" y="727"/>
                  </a:cubicBezTo>
                  <a:close/>
                  <a:moveTo>
                    <a:pt x="396" y="727"/>
                  </a:moveTo>
                  <a:cubicBezTo>
                    <a:pt x="390" y="727"/>
                    <a:pt x="383" y="728"/>
                    <a:pt x="377" y="728"/>
                  </a:cubicBezTo>
                  <a:cubicBezTo>
                    <a:pt x="377" y="732"/>
                    <a:pt x="377" y="732"/>
                    <a:pt x="377" y="732"/>
                  </a:cubicBezTo>
                  <a:cubicBezTo>
                    <a:pt x="383" y="732"/>
                    <a:pt x="390" y="731"/>
                    <a:pt x="397" y="731"/>
                  </a:cubicBezTo>
                  <a:cubicBezTo>
                    <a:pt x="396" y="727"/>
                    <a:pt x="396" y="727"/>
                    <a:pt x="396" y="727"/>
                  </a:cubicBezTo>
                  <a:close/>
                  <a:moveTo>
                    <a:pt x="436" y="721"/>
                  </a:moveTo>
                  <a:cubicBezTo>
                    <a:pt x="429" y="722"/>
                    <a:pt x="423" y="724"/>
                    <a:pt x="416" y="724"/>
                  </a:cubicBezTo>
                  <a:cubicBezTo>
                    <a:pt x="417" y="728"/>
                    <a:pt x="417" y="728"/>
                    <a:pt x="417" y="728"/>
                  </a:cubicBezTo>
                  <a:cubicBezTo>
                    <a:pt x="423" y="728"/>
                    <a:pt x="430" y="726"/>
                    <a:pt x="436" y="725"/>
                  </a:cubicBezTo>
                  <a:cubicBezTo>
                    <a:pt x="436" y="721"/>
                    <a:pt x="436" y="721"/>
                    <a:pt x="436" y="721"/>
                  </a:cubicBezTo>
                  <a:close/>
                  <a:moveTo>
                    <a:pt x="474" y="712"/>
                  </a:moveTo>
                  <a:cubicBezTo>
                    <a:pt x="468" y="713"/>
                    <a:pt x="461" y="715"/>
                    <a:pt x="455" y="717"/>
                  </a:cubicBezTo>
                  <a:cubicBezTo>
                    <a:pt x="456" y="721"/>
                    <a:pt x="456" y="721"/>
                    <a:pt x="456" y="721"/>
                  </a:cubicBezTo>
                  <a:cubicBezTo>
                    <a:pt x="457" y="721"/>
                    <a:pt x="458" y="720"/>
                    <a:pt x="459" y="720"/>
                  </a:cubicBezTo>
                  <a:cubicBezTo>
                    <a:pt x="459" y="720"/>
                    <a:pt x="459" y="720"/>
                    <a:pt x="459" y="720"/>
                  </a:cubicBezTo>
                  <a:cubicBezTo>
                    <a:pt x="459" y="720"/>
                    <a:pt x="459" y="720"/>
                    <a:pt x="459" y="720"/>
                  </a:cubicBezTo>
                  <a:cubicBezTo>
                    <a:pt x="459" y="720"/>
                    <a:pt x="459" y="720"/>
                    <a:pt x="459" y="720"/>
                  </a:cubicBezTo>
                  <a:cubicBezTo>
                    <a:pt x="459" y="720"/>
                    <a:pt x="459" y="720"/>
                    <a:pt x="459" y="720"/>
                  </a:cubicBezTo>
                  <a:cubicBezTo>
                    <a:pt x="459" y="720"/>
                    <a:pt x="459" y="720"/>
                    <a:pt x="459" y="720"/>
                  </a:cubicBezTo>
                  <a:cubicBezTo>
                    <a:pt x="460" y="720"/>
                    <a:pt x="460" y="720"/>
                    <a:pt x="460" y="720"/>
                  </a:cubicBezTo>
                  <a:cubicBezTo>
                    <a:pt x="460" y="720"/>
                    <a:pt x="460" y="720"/>
                    <a:pt x="460" y="720"/>
                  </a:cubicBezTo>
                  <a:cubicBezTo>
                    <a:pt x="460" y="720"/>
                    <a:pt x="460" y="720"/>
                    <a:pt x="460" y="720"/>
                  </a:cubicBezTo>
                  <a:cubicBezTo>
                    <a:pt x="460" y="720"/>
                    <a:pt x="460" y="720"/>
                    <a:pt x="460" y="720"/>
                  </a:cubicBezTo>
                  <a:cubicBezTo>
                    <a:pt x="460" y="720"/>
                    <a:pt x="460" y="720"/>
                    <a:pt x="460" y="720"/>
                  </a:cubicBezTo>
                  <a:cubicBezTo>
                    <a:pt x="460" y="720"/>
                    <a:pt x="460" y="720"/>
                    <a:pt x="460" y="720"/>
                  </a:cubicBezTo>
                  <a:cubicBezTo>
                    <a:pt x="460" y="720"/>
                    <a:pt x="460" y="720"/>
                    <a:pt x="460" y="720"/>
                  </a:cubicBezTo>
                  <a:cubicBezTo>
                    <a:pt x="460" y="720"/>
                    <a:pt x="460" y="720"/>
                    <a:pt x="460" y="720"/>
                  </a:cubicBezTo>
                  <a:cubicBezTo>
                    <a:pt x="460" y="720"/>
                    <a:pt x="460" y="720"/>
                    <a:pt x="460" y="720"/>
                  </a:cubicBezTo>
                  <a:cubicBezTo>
                    <a:pt x="465" y="718"/>
                    <a:pt x="470" y="717"/>
                    <a:pt x="475" y="715"/>
                  </a:cubicBezTo>
                  <a:cubicBezTo>
                    <a:pt x="474" y="712"/>
                    <a:pt x="474" y="712"/>
                    <a:pt x="474" y="712"/>
                  </a:cubicBezTo>
                  <a:close/>
                  <a:moveTo>
                    <a:pt x="511" y="698"/>
                  </a:moveTo>
                  <a:cubicBezTo>
                    <a:pt x="505" y="700"/>
                    <a:pt x="499" y="703"/>
                    <a:pt x="493" y="705"/>
                  </a:cubicBezTo>
                  <a:cubicBezTo>
                    <a:pt x="494" y="709"/>
                    <a:pt x="494" y="709"/>
                    <a:pt x="494" y="709"/>
                  </a:cubicBezTo>
                  <a:cubicBezTo>
                    <a:pt x="499" y="707"/>
                    <a:pt x="504" y="705"/>
                    <a:pt x="510" y="703"/>
                  </a:cubicBezTo>
                  <a:cubicBezTo>
                    <a:pt x="510" y="703"/>
                    <a:pt x="510" y="703"/>
                    <a:pt x="510" y="703"/>
                  </a:cubicBezTo>
                  <a:cubicBezTo>
                    <a:pt x="510" y="703"/>
                    <a:pt x="510" y="703"/>
                    <a:pt x="510" y="703"/>
                  </a:cubicBezTo>
                  <a:cubicBezTo>
                    <a:pt x="510" y="703"/>
                    <a:pt x="510" y="703"/>
                    <a:pt x="510" y="703"/>
                  </a:cubicBezTo>
                  <a:cubicBezTo>
                    <a:pt x="510" y="703"/>
                    <a:pt x="510" y="703"/>
                    <a:pt x="510" y="703"/>
                  </a:cubicBezTo>
                  <a:cubicBezTo>
                    <a:pt x="510" y="703"/>
                    <a:pt x="510" y="703"/>
                    <a:pt x="510" y="703"/>
                  </a:cubicBezTo>
                  <a:cubicBezTo>
                    <a:pt x="510" y="703"/>
                    <a:pt x="510" y="702"/>
                    <a:pt x="510" y="702"/>
                  </a:cubicBezTo>
                  <a:cubicBezTo>
                    <a:pt x="510" y="702"/>
                    <a:pt x="510" y="702"/>
                    <a:pt x="510" y="702"/>
                  </a:cubicBezTo>
                  <a:cubicBezTo>
                    <a:pt x="510" y="702"/>
                    <a:pt x="510" y="702"/>
                    <a:pt x="510" y="702"/>
                  </a:cubicBezTo>
                  <a:cubicBezTo>
                    <a:pt x="510" y="702"/>
                    <a:pt x="510" y="702"/>
                    <a:pt x="510" y="702"/>
                  </a:cubicBezTo>
                  <a:cubicBezTo>
                    <a:pt x="510" y="702"/>
                    <a:pt x="510" y="702"/>
                    <a:pt x="510" y="702"/>
                  </a:cubicBezTo>
                  <a:cubicBezTo>
                    <a:pt x="510" y="702"/>
                    <a:pt x="510" y="702"/>
                    <a:pt x="510" y="702"/>
                  </a:cubicBezTo>
                  <a:cubicBezTo>
                    <a:pt x="510" y="702"/>
                    <a:pt x="510" y="702"/>
                    <a:pt x="510" y="702"/>
                  </a:cubicBezTo>
                  <a:cubicBezTo>
                    <a:pt x="510" y="702"/>
                    <a:pt x="510"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1" y="702"/>
                    <a:pt x="511" y="702"/>
                    <a:pt x="511" y="702"/>
                  </a:cubicBezTo>
                  <a:cubicBezTo>
                    <a:pt x="512" y="702"/>
                    <a:pt x="512" y="702"/>
                    <a:pt x="513" y="701"/>
                  </a:cubicBezTo>
                  <a:cubicBezTo>
                    <a:pt x="511" y="698"/>
                    <a:pt x="511" y="698"/>
                    <a:pt x="511" y="698"/>
                  </a:cubicBezTo>
                  <a:close/>
                  <a:moveTo>
                    <a:pt x="546" y="680"/>
                  </a:moveTo>
                  <a:cubicBezTo>
                    <a:pt x="541" y="683"/>
                    <a:pt x="535" y="686"/>
                    <a:pt x="529" y="689"/>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3"/>
                  </a:cubicBezTo>
                  <a:cubicBezTo>
                    <a:pt x="531" y="693"/>
                    <a:pt x="531" y="693"/>
                    <a:pt x="531" y="692"/>
                  </a:cubicBezTo>
                  <a:cubicBezTo>
                    <a:pt x="531" y="692"/>
                    <a:pt x="531" y="692"/>
                    <a:pt x="531" y="692"/>
                  </a:cubicBezTo>
                  <a:cubicBezTo>
                    <a:pt x="531" y="692"/>
                    <a:pt x="531" y="692"/>
                    <a:pt x="531" y="692"/>
                  </a:cubicBezTo>
                  <a:cubicBezTo>
                    <a:pt x="531" y="692"/>
                    <a:pt x="531" y="692"/>
                    <a:pt x="532" y="692"/>
                  </a:cubicBezTo>
                  <a:cubicBezTo>
                    <a:pt x="534" y="691"/>
                    <a:pt x="536" y="690"/>
                    <a:pt x="538" y="689"/>
                  </a:cubicBezTo>
                  <a:cubicBezTo>
                    <a:pt x="538" y="689"/>
                    <a:pt x="538" y="689"/>
                    <a:pt x="538" y="689"/>
                  </a:cubicBezTo>
                  <a:cubicBezTo>
                    <a:pt x="538" y="689"/>
                    <a:pt x="538" y="689"/>
                    <a:pt x="538" y="689"/>
                  </a:cubicBezTo>
                  <a:cubicBezTo>
                    <a:pt x="538" y="689"/>
                    <a:pt x="538" y="689"/>
                    <a:pt x="538" y="689"/>
                  </a:cubicBezTo>
                  <a:cubicBezTo>
                    <a:pt x="538" y="689"/>
                    <a:pt x="538" y="689"/>
                    <a:pt x="538" y="689"/>
                  </a:cubicBezTo>
                  <a:cubicBezTo>
                    <a:pt x="538" y="689"/>
                    <a:pt x="538" y="689"/>
                    <a:pt x="538" y="689"/>
                  </a:cubicBezTo>
                  <a:cubicBezTo>
                    <a:pt x="539" y="689"/>
                    <a:pt x="539" y="689"/>
                    <a:pt x="539" y="689"/>
                  </a:cubicBezTo>
                  <a:cubicBezTo>
                    <a:pt x="539" y="689"/>
                    <a:pt x="539" y="689"/>
                    <a:pt x="539" y="689"/>
                  </a:cubicBezTo>
                  <a:cubicBezTo>
                    <a:pt x="539" y="689"/>
                    <a:pt x="539" y="689"/>
                    <a:pt x="539" y="689"/>
                  </a:cubicBezTo>
                  <a:cubicBezTo>
                    <a:pt x="539" y="689"/>
                    <a:pt x="539" y="689"/>
                    <a:pt x="539" y="689"/>
                  </a:cubicBezTo>
                  <a:cubicBezTo>
                    <a:pt x="539" y="689"/>
                    <a:pt x="539" y="689"/>
                    <a:pt x="539" y="689"/>
                  </a:cubicBezTo>
                  <a:cubicBezTo>
                    <a:pt x="539" y="689"/>
                    <a:pt x="539" y="689"/>
                    <a:pt x="539" y="689"/>
                  </a:cubicBezTo>
                  <a:cubicBezTo>
                    <a:pt x="539" y="689"/>
                    <a:pt x="539" y="689"/>
                    <a:pt x="539" y="689"/>
                  </a:cubicBezTo>
                  <a:cubicBezTo>
                    <a:pt x="539" y="689"/>
                    <a:pt x="539" y="689"/>
                    <a:pt x="539" y="688"/>
                  </a:cubicBezTo>
                  <a:cubicBezTo>
                    <a:pt x="539" y="688"/>
                    <a:pt x="539" y="688"/>
                    <a:pt x="539" y="688"/>
                  </a:cubicBezTo>
                  <a:cubicBezTo>
                    <a:pt x="539" y="688"/>
                    <a:pt x="539" y="688"/>
                    <a:pt x="539" y="688"/>
                  </a:cubicBezTo>
                  <a:cubicBezTo>
                    <a:pt x="539" y="688"/>
                    <a:pt x="539" y="688"/>
                    <a:pt x="539" y="688"/>
                  </a:cubicBezTo>
                  <a:cubicBezTo>
                    <a:pt x="539" y="688"/>
                    <a:pt x="539" y="688"/>
                    <a:pt x="539" y="688"/>
                  </a:cubicBezTo>
                  <a:cubicBezTo>
                    <a:pt x="539" y="688"/>
                    <a:pt x="539" y="688"/>
                    <a:pt x="539" y="688"/>
                  </a:cubicBezTo>
                  <a:cubicBezTo>
                    <a:pt x="539" y="688"/>
                    <a:pt x="539" y="688"/>
                    <a:pt x="539" y="688"/>
                  </a:cubicBezTo>
                  <a:cubicBezTo>
                    <a:pt x="539"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0" y="688"/>
                  </a:cubicBezTo>
                  <a:cubicBezTo>
                    <a:pt x="540" y="688"/>
                    <a:pt x="540" y="688"/>
                    <a:pt x="541" y="688"/>
                  </a:cubicBezTo>
                  <a:cubicBezTo>
                    <a:pt x="541" y="688"/>
                    <a:pt x="541" y="688"/>
                    <a:pt x="541" y="688"/>
                  </a:cubicBezTo>
                  <a:cubicBezTo>
                    <a:pt x="541" y="688"/>
                    <a:pt x="541" y="688"/>
                    <a:pt x="541" y="688"/>
                  </a:cubicBezTo>
                  <a:cubicBezTo>
                    <a:pt x="541" y="688"/>
                    <a:pt x="541" y="688"/>
                    <a:pt x="541" y="688"/>
                  </a:cubicBezTo>
                  <a:cubicBezTo>
                    <a:pt x="541" y="688"/>
                    <a:pt x="541" y="688"/>
                    <a:pt x="541" y="687"/>
                  </a:cubicBezTo>
                  <a:cubicBezTo>
                    <a:pt x="541" y="687"/>
                    <a:pt x="541" y="687"/>
                    <a:pt x="541" y="687"/>
                  </a:cubicBezTo>
                  <a:cubicBezTo>
                    <a:pt x="541" y="687"/>
                    <a:pt x="541" y="687"/>
                    <a:pt x="541" y="687"/>
                  </a:cubicBezTo>
                  <a:cubicBezTo>
                    <a:pt x="541" y="687"/>
                    <a:pt x="541" y="687"/>
                    <a:pt x="541" y="687"/>
                  </a:cubicBezTo>
                  <a:cubicBezTo>
                    <a:pt x="543" y="686"/>
                    <a:pt x="544" y="686"/>
                    <a:pt x="546" y="685"/>
                  </a:cubicBezTo>
                  <a:cubicBezTo>
                    <a:pt x="546" y="685"/>
                    <a:pt x="546" y="685"/>
                    <a:pt x="546" y="685"/>
                  </a:cubicBezTo>
                  <a:cubicBezTo>
                    <a:pt x="546" y="684"/>
                    <a:pt x="547" y="684"/>
                    <a:pt x="547" y="684"/>
                  </a:cubicBezTo>
                  <a:cubicBezTo>
                    <a:pt x="547" y="684"/>
                    <a:pt x="547" y="684"/>
                    <a:pt x="547" y="684"/>
                  </a:cubicBezTo>
                  <a:cubicBezTo>
                    <a:pt x="547" y="684"/>
                    <a:pt x="547" y="684"/>
                    <a:pt x="547" y="684"/>
                  </a:cubicBezTo>
                  <a:cubicBezTo>
                    <a:pt x="547" y="684"/>
                    <a:pt x="547" y="684"/>
                    <a:pt x="547" y="684"/>
                  </a:cubicBezTo>
                  <a:cubicBezTo>
                    <a:pt x="547" y="684"/>
                    <a:pt x="547" y="684"/>
                    <a:pt x="547" y="684"/>
                  </a:cubicBezTo>
                  <a:cubicBezTo>
                    <a:pt x="547" y="684"/>
                    <a:pt x="547" y="684"/>
                    <a:pt x="547" y="684"/>
                  </a:cubicBezTo>
                  <a:cubicBezTo>
                    <a:pt x="547" y="684"/>
                    <a:pt x="547" y="684"/>
                    <a:pt x="547" y="684"/>
                  </a:cubicBezTo>
                  <a:cubicBezTo>
                    <a:pt x="547" y="684"/>
                    <a:pt x="547" y="684"/>
                    <a:pt x="547" y="684"/>
                  </a:cubicBezTo>
                  <a:cubicBezTo>
                    <a:pt x="547" y="684"/>
                    <a:pt x="547" y="684"/>
                    <a:pt x="547" y="684"/>
                  </a:cubicBezTo>
                  <a:cubicBezTo>
                    <a:pt x="547" y="684"/>
                    <a:pt x="547" y="684"/>
                    <a:pt x="547" y="684"/>
                  </a:cubicBezTo>
                  <a:cubicBezTo>
                    <a:pt x="547" y="684"/>
                    <a:pt x="547" y="684"/>
                    <a:pt x="547" y="684"/>
                  </a:cubicBezTo>
                  <a:cubicBezTo>
                    <a:pt x="548" y="684"/>
                    <a:pt x="548" y="684"/>
                    <a:pt x="548" y="684"/>
                  </a:cubicBezTo>
                  <a:cubicBezTo>
                    <a:pt x="548" y="684"/>
                    <a:pt x="548" y="684"/>
                    <a:pt x="548" y="684"/>
                  </a:cubicBezTo>
                  <a:cubicBezTo>
                    <a:pt x="548" y="684"/>
                    <a:pt x="548" y="684"/>
                    <a:pt x="548" y="684"/>
                  </a:cubicBezTo>
                  <a:cubicBezTo>
                    <a:pt x="548" y="684"/>
                    <a:pt x="548" y="684"/>
                    <a:pt x="548" y="684"/>
                  </a:cubicBezTo>
                  <a:cubicBezTo>
                    <a:pt x="548" y="684"/>
                    <a:pt x="548" y="684"/>
                    <a:pt x="548" y="683"/>
                  </a:cubicBezTo>
                  <a:cubicBezTo>
                    <a:pt x="548" y="683"/>
                    <a:pt x="548" y="683"/>
                    <a:pt x="548" y="683"/>
                  </a:cubicBezTo>
                  <a:cubicBezTo>
                    <a:pt x="548" y="683"/>
                    <a:pt x="548" y="683"/>
                    <a:pt x="548" y="683"/>
                  </a:cubicBezTo>
                  <a:cubicBezTo>
                    <a:pt x="548" y="683"/>
                    <a:pt x="548" y="683"/>
                    <a:pt x="548" y="683"/>
                  </a:cubicBezTo>
                  <a:cubicBezTo>
                    <a:pt x="548" y="683"/>
                    <a:pt x="548" y="683"/>
                    <a:pt x="548" y="683"/>
                  </a:cubicBezTo>
                  <a:cubicBezTo>
                    <a:pt x="546" y="680"/>
                    <a:pt x="546" y="680"/>
                    <a:pt x="546" y="680"/>
                  </a:cubicBezTo>
                  <a:close/>
                  <a:moveTo>
                    <a:pt x="579" y="658"/>
                  </a:moveTo>
                  <a:cubicBezTo>
                    <a:pt x="574" y="662"/>
                    <a:pt x="569" y="666"/>
                    <a:pt x="563" y="670"/>
                  </a:cubicBezTo>
                  <a:cubicBezTo>
                    <a:pt x="565" y="673"/>
                    <a:pt x="565" y="673"/>
                    <a:pt x="565" y="673"/>
                  </a:cubicBezTo>
                  <a:cubicBezTo>
                    <a:pt x="566" y="672"/>
                    <a:pt x="567" y="672"/>
                    <a:pt x="568" y="671"/>
                  </a:cubicBezTo>
                  <a:cubicBezTo>
                    <a:pt x="568" y="671"/>
                    <a:pt x="568" y="671"/>
                    <a:pt x="568" y="671"/>
                  </a:cubicBezTo>
                  <a:cubicBezTo>
                    <a:pt x="568" y="671"/>
                    <a:pt x="568" y="671"/>
                    <a:pt x="568" y="671"/>
                  </a:cubicBezTo>
                  <a:cubicBezTo>
                    <a:pt x="568" y="671"/>
                    <a:pt x="568" y="671"/>
                    <a:pt x="568" y="671"/>
                  </a:cubicBezTo>
                  <a:cubicBezTo>
                    <a:pt x="568" y="671"/>
                    <a:pt x="568" y="671"/>
                    <a:pt x="568" y="671"/>
                  </a:cubicBezTo>
                  <a:cubicBezTo>
                    <a:pt x="568" y="671"/>
                    <a:pt x="568" y="671"/>
                    <a:pt x="568" y="671"/>
                  </a:cubicBezTo>
                  <a:cubicBezTo>
                    <a:pt x="568" y="671"/>
                    <a:pt x="568" y="671"/>
                    <a:pt x="568" y="671"/>
                  </a:cubicBezTo>
                  <a:cubicBezTo>
                    <a:pt x="568" y="671"/>
                    <a:pt x="568" y="671"/>
                    <a:pt x="568" y="671"/>
                  </a:cubicBezTo>
                  <a:cubicBezTo>
                    <a:pt x="568" y="671"/>
                    <a:pt x="568" y="671"/>
                    <a:pt x="568" y="671"/>
                  </a:cubicBezTo>
                  <a:cubicBezTo>
                    <a:pt x="568" y="671"/>
                    <a:pt x="568" y="671"/>
                    <a:pt x="568" y="671"/>
                  </a:cubicBezTo>
                  <a:cubicBezTo>
                    <a:pt x="568" y="671"/>
                    <a:pt x="569" y="671"/>
                    <a:pt x="569" y="671"/>
                  </a:cubicBezTo>
                  <a:cubicBezTo>
                    <a:pt x="569" y="671"/>
                    <a:pt x="569" y="671"/>
                    <a:pt x="569" y="671"/>
                  </a:cubicBezTo>
                  <a:cubicBezTo>
                    <a:pt x="569" y="671"/>
                    <a:pt x="569" y="671"/>
                    <a:pt x="569" y="671"/>
                  </a:cubicBezTo>
                  <a:cubicBezTo>
                    <a:pt x="569" y="671"/>
                    <a:pt x="569" y="671"/>
                    <a:pt x="569" y="671"/>
                  </a:cubicBezTo>
                  <a:cubicBezTo>
                    <a:pt x="569" y="671"/>
                    <a:pt x="569" y="671"/>
                    <a:pt x="569" y="671"/>
                  </a:cubicBezTo>
                  <a:cubicBezTo>
                    <a:pt x="569" y="671"/>
                    <a:pt x="569" y="671"/>
                    <a:pt x="569" y="671"/>
                  </a:cubicBezTo>
                  <a:cubicBezTo>
                    <a:pt x="569" y="670"/>
                    <a:pt x="569" y="670"/>
                    <a:pt x="569" y="670"/>
                  </a:cubicBezTo>
                  <a:cubicBezTo>
                    <a:pt x="569" y="670"/>
                    <a:pt x="569" y="670"/>
                    <a:pt x="569" y="670"/>
                  </a:cubicBezTo>
                  <a:cubicBezTo>
                    <a:pt x="569" y="670"/>
                    <a:pt x="569" y="670"/>
                    <a:pt x="569" y="670"/>
                  </a:cubicBezTo>
                  <a:cubicBezTo>
                    <a:pt x="569" y="670"/>
                    <a:pt x="569" y="670"/>
                    <a:pt x="569" y="670"/>
                  </a:cubicBezTo>
                  <a:cubicBezTo>
                    <a:pt x="569" y="670"/>
                    <a:pt x="569" y="670"/>
                    <a:pt x="569" y="670"/>
                  </a:cubicBezTo>
                  <a:cubicBezTo>
                    <a:pt x="569" y="670"/>
                    <a:pt x="569" y="670"/>
                    <a:pt x="569" y="670"/>
                  </a:cubicBezTo>
                  <a:cubicBezTo>
                    <a:pt x="569" y="670"/>
                    <a:pt x="569" y="670"/>
                    <a:pt x="569" y="670"/>
                  </a:cubicBezTo>
                  <a:cubicBezTo>
                    <a:pt x="569"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70"/>
                    <a:pt x="570" y="670"/>
                  </a:cubicBezTo>
                  <a:cubicBezTo>
                    <a:pt x="570" y="670"/>
                    <a:pt x="570"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1" y="669"/>
                    <a:pt x="571" y="669"/>
                  </a:cubicBezTo>
                  <a:cubicBezTo>
                    <a:pt x="571" y="669"/>
                    <a:pt x="572" y="669"/>
                    <a:pt x="572" y="669"/>
                  </a:cubicBezTo>
                  <a:cubicBezTo>
                    <a:pt x="572" y="669"/>
                    <a:pt x="572" y="669"/>
                    <a:pt x="572" y="669"/>
                  </a:cubicBezTo>
                  <a:cubicBezTo>
                    <a:pt x="572" y="669"/>
                    <a:pt x="572" y="669"/>
                    <a:pt x="572" y="669"/>
                  </a:cubicBezTo>
                  <a:cubicBezTo>
                    <a:pt x="572" y="669"/>
                    <a:pt x="572" y="669"/>
                    <a:pt x="572" y="669"/>
                  </a:cubicBezTo>
                  <a:cubicBezTo>
                    <a:pt x="572" y="669"/>
                    <a:pt x="572" y="669"/>
                    <a:pt x="572" y="668"/>
                  </a:cubicBezTo>
                  <a:cubicBezTo>
                    <a:pt x="572" y="668"/>
                    <a:pt x="572" y="668"/>
                    <a:pt x="572" y="668"/>
                  </a:cubicBezTo>
                  <a:cubicBezTo>
                    <a:pt x="572" y="668"/>
                    <a:pt x="572" y="668"/>
                    <a:pt x="572" y="668"/>
                  </a:cubicBezTo>
                  <a:cubicBezTo>
                    <a:pt x="572" y="668"/>
                    <a:pt x="572" y="668"/>
                    <a:pt x="572" y="668"/>
                  </a:cubicBezTo>
                  <a:cubicBezTo>
                    <a:pt x="572" y="668"/>
                    <a:pt x="572" y="668"/>
                    <a:pt x="573" y="668"/>
                  </a:cubicBezTo>
                  <a:cubicBezTo>
                    <a:pt x="573" y="668"/>
                    <a:pt x="573" y="668"/>
                    <a:pt x="573" y="668"/>
                  </a:cubicBezTo>
                  <a:cubicBezTo>
                    <a:pt x="573" y="668"/>
                    <a:pt x="573" y="668"/>
                    <a:pt x="573" y="668"/>
                  </a:cubicBezTo>
                  <a:cubicBezTo>
                    <a:pt x="573" y="668"/>
                    <a:pt x="573" y="668"/>
                    <a:pt x="573" y="668"/>
                  </a:cubicBezTo>
                  <a:cubicBezTo>
                    <a:pt x="573" y="668"/>
                    <a:pt x="573" y="668"/>
                    <a:pt x="573" y="668"/>
                  </a:cubicBezTo>
                  <a:cubicBezTo>
                    <a:pt x="573" y="668"/>
                    <a:pt x="573" y="668"/>
                    <a:pt x="573" y="668"/>
                  </a:cubicBezTo>
                  <a:cubicBezTo>
                    <a:pt x="573" y="668"/>
                    <a:pt x="573" y="668"/>
                    <a:pt x="573" y="668"/>
                  </a:cubicBezTo>
                  <a:cubicBezTo>
                    <a:pt x="573" y="668"/>
                    <a:pt x="573" y="668"/>
                    <a:pt x="573" y="668"/>
                  </a:cubicBezTo>
                  <a:cubicBezTo>
                    <a:pt x="573" y="668"/>
                    <a:pt x="573" y="667"/>
                    <a:pt x="574" y="667"/>
                  </a:cubicBezTo>
                  <a:cubicBezTo>
                    <a:pt x="574" y="667"/>
                    <a:pt x="574" y="667"/>
                    <a:pt x="574" y="667"/>
                  </a:cubicBezTo>
                  <a:cubicBezTo>
                    <a:pt x="574" y="667"/>
                    <a:pt x="574" y="667"/>
                    <a:pt x="574" y="667"/>
                  </a:cubicBezTo>
                  <a:cubicBezTo>
                    <a:pt x="574" y="667"/>
                    <a:pt x="574" y="667"/>
                    <a:pt x="574" y="667"/>
                  </a:cubicBezTo>
                  <a:cubicBezTo>
                    <a:pt x="574" y="667"/>
                    <a:pt x="574" y="667"/>
                    <a:pt x="574" y="667"/>
                  </a:cubicBezTo>
                  <a:cubicBezTo>
                    <a:pt x="574" y="667"/>
                    <a:pt x="574" y="667"/>
                    <a:pt x="574" y="667"/>
                  </a:cubicBezTo>
                  <a:cubicBezTo>
                    <a:pt x="574" y="667"/>
                    <a:pt x="574" y="667"/>
                    <a:pt x="574" y="667"/>
                  </a:cubicBezTo>
                  <a:cubicBezTo>
                    <a:pt x="574" y="667"/>
                    <a:pt x="574" y="667"/>
                    <a:pt x="574" y="667"/>
                  </a:cubicBezTo>
                  <a:cubicBezTo>
                    <a:pt x="574" y="667"/>
                    <a:pt x="574" y="667"/>
                    <a:pt x="574" y="667"/>
                  </a:cubicBezTo>
                  <a:cubicBezTo>
                    <a:pt x="574" y="667"/>
                    <a:pt x="574" y="667"/>
                    <a:pt x="574" y="667"/>
                  </a:cubicBezTo>
                  <a:cubicBezTo>
                    <a:pt x="574" y="667"/>
                    <a:pt x="575" y="667"/>
                    <a:pt x="575" y="667"/>
                  </a:cubicBezTo>
                  <a:cubicBezTo>
                    <a:pt x="575" y="667"/>
                    <a:pt x="575" y="667"/>
                    <a:pt x="575" y="667"/>
                  </a:cubicBezTo>
                  <a:cubicBezTo>
                    <a:pt x="575" y="667"/>
                    <a:pt x="575" y="667"/>
                    <a:pt x="575" y="667"/>
                  </a:cubicBezTo>
                  <a:cubicBezTo>
                    <a:pt x="575" y="667"/>
                    <a:pt x="575" y="667"/>
                    <a:pt x="575" y="667"/>
                  </a:cubicBezTo>
                  <a:cubicBezTo>
                    <a:pt x="575" y="667"/>
                    <a:pt x="575" y="667"/>
                    <a:pt x="575" y="667"/>
                  </a:cubicBezTo>
                  <a:cubicBezTo>
                    <a:pt x="575" y="667"/>
                    <a:pt x="575" y="667"/>
                    <a:pt x="575" y="667"/>
                  </a:cubicBezTo>
                  <a:cubicBezTo>
                    <a:pt x="575" y="666"/>
                    <a:pt x="575" y="666"/>
                    <a:pt x="575" y="666"/>
                  </a:cubicBezTo>
                  <a:cubicBezTo>
                    <a:pt x="575" y="666"/>
                    <a:pt x="575" y="666"/>
                    <a:pt x="575" y="666"/>
                  </a:cubicBezTo>
                  <a:cubicBezTo>
                    <a:pt x="575" y="666"/>
                    <a:pt x="575" y="666"/>
                    <a:pt x="575" y="666"/>
                  </a:cubicBezTo>
                  <a:cubicBezTo>
                    <a:pt x="575" y="666"/>
                    <a:pt x="575" y="666"/>
                    <a:pt x="575" y="666"/>
                  </a:cubicBezTo>
                  <a:cubicBezTo>
                    <a:pt x="575" y="666"/>
                    <a:pt x="575" y="666"/>
                    <a:pt x="575" y="666"/>
                  </a:cubicBezTo>
                  <a:cubicBezTo>
                    <a:pt x="575" y="666"/>
                    <a:pt x="575" y="666"/>
                    <a:pt x="575" y="666"/>
                  </a:cubicBezTo>
                  <a:cubicBezTo>
                    <a:pt x="575" y="666"/>
                    <a:pt x="575" y="666"/>
                    <a:pt x="575" y="666"/>
                  </a:cubicBezTo>
                  <a:cubicBezTo>
                    <a:pt x="575" y="666"/>
                    <a:pt x="575" y="666"/>
                    <a:pt x="575"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6"/>
                  </a:cubicBezTo>
                  <a:cubicBezTo>
                    <a:pt x="576" y="666"/>
                    <a:pt x="576" y="666"/>
                    <a:pt x="576" y="665"/>
                  </a:cubicBezTo>
                  <a:cubicBezTo>
                    <a:pt x="576" y="665"/>
                    <a:pt x="576" y="665"/>
                    <a:pt x="576" y="665"/>
                  </a:cubicBezTo>
                  <a:cubicBezTo>
                    <a:pt x="576" y="665"/>
                    <a:pt x="576" y="665"/>
                    <a:pt x="576" y="665"/>
                  </a:cubicBezTo>
                  <a:cubicBezTo>
                    <a:pt x="576" y="665"/>
                    <a:pt x="576" y="665"/>
                    <a:pt x="576" y="665"/>
                  </a:cubicBezTo>
                  <a:cubicBezTo>
                    <a:pt x="576" y="665"/>
                    <a:pt x="576" y="665"/>
                    <a:pt x="576"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7" y="665"/>
                  </a:cubicBezTo>
                  <a:cubicBezTo>
                    <a:pt x="577" y="665"/>
                    <a:pt x="577" y="665"/>
                    <a:pt x="578" y="665"/>
                  </a:cubicBezTo>
                  <a:cubicBezTo>
                    <a:pt x="578" y="665"/>
                    <a:pt x="578" y="665"/>
                    <a:pt x="578" y="665"/>
                  </a:cubicBezTo>
                  <a:cubicBezTo>
                    <a:pt x="578" y="665"/>
                    <a:pt x="578" y="665"/>
                    <a:pt x="578" y="665"/>
                  </a:cubicBezTo>
                  <a:cubicBezTo>
                    <a:pt x="578" y="665"/>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8" y="664"/>
                    <a:pt x="578" y="664"/>
                  </a:cubicBezTo>
                  <a:cubicBezTo>
                    <a:pt x="578" y="664"/>
                    <a:pt x="579" y="664"/>
                    <a:pt x="579" y="664"/>
                  </a:cubicBezTo>
                  <a:cubicBezTo>
                    <a:pt x="579" y="664"/>
                    <a:pt x="579" y="664"/>
                    <a:pt x="579" y="664"/>
                  </a:cubicBezTo>
                  <a:cubicBezTo>
                    <a:pt x="579" y="664"/>
                    <a:pt x="579" y="664"/>
                    <a:pt x="579" y="664"/>
                  </a:cubicBezTo>
                  <a:cubicBezTo>
                    <a:pt x="579" y="664"/>
                    <a:pt x="579" y="664"/>
                    <a:pt x="579" y="664"/>
                  </a:cubicBezTo>
                  <a:cubicBezTo>
                    <a:pt x="579" y="664"/>
                    <a:pt x="579" y="664"/>
                    <a:pt x="579" y="664"/>
                  </a:cubicBezTo>
                  <a:cubicBezTo>
                    <a:pt x="579" y="664"/>
                    <a:pt x="579" y="664"/>
                    <a:pt x="579" y="664"/>
                  </a:cubicBezTo>
                  <a:cubicBezTo>
                    <a:pt x="579" y="664"/>
                    <a:pt x="579" y="664"/>
                    <a:pt x="579" y="664"/>
                  </a:cubicBezTo>
                  <a:cubicBezTo>
                    <a:pt x="579" y="663"/>
                    <a:pt x="579" y="663"/>
                    <a:pt x="579" y="663"/>
                  </a:cubicBezTo>
                  <a:cubicBezTo>
                    <a:pt x="579" y="663"/>
                    <a:pt x="579" y="663"/>
                    <a:pt x="579" y="663"/>
                  </a:cubicBezTo>
                  <a:cubicBezTo>
                    <a:pt x="579" y="663"/>
                    <a:pt x="579" y="663"/>
                    <a:pt x="579" y="663"/>
                  </a:cubicBezTo>
                  <a:cubicBezTo>
                    <a:pt x="579" y="663"/>
                    <a:pt x="579" y="663"/>
                    <a:pt x="579" y="663"/>
                  </a:cubicBezTo>
                  <a:cubicBezTo>
                    <a:pt x="579" y="663"/>
                    <a:pt x="579" y="663"/>
                    <a:pt x="579" y="663"/>
                  </a:cubicBezTo>
                  <a:cubicBezTo>
                    <a:pt x="579" y="663"/>
                    <a:pt x="579" y="663"/>
                    <a:pt x="579" y="663"/>
                  </a:cubicBezTo>
                  <a:cubicBezTo>
                    <a:pt x="579" y="663"/>
                    <a:pt x="579" y="663"/>
                    <a:pt x="579" y="663"/>
                  </a:cubicBezTo>
                  <a:cubicBezTo>
                    <a:pt x="579"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3"/>
                    <a:pt x="580" y="663"/>
                  </a:cubicBezTo>
                  <a:cubicBezTo>
                    <a:pt x="580" y="663"/>
                    <a:pt x="580" y="662"/>
                    <a:pt x="580"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1" y="662"/>
                    <a:pt x="581" y="662"/>
                    <a:pt x="581" y="662"/>
                  </a:cubicBezTo>
                  <a:cubicBezTo>
                    <a:pt x="582" y="662"/>
                    <a:pt x="582" y="662"/>
                    <a:pt x="582" y="662"/>
                  </a:cubicBezTo>
                  <a:cubicBezTo>
                    <a:pt x="582" y="662"/>
                    <a:pt x="582" y="662"/>
                    <a:pt x="582" y="662"/>
                  </a:cubicBezTo>
                  <a:cubicBezTo>
                    <a:pt x="582" y="662"/>
                    <a:pt x="582" y="662"/>
                    <a:pt x="582" y="662"/>
                  </a:cubicBezTo>
                  <a:cubicBezTo>
                    <a:pt x="582" y="662"/>
                    <a:pt x="582" y="662"/>
                    <a:pt x="582" y="662"/>
                  </a:cubicBezTo>
                  <a:cubicBezTo>
                    <a:pt x="579" y="658"/>
                    <a:pt x="579" y="658"/>
                    <a:pt x="579" y="658"/>
                  </a:cubicBezTo>
                  <a:close/>
                  <a:moveTo>
                    <a:pt x="610" y="633"/>
                  </a:moveTo>
                  <a:cubicBezTo>
                    <a:pt x="605" y="638"/>
                    <a:pt x="600" y="642"/>
                    <a:pt x="595" y="646"/>
                  </a:cubicBezTo>
                  <a:cubicBezTo>
                    <a:pt x="598" y="649"/>
                    <a:pt x="598" y="649"/>
                    <a:pt x="598" y="649"/>
                  </a:cubicBezTo>
                  <a:cubicBezTo>
                    <a:pt x="602" y="646"/>
                    <a:pt x="607" y="642"/>
                    <a:pt x="611" y="638"/>
                  </a:cubicBezTo>
                  <a:cubicBezTo>
                    <a:pt x="611" y="638"/>
                    <a:pt x="611" y="638"/>
                    <a:pt x="611" y="638"/>
                  </a:cubicBezTo>
                  <a:cubicBezTo>
                    <a:pt x="611" y="638"/>
                    <a:pt x="611" y="638"/>
                    <a:pt x="611" y="638"/>
                  </a:cubicBezTo>
                  <a:cubicBezTo>
                    <a:pt x="611" y="638"/>
                    <a:pt x="611" y="638"/>
                    <a:pt x="611" y="638"/>
                  </a:cubicBezTo>
                  <a:cubicBezTo>
                    <a:pt x="611" y="638"/>
                    <a:pt x="611" y="638"/>
                    <a:pt x="611" y="638"/>
                  </a:cubicBezTo>
                  <a:cubicBezTo>
                    <a:pt x="611" y="638"/>
                    <a:pt x="611" y="638"/>
                    <a:pt x="611" y="638"/>
                  </a:cubicBezTo>
                  <a:cubicBezTo>
                    <a:pt x="611" y="638"/>
                    <a:pt x="611" y="638"/>
                    <a:pt x="611" y="638"/>
                  </a:cubicBezTo>
                  <a:cubicBezTo>
                    <a:pt x="611" y="638"/>
                    <a:pt x="611" y="638"/>
                    <a:pt x="611" y="638"/>
                  </a:cubicBezTo>
                  <a:cubicBezTo>
                    <a:pt x="611" y="637"/>
                    <a:pt x="611" y="637"/>
                    <a:pt x="611" y="637"/>
                  </a:cubicBezTo>
                  <a:cubicBezTo>
                    <a:pt x="611" y="637"/>
                    <a:pt x="611" y="637"/>
                    <a:pt x="611" y="637"/>
                  </a:cubicBezTo>
                  <a:cubicBezTo>
                    <a:pt x="611" y="637"/>
                    <a:pt x="611"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2" y="637"/>
                    <a:pt x="612" y="637"/>
                  </a:cubicBezTo>
                  <a:cubicBezTo>
                    <a:pt x="612" y="637"/>
                    <a:pt x="613" y="636"/>
                    <a:pt x="613" y="636"/>
                  </a:cubicBezTo>
                  <a:cubicBezTo>
                    <a:pt x="610" y="633"/>
                    <a:pt x="610" y="633"/>
                    <a:pt x="610" y="633"/>
                  </a:cubicBezTo>
                  <a:close/>
                  <a:moveTo>
                    <a:pt x="638" y="605"/>
                  </a:moveTo>
                  <a:cubicBezTo>
                    <a:pt x="633" y="610"/>
                    <a:pt x="629" y="615"/>
                    <a:pt x="624" y="620"/>
                  </a:cubicBezTo>
                  <a:cubicBezTo>
                    <a:pt x="627" y="622"/>
                    <a:pt x="627" y="622"/>
                    <a:pt x="627" y="622"/>
                  </a:cubicBezTo>
                  <a:cubicBezTo>
                    <a:pt x="632" y="618"/>
                    <a:pt x="636" y="613"/>
                    <a:pt x="641" y="608"/>
                  </a:cubicBezTo>
                  <a:cubicBezTo>
                    <a:pt x="638" y="605"/>
                    <a:pt x="638" y="605"/>
                    <a:pt x="638" y="605"/>
                  </a:cubicBezTo>
                  <a:close/>
                  <a:moveTo>
                    <a:pt x="662" y="574"/>
                  </a:moveTo>
                  <a:cubicBezTo>
                    <a:pt x="658" y="579"/>
                    <a:pt x="654" y="585"/>
                    <a:pt x="650" y="590"/>
                  </a:cubicBezTo>
                  <a:cubicBezTo>
                    <a:pt x="653" y="592"/>
                    <a:pt x="653" y="592"/>
                    <a:pt x="653" y="592"/>
                  </a:cubicBezTo>
                  <a:cubicBezTo>
                    <a:pt x="654" y="592"/>
                    <a:pt x="655" y="591"/>
                    <a:pt x="655" y="590"/>
                  </a:cubicBezTo>
                  <a:cubicBezTo>
                    <a:pt x="655" y="590"/>
                    <a:pt x="655" y="590"/>
                    <a:pt x="655" y="590"/>
                  </a:cubicBezTo>
                  <a:cubicBezTo>
                    <a:pt x="655" y="590"/>
                    <a:pt x="656" y="590"/>
                    <a:pt x="656" y="590"/>
                  </a:cubicBezTo>
                  <a:cubicBezTo>
                    <a:pt x="656" y="590"/>
                    <a:pt x="656" y="590"/>
                    <a:pt x="656" y="590"/>
                  </a:cubicBezTo>
                  <a:cubicBezTo>
                    <a:pt x="656" y="590"/>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6" y="589"/>
                  </a:cubicBezTo>
                  <a:cubicBezTo>
                    <a:pt x="656" y="589"/>
                    <a:pt x="656" y="589"/>
                    <a:pt x="657" y="588"/>
                  </a:cubicBezTo>
                  <a:cubicBezTo>
                    <a:pt x="657" y="588"/>
                    <a:pt x="657" y="588"/>
                    <a:pt x="657" y="588"/>
                  </a:cubicBezTo>
                  <a:cubicBezTo>
                    <a:pt x="657" y="588"/>
                    <a:pt x="657" y="588"/>
                    <a:pt x="657" y="588"/>
                  </a:cubicBezTo>
                  <a:cubicBezTo>
                    <a:pt x="657" y="588"/>
                    <a:pt x="657" y="588"/>
                    <a:pt x="657" y="588"/>
                  </a:cubicBezTo>
                  <a:cubicBezTo>
                    <a:pt x="657" y="588"/>
                    <a:pt x="657" y="588"/>
                    <a:pt x="657" y="588"/>
                  </a:cubicBezTo>
                  <a:cubicBezTo>
                    <a:pt x="657" y="588"/>
                    <a:pt x="657" y="588"/>
                    <a:pt x="657" y="588"/>
                  </a:cubicBezTo>
                  <a:cubicBezTo>
                    <a:pt x="657" y="588"/>
                    <a:pt x="657" y="588"/>
                    <a:pt x="657" y="588"/>
                  </a:cubicBezTo>
                  <a:cubicBezTo>
                    <a:pt x="657" y="588"/>
                    <a:pt x="657" y="588"/>
                    <a:pt x="657" y="588"/>
                  </a:cubicBezTo>
                  <a:cubicBezTo>
                    <a:pt x="657" y="588"/>
                    <a:pt x="657" y="588"/>
                    <a:pt x="657" y="588"/>
                  </a:cubicBezTo>
                  <a:cubicBezTo>
                    <a:pt x="657" y="588"/>
                    <a:pt x="657" y="588"/>
                    <a:pt x="657" y="588"/>
                  </a:cubicBezTo>
                  <a:cubicBezTo>
                    <a:pt x="658" y="586"/>
                    <a:pt x="660" y="584"/>
                    <a:pt x="661" y="583"/>
                  </a:cubicBezTo>
                  <a:cubicBezTo>
                    <a:pt x="661" y="583"/>
                    <a:pt x="661" y="583"/>
                    <a:pt x="661" y="583"/>
                  </a:cubicBezTo>
                  <a:cubicBezTo>
                    <a:pt x="661" y="583"/>
                    <a:pt x="661" y="583"/>
                    <a:pt x="661" y="583"/>
                  </a:cubicBezTo>
                  <a:cubicBezTo>
                    <a:pt x="661" y="583"/>
                    <a:pt x="661" y="583"/>
                    <a:pt x="661" y="583"/>
                  </a:cubicBezTo>
                  <a:cubicBezTo>
                    <a:pt x="661" y="583"/>
                    <a:pt x="661" y="582"/>
                    <a:pt x="661" y="582"/>
                  </a:cubicBezTo>
                  <a:cubicBezTo>
                    <a:pt x="661" y="582"/>
                    <a:pt x="661" y="582"/>
                    <a:pt x="661" y="582"/>
                  </a:cubicBezTo>
                  <a:cubicBezTo>
                    <a:pt x="661" y="582"/>
                    <a:pt x="661" y="582"/>
                    <a:pt x="661" y="582"/>
                  </a:cubicBezTo>
                  <a:cubicBezTo>
                    <a:pt x="661" y="582"/>
                    <a:pt x="661" y="582"/>
                    <a:pt x="661" y="582"/>
                  </a:cubicBezTo>
                  <a:cubicBezTo>
                    <a:pt x="661" y="582"/>
                    <a:pt x="661" y="582"/>
                    <a:pt x="661" y="582"/>
                  </a:cubicBezTo>
                  <a:cubicBezTo>
                    <a:pt x="661" y="582"/>
                    <a:pt x="661" y="582"/>
                    <a:pt x="661" y="582"/>
                  </a:cubicBezTo>
                  <a:cubicBezTo>
                    <a:pt x="661" y="582"/>
                    <a:pt x="661" y="582"/>
                    <a:pt x="661" y="582"/>
                  </a:cubicBezTo>
                  <a:cubicBezTo>
                    <a:pt x="661" y="582"/>
                    <a:pt x="661" y="582"/>
                    <a:pt x="661" y="582"/>
                  </a:cubicBezTo>
                  <a:cubicBezTo>
                    <a:pt x="661" y="582"/>
                    <a:pt x="661" y="582"/>
                    <a:pt x="662" y="582"/>
                  </a:cubicBezTo>
                  <a:cubicBezTo>
                    <a:pt x="662" y="582"/>
                    <a:pt x="662" y="582"/>
                    <a:pt x="662" y="582"/>
                  </a:cubicBezTo>
                  <a:cubicBezTo>
                    <a:pt x="662" y="582"/>
                    <a:pt x="662" y="582"/>
                    <a:pt x="662" y="582"/>
                  </a:cubicBezTo>
                  <a:cubicBezTo>
                    <a:pt x="662" y="582"/>
                    <a:pt x="662" y="582"/>
                    <a:pt x="662" y="582"/>
                  </a:cubicBezTo>
                  <a:cubicBezTo>
                    <a:pt x="662" y="582"/>
                    <a:pt x="662" y="582"/>
                    <a:pt x="662" y="582"/>
                  </a:cubicBezTo>
                  <a:cubicBezTo>
                    <a:pt x="662" y="582"/>
                    <a:pt x="662" y="582"/>
                    <a:pt x="662" y="582"/>
                  </a:cubicBezTo>
                  <a:cubicBezTo>
                    <a:pt x="662" y="582"/>
                    <a:pt x="662" y="581"/>
                    <a:pt x="662" y="581"/>
                  </a:cubicBezTo>
                  <a:cubicBezTo>
                    <a:pt x="662" y="581"/>
                    <a:pt x="662" y="581"/>
                    <a:pt x="662" y="581"/>
                  </a:cubicBezTo>
                  <a:cubicBezTo>
                    <a:pt x="662" y="581"/>
                    <a:pt x="662" y="581"/>
                    <a:pt x="662" y="581"/>
                  </a:cubicBezTo>
                  <a:cubicBezTo>
                    <a:pt x="662" y="581"/>
                    <a:pt x="662" y="581"/>
                    <a:pt x="662" y="581"/>
                  </a:cubicBezTo>
                  <a:cubicBezTo>
                    <a:pt x="662" y="581"/>
                    <a:pt x="662" y="581"/>
                    <a:pt x="662" y="581"/>
                  </a:cubicBezTo>
                  <a:cubicBezTo>
                    <a:pt x="662" y="581"/>
                    <a:pt x="662" y="581"/>
                    <a:pt x="662" y="581"/>
                  </a:cubicBezTo>
                  <a:cubicBezTo>
                    <a:pt x="662" y="581"/>
                    <a:pt x="662" y="581"/>
                    <a:pt x="662" y="581"/>
                  </a:cubicBezTo>
                  <a:cubicBezTo>
                    <a:pt x="662" y="581"/>
                    <a:pt x="662" y="581"/>
                    <a:pt x="662" y="581"/>
                  </a:cubicBezTo>
                  <a:cubicBezTo>
                    <a:pt x="662" y="581"/>
                    <a:pt x="662" y="581"/>
                    <a:pt x="662" y="581"/>
                  </a:cubicBezTo>
                  <a:cubicBezTo>
                    <a:pt x="663" y="579"/>
                    <a:pt x="664" y="578"/>
                    <a:pt x="665" y="576"/>
                  </a:cubicBezTo>
                  <a:cubicBezTo>
                    <a:pt x="662" y="574"/>
                    <a:pt x="662" y="574"/>
                    <a:pt x="662" y="574"/>
                  </a:cubicBezTo>
                  <a:close/>
                  <a:moveTo>
                    <a:pt x="683" y="541"/>
                  </a:moveTo>
                  <a:cubicBezTo>
                    <a:pt x="680" y="546"/>
                    <a:pt x="677" y="552"/>
                    <a:pt x="673" y="558"/>
                  </a:cubicBezTo>
                  <a:cubicBezTo>
                    <a:pt x="676" y="560"/>
                    <a:pt x="676" y="560"/>
                    <a:pt x="676" y="560"/>
                  </a:cubicBezTo>
                  <a:cubicBezTo>
                    <a:pt x="680" y="554"/>
                    <a:pt x="683" y="548"/>
                    <a:pt x="687" y="542"/>
                  </a:cubicBezTo>
                  <a:cubicBezTo>
                    <a:pt x="683" y="541"/>
                    <a:pt x="683" y="541"/>
                    <a:pt x="683" y="541"/>
                  </a:cubicBezTo>
                  <a:close/>
                  <a:moveTo>
                    <a:pt x="700" y="505"/>
                  </a:moveTo>
                  <a:cubicBezTo>
                    <a:pt x="698" y="511"/>
                    <a:pt x="695" y="517"/>
                    <a:pt x="692" y="523"/>
                  </a:cubicBezTo>
                  <a:cubicBezTo>
                    <a:pt x="696" y="525"/>
                    <a:pt x="696" y="525"/>
                    <a:pt x="696" y="525"/>
                  </a:cubicBezTo>
                  <a:cubicBezTo>
                    <a:pt x="696" y="525"/>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4"/>
                    <a:pt x="696" y="524"/>
                  </a:cubicBezTo>
                  <a:cubicBezTo>
                    <a:pt x="696" y="524"/>
                    <a:pt x="696" y="523"/>
                    <a:pt x="696" y="523"/>
                  </a:cubicBezTo>
                  <a:cubicBezTo>
                    <a:pt x="696" y="523"/>
                    <a:pt x="696" y="523"/>
                    <a:pt x="696" y="523"/>
                  </a:cubicBezTo>
                  <a:cubicBezTo>
                    <a:pt x="696" y="523"/>
                    <a:pt x="696" y="523"/>
                    <a:pt x="697" y="523"/>
                  </a:cubicBezTo>
                  <a:cubicBezTo>
                    <a:pt x="697" y="523"/>
                    <a:pt x="697" y="523"/>
                    <a:pt x="697" y="523"/>
                  </a:cubicBezTo>
                  <a:cubicBezTo>
                    <a:pt x="697" y="523"/>
                    <a:pt x="697" y="523"/>
                    <a:pt x="697" y="523"/>
                  </a:cubicBezTo>
                  <a:cubicBezTo>
                    <a:pt x="697" y="523"/>
                    <a:pt x="697" y="523"/>
                    <a:pt x="697" y="523"/>
                  </a:cubicBezTo>
                  <a:cubicBezTo>
                    <a:pt x="697" y="523"/>
                    <a:pt x="697" y="523"/>
                    <a:pt x="697" y="523"/>
                  </a:cubicBezTo>
                  <a:cubicBezTo>
                    <a:pt x="697" y="523"/>
                    <a:pt x="697" y="523"/>
                    <a:pt x="697" y="523"/>
                  </a:cubicBezTo>
                  <a:cubicBezTo>
                    <a:pt x="697" y="523"/>
                    <a:pt x="697" y="523"/>
                    <a:pt x="697" y="523"/>
                  </a:cubicBezTo>
                  <a:cubicBezTo>
                    <a:pt x="697" y="523"/>
                    <a:pt x="697" y="523"/>
                    <a:pt x="697" y="523"/>
                  </a:cubicBezTo>
                  <a:cubicBezTo>
                    <a:pt x="697" y="523"/>
                    <a:pt x="697" y="523"/>
                    <a:pt x="697" y="523"/>
                  </a:cubicBezTo>
                  <a:cubicBezTo>
                    <a:pt x="697" y="523"/>
                    <a:pt x="697" y="523"/>
                    <a:pt x="697" y="523"/>
                  </a:cubicBezTo>
                  <a:cubicBezTo>
                    <a:pt x="697" y="523"/>
                    <a:pt x="697" y="523"/>
                    <a:pt x="697" y="523"/>
                  </a:cubicBezTo>
                  <a:cubicBezTo>
                    <a:pt x="697" y="523"/>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2"/>
                    <a:pt x="697" y="522"/>
                  </a:cubicBezTo>
                  <a:cubicBezTo>
                    <a:pt x="697" y="522"/>
                    <a:pt x="697" y="521"/>
                    <a:pt x="697" y="521"/>
                  </a:cubicBezTo>
                  <a:cubicBezTo>
                    <a:pt x="697" y="521"/>
                    <a:pt x="697" y="521"/>
                    <a:pt x="697" y="521"/>
                  </a:cubicBezTo>
                  <a:cubicBezTo>
                    <a:pt x="697" y="521"/>
                    <a:pt x="697" y="521"/>
                    <a:pt x="698" y="521"/>
                  </a:cubicBezTo>
                  <a:cubicBezTo>
                    <a:pt x="698" y="521"/>
                    <a:pt x="698" y="521"/>
                    <a:pt x="698" y="521"/>
                  </a:cubicBezTo>
                  <a:cubicBezTo>
                    <a:pt x="698" y="521"/>
                    <a:pt x="698" y="521"/>
                    <a:pt x="698" y="521"/>
                  </a:cubicBezTo>
                  <a:cubicBezTo>
                    <a:pt x="698" y="521"/>
                    <a:pt x="698" y="521"/>
                    <a:pt x="698" y="521"/>
                  </a:cubicBezTo>
                  <a:cubicBezTo>
                    <a:pt x="698" y="521"/>
                    <a:pt x="698" y="521"/>
                    <a:pt x="698" y="521"/>
                  </a:cubicBezTo>
                  <a:cubicBezTo>
                    <a:pt x="698" y="521"/>
                    <a:pt x="698" y="521"/>
                    <a:pt x="698" y="521"/>
                  </a:cubicBezTo>
                  <a:cubicBezTo>
                    <a:pt x="698" y="521"/>
                    <a:pt x="698" y="521"/>
                    <a:pt x="698" y="521"/>
                  </a:cubicBezTo>
                  <a:cubicBezTo>
                    <a:pt x="698" y="521"/>
                    <a:pt x="698" y="521"/>
                    <a:pt x="698" y="521"/>
                  </a:cubicBezTo>
                  <a:cubicBezTo>
                    <a:pt x="698" y="521"/>
                    <a:pt x="698" y="520"/>
                    <a:pt x="698" y="520"/>
                  </a:cubicBezTo>
                  <a:cubicBezTo>
                    <a:pt x="698" y="520"/>
                    <a:pt x="698" y="520"/>
                    <a:pt x="698" y="520"/>
                  </a:cubicBezTo>
                  <a:cubicBezTo>
                    <a:pt x="698" y="520"/>
                    <a:pt x="698" y="520"/>
                    <a:pt x="698" y="520"/>
                  </a:cubicBezTo>
                  <a:cubicBezTo>
                    <a:pt x="698" y="520"/>
                    <a:pt x="698" y="520"/>
                    <a:pt x="698" y="520"/>
                  </a:cubicBezTo>
                  <a:cubicBezTo>
                    <a:pt x="698" y="520"/>
                    <a:pt x="698" y="520"/>
                    <a:pt x="698" y="520"/>
                  </a:cubicBezTo>
                  <a:cubicBezTo>
                    <a:pt x="698" y="520"/>
                    <a:pt x="698" y="520"/>
                    <a:pt x="698" y="520"/>
                  </a:cubicBezTo>
                  <a:cubicBezTo>
                    <a:pt x="698" y="520"/>
                    <a:pt x="698" y="520"/>
                    <a:pt x="698" y="520"/>
                  </a:cubicBezTo>
                  <a:cubicBezTo>
                    <a:pt x="698" y="520"/>
                    <a:pt x="698" y="520"/>
                    <a:pt x="698" y="520"/>
                  </a:cubicBezTo>
                  <a:cubicBezTo>
                    <a:pt x="698" y="520"/>
                    <a:pt x="698" y="520"/>
                    <a:pt x="698" y="520"/>
                  </a:cubicBezTo>
                  <a:cubicBezTo>
                    <a:pt x="698" y="520"/>
                    <a:pt x="698" y="520"/>
                    <a:pt x="698" y="520"/>
                  </a:cubicBezTo>
                  <a:cubicBezTo>
                    <a:pt x="698" y="520"/>
                    <a:pt x="698" y="519"/>
                    <a:pt x="698" y="519"/>
                  </a:cubicBezTo>
                  <a:cubicBezTo>
                    <a:pt x="698" y="519"/>
                    <a:pt x="698" y="519"/>
                    <a:pt x="698" y="519"/>
                  </a:cubicBezTo>
                  <a:cubicBezTo>
                    <a:pt x="698" y="519"/>
                    <a:pt x="698" y="519"/>
                    <a:pt x="698" y="519"/>
                  </a:cubicBezTo>
                  <a:cubicBezTo>
                    <a:pt x="698" y="519"/>
                    <a:pt x="698" y="519"/>
                    <a:pt x="698" y="519"/>
                  </a:cubicBezTo>
                  <a:cubicBezTo>
                    <a:pt x="698" y="519"/>
                    <a:pt x="699" y="519"/>
                    <a:pt x="699" y="518"/>
                  </a:cubicBezTo>
                  <a:cubicBezTo>
                    <a:pt x="699" y="518"/>
                    <a:pt x="699" y="518"/>
                    <a:pt x="699" y="518"/>
                  </a:cubicBezTo>
                  <a:cubicBezTo>
                    <a:pt x="699" y="518"/>
                    <a:pt x="699" y="518"/>
                    <a:pt x="699" y="518"/>
                  </a:cubicBezTo>
                  <a:cubicBezTo>
                    <a:pt x="699" y="518"/>
                    <a:pt x="699" y="518"/>
                    <a:pt x="699" y="518"/>
                  </a:cubicBezTo>
                  <a:cubicBezTo>
                    <a:pt x="701" y="514"/>
                    <a:pt x="702" y="510"/>
                    <a:pt x="704" y="506"/>
                  </a:cubicBezTo>
                  <a:cubicBezTo>
                    <a:pt x="700" y="505"/>
                    <a:pt x="700" y="505"/>
                    <a:pt x="700" y="505"/>
                  </a:cubicBezTo>
                  <a:close/>
                  <a:moveTo>
                    <a:pt x="713" y="468"/>
                  </a:moveTo>
                  <a:cubicBezTo>
                    <a:pt x="712" y="474"/>
                    <a:pt x="710" y="480"/>
                    <a:pt x="707" y="486"/>
                  </a:cubicBezTo>
                  <a:cubicBezTo>
                    <a:pt x="711" y="488"/>
                    <a:pt x="711" y="488"/>
                    <a:pt x="711" y="488"/>
                  </a:cubicBezTo>
                  <a:cubicBezTo>
                    <a:pt x="712" y="485"/>
                    <a:pt x="713" y="482"/>
                    <a:pt x="714" y="478"/>
                  </a:cubicBezTo>
                  <a:cubicBezTo>
                    <a:pt x="714" y="478"/>
                    <a:pt x="714" y="478"/>
                    <a:pt x="714" y="478"/>
                  </a:cubicBezTo>
                  <a:cubicBezTo>
                    <a:pt x="714" y="478"/>
                    <a:pt x="714" y="478"/>
                    <a:pt x="714" y="478"/>
                  </a:cubicBezTo>
                  <a:cubicBezTo>
                    <a:pt x="714" y="478"/>
                    <a:pt x="714" y="478"/>
                    <a:pt x="714" y="478"/>
                  </a:cubicBezTo>
                  <a:cubicBezTo>
                    <a:pt x="714" y="478"/>
                    <a:pt x="714" y="478"/>
                    <a:pt x="714" y="478"/>
                  </a:cubicBezTo>
                  <a:cubicBezTo>
                    <a:pt x="714" y="478"/>
                    <a:pt x="714" y="478"/>
                    <a:pt x="714" y="478"/>
                  </a:cubicBezTo>
                  <a:cubicBezTo>
                    <a:pt x="714" y="478"/>
                    <a:pt x="714" y="478"/>
                    <a:pt x="714" y="478"/>
                  </a:cubicBezTo>
                  <a:cubicBezTo>
                    <a:pt x="714" y="478"/>
                    <a:pt x="714" y="478"/>
                    <a:pt x="714" y="478"/>
                  </a:cubicBezTo>
                  <a:cubicBezTo>
                    <a:pt x="714" y="478"/>
                    <a:pt x="714" y="478"/>
                    <a:pt x="714" y="478"/>
                  </a:cubicBezTo>
                  <a:cubicBezTo>
                    <a:pt x="714" y="478"/>
                    <a:pt x="714" y="478"/>
                    <a:pt x="714" y="478"/>
                  </a:cubicBezTo>
                  <a:cubicBezTo>
                    <a:pt x="715" y="478"/>
                    <a:pt x="715" y="478"/>
                    <a:pt x="715" y="478"/>
                  </a:cubicBezTo>
                  <a:cubicBezTo>
                    <a:pt x="715" y="478"/>
                    <a:pt x="715" y="478"/>
                    <a:pt x="715" y="478"/>
                  </a:cubicBezTo>
                  <a:cubicBezTo>
                    <a:pt x="715" y="478"/>
                    <a:pt x="715" y="478"/>
                    <a:pt x="715" y="478"/>
                  </a:cubicBezTo>
                  <a:cubicBezTo>
                    <a:pt x="715" y="478"/>
                    <a:pt x="715" y="478"/>
                    <a:pt x="715" y="478"/>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7"/>
                  </a:cubicBezTo>
                  <a:cubicBezTo>
                    <a:pt x="715" y="477"/>
                    <a:pt x="715" y="477"/>
                    <a:pt x="715" y="476"/>
                  </a:cubicBezTo>
                  <a:cubicBezTo>
                    <a:pt x="715" y="476"/>
                    <a:pt x="715" y="476"/>
                    <a:pt x="715" y="476"/>
                  </a:cubicBezTo>
                  <a:cubicBezTo>
                    <a:pt x="715" y="476"/>
                    <a:pt x="715" y="476"/>
                    <a:pt x="715" y="476"/>
                  </a:cubicBezTo>
                  <a:cubicBezTo>
                    <a:pt x="715" y="476"/>
                    <a:pt x="715" y="476"/>
                    <a:pt x="715" y="476"/>
                  </a:cubicBezTo>
                  <a:cubicBezTo>
                    <a:pt x="715" y="476"/>
                    <a:pt x="715" y="476"/>
                    <a:pt x="715" y="476"/>
                  </a:cubicBezTo>
                  <a:cubicBezTo>
                    <a:pt x="715" y="476"/>
                    <a:pt x="715" y="476"/>
                    <a:pt x="715" y="476"/>
                  </a:cubicBezTo>
                  <a:cubicBezTo>
                    <a:pt x="715" y="476"/>
                    <a:pt x="715" y="476"/>
                    <a:pt x="715" y="476"/>
                  </a:cubicBezTo>
                  <a:cubicBezTo>
                    <a:pt x="715" y="476"/>
                    <a:pt x="715" y="476"/>
                    <a:pt x="715" y="476"/>
                  </a:cubicBezTo>
                  <a:cubicBezTo>
                    <a:pt x="715" y="476"/>
                    <a:pt x="715" y="476"/>
                    <a:pt x="715" y="476"/>
                  </a:cubicBezTo>
                  <a:cubicBezTo>
                    <a:pt x="715" y="476"/>
                    <a:pt x="715" y="476"/>
                    <a:pt x="715" y="476"/>
                  </a:cubicBezTo>
                  <a:cubicBezTo>
                    <a:pt x="715" y="475"/>
                    <a:pt x="715" y="475"/>
                    <a:pt x="715" y="475"/>
                  </a:cubicBezTo>
                  <a:cubicBezTo>
                    <a:pt x="715" y="475"/>
                    <a:pt x="715" y="475"/>
                    <a:pt x="715" y="475"/>
                  </a:cubicBezTo>
                  <a:cubicBezTo>
                    <a:pt x="715" y="475"/>
                    <a:pt x="715" y="475"/>
                    <a:pt x="715" y="475"/>
                  </a:cubicBezTo>
                  <a:cubicBezTo>
                    <a:pt x="715" y="475"/>
                    <a:pt x="715" y="475"/>
                    <a:pt x="715" y="475"/>
                  </a:cubicBezTo>
                  <a:cubicBezTo>
                    <a:pt x="715" y="475"/>
                    <a:pt x="715" y="475"/>
                    <a:pt x="715" y="475"/>
                  </a:cubicBezTo>
                  <a:cubicBezTo>
                    <a:pt x="715" y="475"/>
                    <a:pt x="715" y="475"/>
                    <a:pt x="715" y="475"/>
                  </a:cubicBezTo>
                  <a:cubicBezTo>
                    <a:pt x="716" y="473"/>
                    <a:pt x="717" y="471"/>
                    <a:pt x="717" y="469"/>
                  </a:cubicBezTo>
                  <a:cubicBezTo>
                    <a:pt x="713" y="468"/>
                    <a:pt x="713" y="468"/>
                    <a:pt x="713" y="468"/>
                  </a:cubicBezTo>
                  <a:close/>
                  <a:moveTo>
                    <a:pt x="722" y="429"/>
                  </a:moveTo>
                  <a:cubicBezTo>
                    <a:pt x="721" y="436"/>
                    <a:pt x="720" y="442"/>
                    <a:pt x="718" y="448"/>
                  </a:cubicBezTo>
                  <a:cubicBezTo>
                    <a:pt x="722" y="449"/>
                    <a:pt x="722" y="449"/>
                    <a:pt x="722" y="449"/>
                  </a:cubicBezTo>
                  <a:cubicBezTo>
                    <a:pt x="722" y="449"/>
                    <a:pt x="722" y="449"/>
                    <a:pt x="722" y="449"/>
                  </a:cubicBezTo>
                  <a:cubicBezTo>
                    <a:pt x="722" y="449"/>
                    <a:pt x="722" y="449"/>
                    <a:pt x="722" y="449"/>
                  </a:cubicBezTo>
                  <a:cubicBezTo>
                    <a:pt x="722" y="449"/>
                    <a:pt x="722" y="449"/>
                    <a:pt x="722" y="449"/>
                  </a:cubicBezTo>
                  <a:cubicBezTo>
                    <a:pt x="722" y="449"/>
                    <a:pt x="722" y="449"/>
                    <a:pt x="722" y="449"/>
                  </a:cubicBezTo>
                  <a:cubicBezTo>
                    <a:pt x="722" y="449"/>
                    <a:pt x="722" y="449"/>
                    <a:pt x="722" y="449"/>
                  </a:cubicBezTo>
                  <a:cubicBezTo>
                    <a:pt x="722" y="449"/>
                    <a:pt x="722" y="449"/>
                    <a:pt x="722" y="449"/>
                  </a:cubicBezTo>
                  <a:cubicBezTo>
                    <a:pt x="722" y="449"/>
                    <a:pt x="722" y="449"/>
                    <a:pt x="723" y="449"/>
                  </a:cubicBezTo>
                  <a:cubicBezTo>
                    <a:pt x="723" y="449"/>
                    <a:pt x="723" y="449"/>
                    <a:pt x="723" y="449"/>
                  </a:cubicBezTo>
                  <a:cubicBezTo>
                    <a:pt x="723" y="449"/>
                    <a:pt x="723" y="449"/>
                    <a:pt x="723" y="449"/>
                  </a:cubicBezTo>
                  <a:cubicBezTo>
                    <a:pt x="723" y="449"/>
                    <a:pt x="723" y="449"/>
                    <a:pt x="723" y="449"/>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8"/>
                    <a:pt x="723" y="448"/>
                    <a:pt x="723" y="448"/>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7"/>
                  </a:cubicBezTo>
                  <a:cubicBezTo>
                    <a:pt x="723" y="447"/>
                    <a:pt x="723" y="447"/>
                    <a:pt x="723" y="446"/>
                  </a:cubicBezTo>
                  <a:cubicBezTo>
                    <a:pt x="723" y="446"/>
                    <a:pt x="723" y="446"/>
                    <a:pt x="723" y="446"/>
                  </a:cubicBezTo>
                  <a:cubicBezTo>
                    <a:pt x="723" y="446"/>
                    <a:pt x="723" y="446"/>
                    <a:pt x="723" y="446"/>
                  </a:cubicBezTo>
                  <a:cubicBezTo>
                    <a:pt x="723" y="446"/>
                    <a:pt x="723" y="446"/>
                    <a:pt x="723" y="446"/>
                  </a:cubicBezTo>
                  <a:cubicBezTo>
                    <a:pt x="723" y="446"/>
                    <a:pt x="723" y="446"/>
                    <a:pt x="723" y="446"/>
                  </a:cubicBezTo>
                  <a:cubicBezTo>
                    <a:pt x="723" y="446"/>
                    <a:pt x="723" y="446"/>
                    <a:pt x="723" y="446"/>
                  </a:cubicBezTo>
                  <a:cubicBezTo>
                    <a:pt x="723" y="446"/>
                    <a:pt x="723" y="446"/>
                    <a:pt x="723" y="446"/>
                  </a:cubicBezTo>
                  <a:cubicBezTo>
                    <a:pt x="723" y="446"/>
                    <a:pt x="723" y="446"/>
                    <a:pt x="723" y="446"/>
                  </a:cubicBezTo>
                  <a:cubicBezTo>
                    <a:pt x="723" y="446"/>
                    <a:pt x="723" y="445"/>
                    <a:pt x="723" y="445"/>
                  </a:cubicBezTo>
                  <a:cubicBezTo>
                    <a:pt x="723" y="445"/>
                    <a:pt x="723" y="445"/>
                    <a:pt x="723" y="445"/>
                  </a:cubicBezTo>
                  <a:cubicBezTo>
                    <a:pt x="723" y="445"/>
                    <a:pt x="723" y="445"/>
                    <a:pt x="723" y="445"/>
                  </a:cubicBezTo>
                  <a:cubicBezTo>
                    <a:pt x="723" y="445"/>
                    <a:pt x="723" y="445"/>
                    <a:pt x="723" y="445"/>
                  </a:cubicBezTo>
                  <a:cubicBezTo>
                    <a:pt x="724" y="440"/>
                    <a:pt x="725" y="435"/>
                    <a:pt x="726" y="430"/>
                  </a:cubicBezTo>
                  <a:cubicBezTo>
                    <a:pt x="722" y="429"/>
                    <a:pt x="722" y="429"/>
                    <a:pt x="722" y="429"/>
                  </a:cubicBezTo>
                  <a:close/>
                  <a:moveTo>
                    <a:pt x="727" y="390"/>
                  </a:moveTo>
                  <a:cubicBezTo>
                    <a:pt x="727" y="396"/>
                    <a:pt x="726" y="403"/>
                    <a:pt x="725" y="410"/>
                  </a:cubicBezTo>
                  <a:cubicBezTo>
                    <a:pt x="729" y="410"/>
                    <a:pt x="729" y="410"/>
                    <a:pt x="729" y="410"/>
                  </a:cubicBezTo>
                  <a:cubicBezTo>
                    <a:pt x="729" y="409"/>
                    <a:pt x="730" y="408"/>
                    <a:pt x="730" y="407"/>
                  </a:cubicBezTo>
                  <a:cubicBezTo>
                    <a:pt x="730" y="407"/>
                    <a:pt x="730" y="407"/>
                    <a:pt x="730" y="407"/>
                  </a:cubicBezTo>
                  <a:cubicBezTo>
                    <a:pt x="730" y="407"/>
                    <a:pt x="730" y="407"/>
                    <a:pt x="730" y="407"/>
                  </a:cubicBezTo>
                  <a:cubicBezTo>
                    <a:pt x="730" y="407"/>
                    <a:pt x="730" y="407"/>
                    <a:pt x="730" y="407"/>
                  </a:cubicBezTo>
                  <a:cubicBezTo>
                    <a:pt x="730" y="407"/>
                    <a:pt x="730" y="407"/>
                    <a:pt x="730" y="407"/>
                  </a:cubicBezTo>
                  <a:cubicBezTo>
                    <a:pt x="730" y="407"/>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6"/>
                    <a:pt x="730" y="406"/>
                    <a:pt x="730" y="406"/>
                  </a:cubicBezTo>
                  <a:cubicBezTo>
                    <a:pt x="730" y="405"/>
                    <a:pt x="730" y="405"/>
                    <a:pt x="730" y="405"/>
                  </a:cubicBezTo>
                  <a:cubicBezTo>
                    <a:pt x="730" y="405"/>
                    <a:pt x="730" y="405"/>
                    <a:pt x="730" y="405"/>
                  </a:cubicBezTo>
                  <a:cubicBezTo>
                    <a:pt x="730" y="405"/>
                    <a:pt x="730" y="405"/>
                    <a:pt x="730" y="405"/>
                  </a:cubicBezTo>
                  <a:cubicBezTo>
                    <a:pt x="730" y="405"/>
                    <a:pt x="730" y="405"/>
                    <a:pt x="730" y="405"/>
                  </a:cubicBezTo>
                  <a:cubicBezTo>
                    <a:pt x="730" y="405"/>
                    <a:pt x="730" y="405"/>
                    <a:pt x="730" y="405"/>
                  </a:cubicBezTo>
                  <a:cubicBezTo>
                    <a:pt x="730" y="405"/>
                    <a:pt x="730" y="405"/>
                    <a:pt x="730" y="405"/>
                  </a:cubicBezTo>
                  <a:cubicBezTo>
                    <a:pt x="730" y="405"/>
                    <a:pt x="730" y="405"/>
                    <a:pt x="730" y="405"/>
                  </a:cubicBezTo>
                  <a:cubicBezTo>
                    <a:pt x="730" y="405"/>
                    <a:pt x="730" y="405"/>
                    <a:pt x="730" y="405"/>
                  </a:cubicBezTo>
                  <a:cubicBezTo>
                    <a:pt x="730" y="405"/>
                    <a:pt x="730" y="405"/>
                    <a:pt x="730" y="405"/>
                  </a:cubicBezTo>
                  <a:cubicBezTo>
                    <a:pt x="730" y="405"/>
                    <a:pt x="730" y="405"/>
                    <a:pt x="730" y="405"/>
                  </a:cubicBezTo>
                  <a:cubicBezTo>
                    <a:pt x="730" y="405"/>
                    <a:pt x="730" y="404"/>
                    <a:pt x="730" y="404"/>
                  </a:cubicBezTo>
                  <a:cubicBezTo>
                    <a:pt x="730" y="404"/>
                    <a:pt x="730" y="404"/>
                    <a:pt x="730" y="404"/>
                  </a:cubicBezTo>
                  <a:cubicBezTo>
                    <a:pt x="730" y="404"/>
                    <a:pt x="730" y="404"/>
                    <a:pt x="730" y="404"/>
                  </a:cubicBezTo>
                  <a:cubicBezTo>
                    <a:pt x="730" y="404"/>
                    <a:pt x="730" y="404"/>
                    <a:pt x="730" y="404"/>
                  </a:cubicBezTo>
                  <a:cubicBezTo>
                    <a:pt x="730" y="404"/>
                    <a:pt x="730" y="404"/>
                    <a:pt x="730" y="404"/>
                  </a:cubicBezTo>
                  <a:cubicBezTo>
                    <a:pt x="730" y="404"/>
                    <a:pt x="730" y="404"/>
                    <a:pt x="730" y="404"/>
                  </a:cubicBezTo>
                  <a:cubicBezTo>
                    <a:pt x="730" y="404"/>
                    <a:pt x="730" y="404"/>
                    <a:pt x="730" y="404"/>
                  </a:cubicBezTo>
                  <a:cubicBezTo>
                    <a:pt x="730" y="404"/>
                    <a:pt x="730" y="404"/>
                    <a:pt x="730" y="404"/>
                  </a:cubicBezTo>
                  <a:cubicBezTo>
                    <a:pt x="730" y="404"/>
                    <a:pt x="730" y="404"/>
                    <a:pt x="730" y="404"/>
                  </a:cubicBezTo>
                  <a:cubicBezTo>
                    <a:pt x="730" y="404"/>
                    <a:pt x="730" y="404"/>
                    <a:pt x="730" y="404"/>
                  </a:cubicBezTo>
                  <a:cubicBezTo>
                    <a:pt x="730" y="403"/>
                    <a:pt x="730" y="403"/>
                    <a:pt x="730" y="403"/>
                  </a:cubicBezTo>
                  <a:cubicBezTo>
                    <a:pt x="730" y="403"/>
                    <a:pt x="730" y="403"/>
                    <a:pt x="730" y="403"/>
                  </a:cubicBezTo>
                  <a:cubicBezTo>
                    <a:pt x="730" y="403"/>
                    <a:pt x="730" y="402"/>
                    <a:pt x="730" y="402"/>
                  </a:cubicBezTo>
                  <a:cubicBezTo>
                    <a:pt x="730" y="402"/>
                    <a:pt x="730" y="402"/>
                    <a:pt x="730" y="402"/>
                  </a:cubicBezTo>
                  <a:cubicBezTo>
                    <a:pt x="730" y="402"/>
                    <a:pt x="730" y="402"/>
                    <a:pt x="730" y="402"/>
                  </a:cubicBezTo>
                  <a:cubicBezTo>
                    <a:pt x="730" y="402"/>
                    <a:pt x="730" y="402"/>
                    <a:pt x="730" y="402"/>
                  </a:cubicBezTo>
                  <a:cubicBezTo>
                    <a:pt x="730" y="402"/>
                    <a:pt x="730" y="402"/>
                    <a:pt x="730" y="402"/>
                  </a:cubicBezTo>
                  <a:cubicBezTo>
                    <a:pt x="730" y="402"/>
                    <a:pt x="730" y="402"/>
                    <a:pt x="730" y="402"/>
                  </a:cubicBezTo>
                  <a:cubicBezTo>
                    <a:pt x="730" y="402"/>
                    <a:pt x="730" y="402"/>
                    <a:pt x="730" y="402"/>
                  </a:cubicBezTo>
                  <a:cubicBezTo>
                    <a:pt x="730" y="402"/>
                    <a:pt x="730" y="402"/>
                    <a:pt x="730" y="402"/>
                  </a:cubicBezTo>
                  <a:cubicBezTo>
                    <a:pt x="730" y="401"/>
                    <a:pt x="730" y="401"/>
                    <a:pt x="730" y="401"/>
                  </a:cubicBezTo>
                  <a:cubicBezTo>
                    <a:pt x="730" y="401"/>
                    <a:pt x="730" y="401"/>
                    <a:pt x="730" y="401"/>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400"/>
                    <a:pt x="730" y="400"/>
                    <a:pt x="730" y="400"/>
                  </a:cubicBezTo>
                  <a:cubicBezTo>
                    <a:pt x="730" y="399"/>
                    <a:pt x="730" y="399"/>
                    <a:pt x="730" y="399"/>
                  </a:cubicBezTo>
                  <a:cubicBezTo>
                    <a:pt x="730" y="399"/>
                    <a:pt x="730" y="399"/>
                    <a:pt x="730" y="399"/>
                  </a:cubicBezTo>
                  <a:cubicBezTo>
                    <a:pt x="730" y="399"/>
                    <a:pt x="730" y="399"/>
                    <a:pt x="730" y="399"/>
                  </a:cubicBezTo>
                  <a:cubicBezTo>
                    <a:pt x="730" y="399"/>
                    <a:pt x="730" y="399"/>
                    <a:pt x="730" y="399"/>
                  </a:cubicBezTo>
                  <a:cubicBezTo>
                    <a:pt x="730" y="398"/>
                    <a:pt x="730" y="398"/>
                    <a:pt x="730" y="398"/>
                  </a:cubicBezTo>
                  <a:cubicBezTo>
                    <a:pt x="730" y="398"/>
                    <a:pt x="730" y="398"/>
                    <a:pt x="730" y="398"/>
                  </a:cubicBezTo>
                  <a:cubicBezTo>
                    <a:pt x="730" y="398"/>
                    <a:pt x="730" y="398"/>
                    <a:pt x="730" y="398"/>
                  </a:cubicBezTo>
                  <a:cubicBezTo>
                    <a:pt x="730" y="398"/>
                    <a:pt x="730" y="398"/>
                    <a:pt x="730" y="398"/>
                  </a:cubicBezTo>
                  <a:cubicBezTo>
                    <a:pt x="730" y="398"/>
                    <a:pt x="730" y="398"/>
                    <a:pt x="730" y="398"/>
                  </a:cubicBezTo>
                  <a:cubicBezTo>
                    <a:pt x="730" y="398"/>
                    <a:pt x="730" y="398"/>
                    <a:pt x="730" y="398"/>
                  </a:cubicBezTo>
                  <a:cubicBezTo>
                    <a:pt x="731" y="398"/>
                    <a:pt x="731" y="398"/>
                    <a:pt x="731" y="398"/>
                  </a:cubicBezTo>
                  <a:cubicBezTo>
                    <a:pt x="731" y="398"/>
                    <a:pt x="731" y="398"/>
                    <a:pt x="731" y="398"/>
                  </a:cubicBezTo>
                  <a:cubicBezTo>
                    <a:pt x="731" y="398"/>
                    <a:pt x="731" y="398"/>
                    <a:pt x="731" y="398"/>
                  </a:cubicBezTo>
                  <a:cubicBezTo>
                    <a:pt x="731" y="398"/>
                    <a:pt x="731" y="398"/>
                    <a:pt x="731" y="398"/>
                  </a:cubicBezTo>
                  <a:cubicBezTo>
                    <a:pt x="731" y="398"/>
                    <a:pt x="731" y="398"/>
                    <a:pt x="731" y="398"/>
                  </a:cubicBezTo>
                  <a:cubicBezTo>
                    <a:pt x="731" y="398"/>
                    <a:pt x="731" y="398"/>
                    <a:pt x="731" y="398"/>
                  </a:cubicBezTo>
                  <a:cubicBezTo>
                    <a:pt x="731" y="398"/>
                    <a:pt x="731" y="397"/>
                    <a:pt x="731" y="397"/>
                  </a:cubicBezTo>
                  <a:cubicBezTo>
                    <a:pt x="731" y="397"/>
                    <a:pt x="731" y="397"/>
                    <a:pt x="731" y="397"/>
                  </a:cubicBezTo>
                  <a:cubicBezTo>
                    <a:pt x="731" y="397"/>
                    <a:pt x="731" y="397"/>
                    <a:pt x="731" y="397"/>
                  </a:cubicBezTo>
                  <a:cubicBezTo>
                    <a:pt x="731" y="397"/>
                    <a:pt x="731" y="397"/>
                    <a:pt x="731" y="397"/>
                  </a:cubicBezTo>
                  <a:cubicBezTo>
                    <a:pt x="731" y="397"/>
                    <a:pt x="731" y="397"/>
                    <a:pt x="731" y="397"/>
                  </a:cubicBezTo>
                  <a:cubicBezTo>
                    <a:pt x="731" y="397"/>
                    <a:pt x="731" y="397"/>
                    <a:pt x="731" y="397"/>
                  </a:cubicBezTo>
                  <a:cubicBezTo>
                    <a:pt x="731" y="397"/>
                    <a:pt x="731" y="397"/>
                    <a:pt x="731" y="397"/>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6"/>
                    <a:pt x="731" y="396"/>
                  </a:cubicBezTo>
                  <a:cubicBezTo>
                    <a:pt x="731" y="396"/>
                    <a:pt x="731" y="395"/>
                    <a:pt x="731" y="395"/>
                  </a:cubicBezTo>
                  <a:cubicBezTo>
                    <a:pt x="731" y="395"/>
                    <a:pt x="731" y="395"/>
                    <a:pt x="731" y="395"/>
                  </a:cubicBezTo>
                  <a:cubicBezTo>
                    <a:pt x="731" y="395"/>
                    <a:pt x="731" y="395"/>
                    <a:pt x="731" y="395"/>
                  </a:cubicBezTo>
                  <a:cubicBezTo>
                    <a:pt x="731" y="395"/>
                    <a:pt x="731" y="395"/>
                    <a:pt x="731" y="395"/>
                  </a:cubicBezTo>
                  <a:cubicBezTo>
                    <a:pt x="731" y="395"/>
                    <a:pt x="731" y="395"/>
                    <a:pt x="731" y="395"/>
                  </a:cubicBezTo>
                  <a:cubicBezTo>
                    <a:pt x="731" y="395"/>
                    <a:pt x="731" y="395"/>
                    <a:pt x="731" y="395"/>
                  </a:cubicBezTo>
                  <a:cubicBezTo>
                    <a:pt x="731" y="395"/>
                    <a:pt x="731" y="395"/>
                    <a:pt x="731" y="395"/>
                  </a:cubicBezTo>
                  <a:cubicBezTo>
                    <a:pt x="731" y="395"/>
                    <a:pt x="731" y="395"/>
                    <a:pt x="731" y="395"/>
                  </a:cubicBezTo>
                  <a:cubicBezTo>
                    <a:pt x="731" y="395"/>
                    <a:pt x="731" y="395"/>
                    <a:pt x="731" y="395"/>
                  </a:cubicBezTo>
                  <a:cubicBezTo>
                    <a:pt x="731" y="395"/>
                    <a:pt x="731" y="395"/>
                    <a:pt x="731" y="395"/>
                  </a:cubicBezTo>
                  <a:cubicBezTo>
                    <a:pt x="731" y="395"/>
                    <a:pt x="731" y="395"/>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4"/>
                    <a:pt x="731" y="394"/>
                    <a:pt x="731" y="394"/>
                  </a:cubicBezTo>
                  <a:cubicBezTo>
                    <a:pt x="731" y="393"/>
                    <a:pt x="731" y="393"/>
                    <a:pt x="731" y="393"/>
                  </a:cubicBezTo>
                  <a:cubicBezTo>
                    <a:pt x="731" y="393"/>
                    <a:pt x="731" y="393"/>
                    <a:pt x="731" y="393"/>
                  </a:cubicBezTo>
                  <a:cubicBezTo>
                    <a:pt x="731" y="393"/>
                    <a:pt x="731" y="393"/>
                    <a:pt x="731" y="393"/>
                  </a:cubicBezTo>
                  <a:cubicBezTo>
                    <a:pt x="731" y="393"/>
                    <a:pt x="731" y="393"/>
                    <a:pt x="731" y="393"/>
                  </a:cubicBezTo>
                  <a:cubicBezTo>
                    <a:pt x="731" y="393"/>
                    <a:pt x="731" y="392"/>
                    <a:pt x="731" y="392"/>
                  </a:cubicBezTo>
                  <a:cubicBezTo>
                    <a:pt x="731" y="392"/>
                    <a:pt x="731" y="392"/>
                    <a:pt x="731" y="392"/>
                  </a:cubicBezTo>
                  <a:cubicBezTo>
                    <a:pt x="731" y="392"/>
                    <a:pt x="731" y="392"/>
                    <a:pt x="731" y="392"/>
                  </a:cubicBezTo>
                  <a:cubicBezTo>
                    <a:pt x="731" y="392"/>
                    <a:pt x="731" y="392"/>
                    <a:pt x="731" y="392"/>
                  </a:cubicBezTo>
                  <a:cubicBezTo>
                    <a:pt x="731" y="392"/>
                    <a:pt x="731" y="392"/>
                    <a:pt x="731" y="392"/>
                  </a:cubicBezTo>
                  <a:cubicBezTo>
                    <a:pt x="731" y="392"/>
                    <a:pt x="731" y="392"/>
                    <a:pt x="731" y="392"/>
                  </a:cubicBezTo>
                  <a:cubicBezTo>
                    <a:pt x="731" y="392"/>
                    <a:pt x="731" y="392"/>
                    <a:pt x="731" y="392"/>
                  </a:cubicBezTo>
                  <a:cubicBezTo>
                    <a:pt x="731" y="392"/>
                    <a:pt x="731" y="392"/>
                    <a:pt x="731" y="392"/>
                  </a:cubicBezTo>
                  <a:cubicBezTo>
                    <a:pt x="731" y="391"/>
                    <a:pt x="731" y="391"/>
                    <a:pt x="731" y="390"/>
                  </a:cubicBezTo>
                  <a:cubicBezTo>
                    <a:pt x="727" y="390"/>
                    <a:pt x="727" y="390"/>
                    <a:pt x="727" y="390"/>
                  </a:cubicBezTo>
                  <a:close/>
                  <a:moveTo>
                    <a:pt x="732" y="350"/>
                  </a:moveTo>
                  <a:cubicBezTo>
                    <a:pt x="728" y="350"/>
                    <a:pt x="728" y="350"/>
                    <a:pt x="728" y="350"/>
                  </a:cubicBezTo>
                  <a:cubicBezTo>
                    <a:pt x="728" y="355"/>
                    <a:pt x="728" y="361"/>
                    <a:pt x="728" y="366"/>
                  </a:cubicBezTo>
                  <a:cubicBezTo>
                    <a:pt x="728" y="367"/>
                    <a:pt x="728" y="369"/>
                    <a:pt x="728" y="370"/>
                  </a:cubicBezTo>
                  <a:cubicBezTo>
                    <a:pt x="732" y="370"/>
                    <a:pt x="732" y="370"/>
                    <a:pt x="732" y="370"/>
                  </a:cubicBezTo>
                  <a:cubicBezTo>
                    <a:pt x="732" y="370"/>
                    <a:pt x="732" y="370"/>
                    <a:pt x="732" y="369"/>
                  </a:cubicBezTo>
                  <a:cubicBezTo>
                    <a:pt x="732" y="369"/>
                    <a:pt x="732" y="369"/>
                    <a:pt x="732" y="369"/>
                  </a:cubicBezTo>
                  <a:cubicBezTo>
                    <a:pt x="732" y="369"/>
                    <a:pt x="732" y="369"/>
                    <a:pt x="732" y="369"/>
                  </a:cubicBezTo>
                  <a:cubicBezTo>
                    <a:pt x="732" y="369"/>
                    <a:pt x="732" y="369"/>
                    <a:pt x="732" y="369"/>
                  </a:cubicBezTo>
                  <a:cubicBezTo>
                    <a:pt x="732" y="369"/>
                    <a:pt x="732" y="369"/>
                    <a:pt x="732" y="369"/>
                  </a:cubicBezTo>
                  <a:cubicBezTo>
                    <a:pt x="732" y="368"/>
                    <a:pt x="732" y="368"/>
                    <a:pt x="732" y="367"/>
                  </a:cubicBezTo>
                  <a:cubicBezTo>
                    <a:pt x="732" y="367"/>
                    <a:pt x="732" y="367"/>
                    <a:pt x="732" y="367"/>
                  </a:cubicBezTo>
                  <a:cubicBezTo>
                    <a:pt x="732" y="367"/>
                    <a:pt x="732" y="367"/>
                    <a:pt x="732" y="367"/>
                  </a:cubicBezTo>
                  <a:cubicBezTo>
                    <a:pt x="732" y="367"/>
                    <a:pt x="732" y="367"/>
                    <a:pt x="732" y="367"/>
                  </a:cubicBezTo>
                  <a:cubicBezTo>
                    <a:pt x="732" y="367"/>
                    <a:pt x="732" y="367"/>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6"/>
                    <a:pt x="732" y="366"/>
                    <a:pt x="732" y="366"/>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5"/>
                  </a:cubicBezTo>
                  <a:cubicBezTo>
                    <a:pt x="732" y="365"/>
                    <a:pt x="732" y="365"/>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4"/>
                    <a:pt x="732" y="364"/>
                  </a:cubicBezTo>
                  <a:cubicBezTo>
                    <a:pt x="732" y="364"/>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3"/>
                  </a:cubicBezTo>
                  <a:cubicBezTo>
                    <a:pt x="732" y="363"/>
                    <a:pt x="732" y="363"/>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2"/>
                    <a:pt x="732" y="362"/>
                  </a:cubicBezTo>
                  <a:cubicBezTo>
                    <a:pt x="732" y="362"/>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1"/>
                  </a:cubicBezTo>
                  <a:cubicBezTo>
                    <a:pt x="732" y="361"/>
                    <a:pt x="732" y="361"/>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60"/>
                    <a:pt x="732" y="360"/>
                  </a:cubicBezTo>
                  <a:cubicBezTo>
                    <a:pt x="732" y="360"/>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9"/>
                  </a:cubicBezTo>
                  <a:cubicBezTo>
                    <a:pt x="732" y="359"/>
                    <a:pt x="732" y="359"/>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8"/>
                    <a:pt x="732" y="358"/>
                  </a:cubicBezTo>
                  <a:cubicBezTo>
                    <a:pt x="732" y="358"/>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7"/>
                    <a:pt x="732" y="357"/>
                  </a:cubicBezTo>
                  <a:cubicBezTo>
                    <a:pt x="732" y="357"/>
                    <a:pt x="732" y="356"/>
                    <a:pt x="732" y="356"/>
                  </a:cubicBezTo>
                  <a:cubicBezTo>
                    <a:pt x="732" y="356"/>
                    <a:pt x="732" y="356"/>
                    <a:pt x="732" y="356"/>
                  </a:cubicBezTo>
                  <a:cubicBezTo>
                    <a:pt x="732" y="356"/>
                    <a:pt x="732" y="356"/>
                    <a:pt x="732" y="356"/>
                  </a:cubicBezTo>
                  <a:cubicBezTo>
                    <a:pt x="732" y="356"/>
                    <a:pt x="732" y="356"/>
                    <a:pt x="732" y="356"/>
                  </a:cubicBezTo>
                  <a:cubicBezTo>
                    <a:pt x="732" y="356"/>
                    <a:pt x="732" y="356"/>
                    <a:pt x="732" y="356"/>
                  </a:cubicBezTo>
                  <a:cubicBezTo>
                    <a:pt x="732" y="356"/>
                    <a:pt x="732" y="356"/>
                    <a:pt x="732" y="356"/>
                  </a:cubicBezTo>
                  <a:cubicBezTo>
                    <a:pt x="732" y="356"/>
                    <a:pt x="732" y="356"/>
                    <a:pt x="732" y="356"/>
                  </a:cubicBezTo>
                  <a:cubicBezTo>
                    <a:pt x="732" y="356"/>
                    <a:pt x="732" y="356"/>
                    <a:pt x="732" y="356"/>
                  </a:cubicBezTo>
                  <a:cubicBezTo>
                    <a:pt x="732" y="355"/>
                    <a:pt x="732" y="355"/>
                    <a:pt x="732" y="355"/>
                  </a:cubicBezTo>
                  <a:cubicBezTo>
                    <a:pt x="732" y="355"/>
                    <a:pt x="732" y="355"/>
                    <a:pt x="732" y="355"/>
                  </a:cubicBezTo>
                  <a:cubicBezTo>
                    <a:pt x="732" y="355"/>
                    <a:pt x="732" y="355"/>
                    <a:pt x="732" y="355"/>
                  </a:cubicBezTo>
                  <a:cubicBezTo>
                    <a:pt x="732" y="355"/>
                    <a:pt x="732" y="355"/>
                    <a:pt x="732" y="355"/>
                  </a:cubicBezTo>
                  <a:cubicBezTo>
                    <a:pt x="732" y="353"/>
                    <a:pt x="732" y="352"/>
                    <a:pt x="732" y="350"/>
                  </a:cubicBezTo>
                  <a:close/>
                  <a:moveTo>
                    <a:pt x="728" y="310"/>
                  </a:moveTo>
                  <a:cubicBezTo>
                    <a:pt x="724" y="311"/>
                    <a:pt x="724" y="311"/>
                    <a:pt x="724" y="311"/>
                  </a:cubicBezTo>
                  <a:cubicBezTo>
                    <a:pt x="725" y="317"/>
                    <a:pt x="726" y="324"/>
                    <a:pt x="726" y="331"/>
                  </a:cubicBezTo>
                  <a:cubicBezTo>
                    <a:pt x="730" y="330"/>
                    <a:pt x="730" y="330"/>
                    <a:pt x="730" y="330"/>
                  </a:cubicBezTo>
                  <a:cubicBezTo>
                    <a:pt x="730" y="330"/>
                    <a:pt x="730" y="330"/>
                    <a:pt x="730" y="330"/>
                  </a:cubicBezTo>
                  <a:cubicBezTo>
                    <a:pt x="729" y="323"/>
                    <a:pt x="729" y="317"/>
                    <a:pt x="728" y="310"/>
                  </a:cubicBezTo>
                  <a:close/>
                  <a:moveTo>
                    <a:pt x="719" y="271"/>
                  </a:moveTo>
                  <a:cubicBezTo>
                    <a:pt x="716" y="272"/>
                    <a:pt x="716" y="272"/>
                    <a:pt x="716" y="272"/>
                  </a:cubicBezTo>
                  <a:cubicBezTo>
                    <a:pt x="717" y="279"/>
                    <a:pt x="719" y="285"/>
                    <a:pt x="720" y="291"/>
                  </a:cubicBezTo>
                  <a:cubicBezTo>
                    <a:pt x="724" y="291"/>
                    <a:pt x="724" y="291"/>
                    <a:pt x="724" y="291"/>
                  </a:cubicBezTo>
                  <a:cubicBezTo>
                    <a:pt x="724" y="290"/>
                    <a:pt x="724" y="289"/>
                    <a:pt x="724" y="289"/>
                  </a:cubicBezTo>
                  <a:cubicBezTo>
                    <a:pt x="724" y="289"/>
                    <a:pt x="724" y="289"/>
                    <a:pt x="724" y="289"/>
                  </a:cubicBezTo>
                  <a:cubicBezTo>
                    <a:pt x="724" y="289"/>
                    <a:pt x="724" y="289"/>
                    <a:pt x="724" y="289"/>
                  </a:cubicBezTo>
                  <a:cubicBezTo>
                    <a:pt x="724" y="289"/>
                    <a:pt x="724" y="289"/>
                    <a:pt x="724" y="289"/>
                  </a:cubicBezTo>
                  <a:cubicBezTo>
                    <a:pt x="724" y="288"/>
                    <a:pt x="724" y="288"/>
                    <a:pt x="724" y="288"/>
                  </a:cubicBezTo>
                  <a:cubicBezTo>
                    <a:pt x="724" y="288"/>
                    <a:pt x="724" y="288"/>
                    <a:pt x="724" y="288"/>
                  </a:cubicBezTo>
                  <a:cubicBezTo>
                    <a:pt x="724" y="288"/>
                    <a:pt x="724" y="288"/>
                    <a:pt x="724" y="288"/>
                  </a:cubicBezTo>
                  <a:cubicBezTo>
                    <a:pt x="723" y="288"/>
                    <a:pt x="723" y="288"/>
                    <a:pt x="723" y="288"/>
                  </a:cubicBezTo>
                  <a:cubicBezTo>
                    <a:pt x="723" y="288"/>
                    <a:pt x="723" y="288"/>
                    <a:pt x="723" y="288"/>
                  </a:cubicBezTo>
                  <a:cubicBezTo>
                    <a:pt x="723" y="288"/>
                    <a:pt x="723" y="288"/>
                    <a:pt x="723" y="288"/>
                  </a:cubicBezTo>
                  <a:cubicBezTo>
                    <a:pt x="723" y="288"/>
                    <a:pt x="723" y="288"/>
                    <a:pt x="723" y="288"/>
                  </a:cubicBezTo>
                  <a:cubicBezTo>
                    <a:pt x="723" y="288"/>
                    <a:pt x="723" y="288"/>
                    <a:pt x="723" y="288"/>
                  </a:cubicBezTo>
                  <a:cubicBezTo>
                    <a:pt x="723" y="287"/>
                    <a:pt x="723" y="287"/>
                    <a:pt x="723" y="287"/>
                  </a:cubicBezTo>
                  <a:cubicBezTo>
                    <a:pt x="723" y="287"/>
                    <a:pt x="723" y="287"/>
                    <a:pt x="723" y="287"/>
                  </a:cubicBezTo>
                  <a:cubicBezTo>
                    <a:pt x="723" y="287"/>
                    <a:pt x="723" y="287"/>
                    <a:pt x="723" y="287"/>
                  </a:cubicBezTo>
                  <a:cubicBezTo>
                    <a:pt x="723" y="287"/>
                    <a:pt x="723" y="287"/>
                    <a:pt x="723" y="287"/>
                  </a:cubicBezTo>
                  <a:cubicBezTo>
                    <a:pt x="723" y="287"/>
                    <a:pt x="723" y="287"/>
                    <a:pt x="723" y="287"/>
                  </a:cubicBezTo>
                  <a:cubicBezTo>
                    <a:pt x="723" y="287"/>
                    <a:pt x="723" y="287"/>
                    <a:pt x="723" y="287"/>
                  </a:cubicBezTo>
                  <a:cubicBezTo>
                    <a:pt x="723" y="287"/>
                    <a:pt x="723" y="287"/>
                    <a:pt x="723" y="287"/>
                  </a:cubicBezTo>
                  <a:cubicBezTo>
                    <a:pt x="722" y="282"/>
                    <a:pt x="721" y="276"/>
                    <a:pt x="719" y="271"/>
                  </a:cubicBezTo>
                  <a:close/>
                  <a:moveTo>
                    <a:pt x="707" y="233"/>
                  </a:moveTo>
                  <a:cubicBezTo>
                    <a:pt x="703" y="235"/>
                    <a:pt x="703" y="235"/>
                    <a:pt x="703" y="235"/>
                  </a:cubicBezTo>
                  <a:cubicBezTo>
                    <a:pt x="706" y="241"/>
                    <a:pt x="708" y="247"/>
                    <a:pt x="710" y="253"/>
                  </a:cubicBezTo>
                  <a:cubicBezTo>
                    <a:pt x="714" y="252"/>
                    <a:pt x="714" y="252"/>
                    <a:pt x="714" y="252"/>
                  </a:cubicBezTo>
                  <a:cubicBezTo>
                    <a:pt x="714" y="252"/>
                    <a:pt x="714" y="252"/>
                    <a:pt x="714" y="252"/>
                  </a:cubicBezTo>
                  <a:cubicBezTo>
                    <a:pt x="714" y="252"/>
                    <a:pt x="714" y="252"/>
                    <a:pt x="714" y="252"/>
                  </a:cubicBezTo>
                  <a:cubicBezTo>
                    <a:pt x="714" y="252"/>
                    <a:pt x="714" y="252"/>
                    <a:pt x="714" y="252"/>
                  </a:cubicBezTo>
                  <a:cubicBezTo>
                    <a:pt x="714" y="252"/>
                    <a:pt x="714" y="252"/>
                    <a:pt x="714" y="252"/>
                  </a:cubicBezTo>
                  <a:cubicBezTo>
                    <a:pt x="714" y="252"/>
                    <a:pt x="714" y="252"/>
                    <a:pt x="714" y="252"/>
                  </a:cubicBezTo>
                  <a:cubicBezTo>
                    <a:pt x="714" y="252"/>
                    <a:pt x="714" y="252"/>
                    <a:pt x="714" y="252"/>
                  </a:cubicBezTo>
                  <a:cubicBezTo>
                    <a:pt x="714" y="252"/>
                    <a:pt x="714" y="252"/>
                    <a:pt x="714" y="252"/>
                  </a:cubicBezTo>
                  <a:cubicBezTo>
                    <a:pt x="714" y="252"/>
                    <a:pt x="714" y="252"/>
                    <a:pt x="714" y="251"/>
                  </a:cubicBezTo>
                  <a:cubicBezTo>
                    <a:pt x="714" y="251"/>
                    <a:pt x="714" y="251"/>
                    <a:pt x="713" y="251"/>
                  </a:cubicBezTo>
                  <a:cubicBezTo>
                    <a:pt x="713" y="251"/>
                    <a:pt x="713" y="251"/>
                    <a:pt x="713" y="251"/>
                  </a:cubicBezTo>
                  <a:cubicBezTo>
                    <a:pt x="713" y="251"/>
                    <a:pt x="713" y="251"/>
                    <a:pt x="713" y="251"/>
                  </a:cubicBezTo>
                  <a:cubicBezTo>
                    <a:pt x="713" y="251"/>
                    <a:pt x="713" y="251"/>
                    <a:pt x="713" y="251"/>
                  </a:cubicBezTo>
                  <a:cubicBezTo>
                    <a:pt x="713" y="251"/>
                    <a:pt x="713" y="251"/>
                    <a:pt x="713" y="251"/>
                  </a:cubicBezTo>
                  <a:cubicBezTo>
                    <a:pt x="713" y="251"/>
                    <a:pt x="713" y="251"/>
                    <a:pt x="713" y="251"/>
                  </a:cubicBezTo>
                  <a:cubicBezTo>
                    <a:pt x="713" y="251"/>
                    <a:pt x="713" y="251"/>
                    <a:pt x="713" y="251"/>
                  </a:cubicBezTo>
                  <a:cubicBezTo>
                    <a:pt x="713" y="251"/>
                    <a:pt x="713" y="251"/>
                    <a:pt x="713" y="251"/>
                  </a:cubicBezTo>
                  <a:cubicBezTo>
                    <a:pt x="713" y="251"/>
                    <a:pt x="713" y="251"/>
                    <a:pt x="713" y="251"/>
                  </a:cubicBezTo>
                  <a:cubicBezTo>
                    <a:pt x="713" y="251"/>
                    <a:pt x="713" y="251"/>
                    <a:pt x="713" y="251"/>
                  </a:cubicBezTo>
                  <a:cubicBezTo>
                    <a:pt x="711" y="245"/>
                    <a:pt x="709" y="239"/>
                    <a:pt x="707" y="233"/>
                  </a:cubicBezTo>
                  <a:close/>
                  <a:moveTo>
                    <a:pt x="690" y="197"/>
                  </a:moveTo>
                  <a:cubicBezTo>
                    <a:pt x="687" y="199"/>
                    <a:pt x="687" y="199"/>
                    <a:pt x="687" y="199"/>
                  </a:cubicBezTo>
                  <a:cubicBezTo>
                    <a:pt x="690" y="204"/>
                    <a:pt x="693" y="210"/>
                    <a:pt x="696" y="216"/>
                  </a:cubicBezTo>
                  <a:cubicBezTo>
                    <a:pt x="699" y="215"/>
                    <a:pt x="699" y="215"/>
                    <a:pt x="699" y="215"/>
                  </a:cubicBezTo>
                  <a:cubicBezTo>
                    <a:pt x="699" y="214"/>
                    <a:pt x="699" y="214"/>
                    <a:pt x="698" y="213"/>
                  </a:cubicBezTo>
                  <a:cubicBezTo>
                    <a:pt x="698" y="213"/>
                    <a:pt x="698" y="213"/>
                    <a:pt x="698" y="213"/>
                  </a:cubicBezTo>
                  <a:cubicBezTo>
                    <a:pt x="698" y="213"/>
                    <a:pt x="698" y="213"/>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2"/>
                    <a:pt x="698" y="212"/>
                  </a:cubicBezTo>
                  <a:cubicBezTo>
                    <a:pt x="698" y="212"/>
                    <a:pt x="698" y="211"/>
                    <a:pt x="698" y="211"/>
                  </a:cubicBezTo>
                  <a:cubicBezTo>
                    <a:pt x="698" y="211"/>
                    <a:pt x="698" y="211"/>
                    <a:pt x="698" y="211"/>
                  </a:cubicBezTo>
                  <a:cubicBezTo>
                    <a:pt x="698" y="211"/>
                    <a:pt x="698" y="211"/>
                    <a:pt x="698" y="211"/>
                  </a:cubicBezTo>
                  <a:cubicBezTo>
                    <a:pt x="698" y="211"/>
                    <a:pt x="698" y="211"/>
                    <a:pt x="698" y="211"/>
                  </a:cubicBezTo>
                  <a:cubicBezTo>
                    <a:pt x="698" y="211"/>
                    <a:pt x="698" y="211"/>
                    <a:pt x="698" y="211"/>
                  </a:cubicBezTo>
                  <a:cubicBezTo>
                    <a:pt x="698" y="211"/>
                    <a:pt x="698" y="211"/>
                    <a:pt x="698" y="211"/>
                  </a:cubicBezTo>
                  <a:cubicBezTo>
                    <a:pt x="697" y="211"/>
                    <a:pt x="697" y="211"/>
                    <a:pt x="697" y="211"/>
                  </a:cubicBezTo>
                  <a:cubicBezTo>
                    <a:pt x="697" y="211"/>
                    <a:pt x="697" y="211"/>
                    <a:pt x="697" y="211"/>
                  </a:cubicBezTo>
                  <a:cubicBezTo>
                    <a:pt x="697" y="211"/>
                    <a:pt x="697" y="211"/>
                    <a:pt x="697" y="211"/>
                  </a:cubicBezTo>
                  <a:cubicBezTo>
                    <a:pt x="697" y="211"/>
                    <a:pt x="697" y="211"/>
                    <a:pt x="697" y="211"/>
                  </a:cubicBezTo>
                  <a:cubicBezTo>
                    <a:pt x="697" y="211"/>
                    <a:pt x="697" y="211"/>
                    <a:pt x="697" y="211"/>
                  </a:cubicBezTo>
                  <a:cubicBezTo>
                    <a:pt x="697" y="211"/>
                    <a:pt x="697" y="211"/>
                    <a:pt x="697" y="211"/>
                  </a:cubicBezTo>
                  <a:cubicBezTo>
                    <a:pt x="697" y="210"/>
                    <a:pt x="697" y="210"/>
                    <a:pt x="697" y="210"/>
                  </a:cubicBezTo>
                  <a:cubicBezTo>
                    <a:pt x="697" y="210"/>
                    <a:pt x="697" y="210"/>
                    <a:pt x="697" y="210"/>
                  </a:cubicBezTo>
                  <a:cubicBezTo>
                    <a:pt x="697" y="210"/>
                    <a:pt x="697" y="210"/>
                    <a:pt x="697" y="210"/>
                  </a:cubicBezTo>
                  <a:cubicBezTo>
                    <a:pt x="697" y="210"/>
                    <a:pt x="697" y="210"/>
                    <a:pt x="697" y="210"/>
                  </a:cubicBezTo>
                  <a:cubicBezTo>
                    <a:pt x="696" y="209"/>
                    <a:pt x="696" y="208"/>
                    <a:pt x="695" y="207"/>
                  </a:cubicBezTo>
                  <a:cubicBezTo>
                    <a:pt x="695" y="207"/>
                    <a:pt x="695" y="207"/>
                    <a:pt x="695" y="207"/>
                  </a:cubicBezTo>
                  <a:cubicBezTo>
                    <a:pt x="695" y="207"/>
                    <a:pt x="695" y="207"/>
                    <a:pt x="695" y="207"/>
                  </a:cubicBezTo>
                  <a:cubicBezTo>
                    <a:pt x="695" y="207"/>
                    <a:pt x="695" y="207"/>
                    <a:pt x="695" y="207"/>
                  </a:cubicBezTo>
                  <a:cubicBezTo>
                    <a:pt x="695" y="207"/>
                    <a:pt x="695" y="206"/>
                    <a:pt x="695" y="206"/>
                  </a:cubicBezTo>
                  <a:cubicBezTo>
                    <a:pt x="695" y="206"/>
                    <a:pt x="695" y="206"/>
                    <a:pt x="695" y="206"/>
                  </a:cubicBezTo>
                  <a:cubicBezTo>
                    <a:pt x="695" y="206"/>
                    <a:pt x="695" y="206"/>
                    <a:pt x="695" y="206"/>
                  </a:cubicBezTo>
                  <a:cubicBezTo>
                    <a:pt x="695" y="206"/>
                    <a:pt x="695" y="206"/>
                    <a:pt x="695" y="206"/>
                  </a:cubicBezTo>
                  <a:cubicBezTo>
                    <a:pt x="695" y="206"/>
                    <a:pt x="695" y="206"/>
                    <a:pt x="695" y="206"/>
                  </a:cubicBezTo>
                  <a:cubicBezTo>
                    <a:pt x="695" y="206"/>
                    <a:pt x="695" y="206"/>
                    <a:pt x="695" y="206"/>
                  </a:cubicBezTo>
                  <a:cubicBezTo>
                    <a:pt x="695" y="206"/>
                    <a:pt x="695" y="206"/>
                    <a:pt x="695" y="206"/>
                  </a:cubicBezTo>
                  <a:cubicBezTo>
                    <a:pt x="695" y="206"/>
                    <a:pt x="695" y="206"/>
                    <a:pt x="695" y="206"/>
                  </a:cubicBezTo>
                  <a:cubicBezTo>
                    <a:pt x="695" y="206"/>
                    <a:pt x="695" y="206"/>
                    <a:pt x="695" y="206"/>
                  </a:cubicBezTo>
                  <a:cubicBezTo>
                    <a:pt x="695" y="206"/>
                    <a:pt x="695" y="206"/>
                    <a:pt x="695" y="206"/>
                  </a:cubicBezTo>
                  <a:cubicBezTo>
                    <a:pt x="695" y="206"/>
                    <a:pt x="695" y="205"/>
                    <a:pt x="695" y="205"/>
                  </a:cubicBezTo>
                  <a:cubicBezTo>
                    <a:pt x="695" y="205"/>
                    <a:pt x="695" y="205"/>
                    <a:pt x="695" y="205"/>
                  </a:cubicBezTo>
                  <a:cubicBezTo>
                    <a:pt x="695" y="205"/>
                    <a:pt x="695" y="205"/>
                    <a:pt x="695" y="205"/>
                  </a:cubicBezTo>
                  <a:cubicBezTo>
                    <a:pt x="695" y="205"/>
                    <a:pt x="695" y="205"/>
                    <a:pt x="695" y="205"/>
                  </a:cubicBezTo>
                  <a:cubicBezTo>
                    <a:pt x="695" y="205"/>
                    <a:pt x="695" y="205"/>
                    <a:pt x="695" y="205"/>
                  </a:cubicBezTo>
                  <a:cubicBezTo>
                    <a:pt x="695" y="205"/>
                    <a:pt x="695" y="205"/>
                    <a:pt x="695" y="205"/>
                  </a:cubicBezTo>
                  <a:cubicBezTo>
                    <a:pt x="695" y="205"/>
                    <a:pt x="695" y="205"/>
                    <a:pt x="695" y="205"/>
                  </a:cubicBezTo>
                  <a:cubicBezTo>
                    <a:pt x="695" y="205"/>
                    <a:pt x="695" y="205"/>
                    <a:pt x="695" y="205"/>
                  </a:cubicBezTo>
                  <a:cubicBezTo>
                    <a:pt x="695" y="205"/>
                    <a:pt x="695" y="205"/>
                    <a:pt x="695" y="205"/>
                  </a:cubicBezTo>
                  <a:cubicBezTo>
                    <a:pt x="695" y="205"/>
                    <a:pt x="695" y="205"/>
                    <a:pt x="695" y="205"/>
                  </a:cubicBezTo>
                  <a:cubicBezTo>
                    <a:pt x="695" y="205"/>
                    <a:pt x="694" y="205"/>
                    <a:pt x="694" y="205"/>
                  </a:cubicBezTo>
                  <a:cubicBezTo>
                    <a:pt x="694" y="205"/>
                    <a:pt x="694" y="205"/>
                    <a:pt x="694" y="205"/>
                  </a:cubicBezTo>
                  <a:cubicBezTo>
                    <a:pt x="694" y="205"/>
                    <a:pt x="694" y="205"/>
                    <a:pt x="694" y="205"/>
                  </a:cubicBezTo>
                  <a:cubicBezTo>
                    <a:pt x="694" y="205"/>
                    <a:pt x="694" y="205"/>
                    <a:pt x="694" y="205"/>
                  </a:cubicBezTo>
                  <a:cubicBezTo>
                    <a:pt x="694" y="205"/>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4"/>
                  </a:cubicBezTo>
                  <a:cubicBezTo>
                    <a:pt x="694" y="204"/>
                    <a:pt x="694" y="204"/>
                    <a:pt x="694" y="203"/>
                  </a:cubicBezTo>
                  <a:cubicBezTo>
                    <a:pt x="694" y="203"/>
                    <a:pt x="694" y="203"/>
                    <a:pt x="694" y="203"/>
                  </a:cubicBezTo>
                  <a:cubicBezTo>
                    <a:pt x="694" y="203"/>
                    <a:pt x="694" y="203"/>
                    <a:pt x="694" y="203"/>
                  </a:cubicBezTo>
                  <a:cubicBezTo>
                    <a:pt x="694" y="203"/>
                    <a:pt x="694" y="203"/>
                    <a:pt x="694" y="203"/>
                  </a:cubicBezTo>
                  <a:cubicBezTo>
                    <a:pt x="694" y="203"/>
                    <a:pt x="694" y="203"/>
                    <a:pt x="694" y="203"/>
                  </a:cubicBezTo>
                  <a:cubicBezTo>
                    <a:pt x="694" y="203"/>
                    <a:pt x="694" y="203"/>
                    <a:pt x="694" y="203"/>
                  </a:cubicBezTo>
                  <a:cubicBezTo>
                    <a:pt x="694" y="203"/>
                    <a:pt x="694" y="203"/>
                    <a:pt x="694" y="203"/>
                  </a:cubicBezTo>
                  <a:cubicBezTo>
                    <a:pt x="694" y="203"/>
                    <a:pt x="694" y="203"/>
                    <a:pt x="694" y="203"/>
                  </a:cubicBezTo>
                  <a:cubicBezTo>
                    <a:pt x="694" y="203"/>
                    <a:pt x="694" y="203"/>
                    <a:pt x="694" y="203"/>
                  </a:cubicBezTo>
                  <a:cubicBezTo>
                    <a:pt x="694" y="203"/>
                    <a:pt x="694" y="203"/>
                    <a:pt x="694" y="203"/>
                  </a:cubicBezTo>
                  <a:cubicBezTo>
                    <a:pt x="694" y="203"/>
                    <a:pt x="694" y="203"/>
                    <a:pt x="694" y="203"/>
                  </a:cubicBezTo>
                  <a:cubicBezTo>
                    <a:pt x="694" y="203"/>
                    <a:pt x="693" y="203"/>
                    <a:pt x="693" y="203"/>
                  </a:cubicBezTo>
                  <a:cubicBezTo>
                    <a:pt x="693" y="203"/>
                    <a:pt x="693" y="203"/>
                    <a:pt x="693" y="203"/>
                  </a:cubicBezTo>
                  <a:cubicBezTo>
                    <a:pt x="693" y="203"/>
                    <a:pt x="693" y="203"/>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2"/>
                    <a:pt x="693" y="202"/>
                  </a:cubicBezTo>
                  <a:cubicBezTo>
                    <a:pt x="693" y="202"/>
                    <a:pt x="693" y="201"/>
                    <a:pt x="693" y="201"/>
                  </a:cubicBezTo>
                  <a:cubicBezTo>
                    <a:pt x="693" y="201"/>
                    <a:pt x="693" y="201"/>
                    <a:pt x="693" y="201"/>
                  </a:cubicBezTo>
                  <a:cubicBezTo>
                    <a:pt x="693" y="201"/>
                    <a:pt x="693" y="201"/>
                    <a:pt x="693" y="201"/>
                  </a:cubicBezTo>
                  <a:cubicBezTo>
                    <a:pt x="693" y="201"/>
                    <a:pt x="693" y="201"/>
                    <a:pt x="693" y="201"/>
                  </a:cubicBezTo>
                  <a:cubicBezTo>
                    <a:pt x="693" y="201"/>
                    <a:pt x="693" y="201"/>
                    <a:pt x="693" y="201"/>
                  </a:cubicBezTo>
                  <a:cubicBezTo>
                    <a:pt x="693" y="201"/>
                    <a:pt x="693" y="201"/>
                    <a:pt x="693" y="201"/>
                  </a:cubicBezTo>
                  <a:cubicBezTo>
                    <a:pt x="693" y="201"/>
                    <a:pt x="693" y="201"/>
                    <a:pt x="693" y="201"/>
                  </a:cubicBezTo>
                  <a:cubicBezTo>
                    <a:pt x="693" y="201"/>
                    <a:pt x="693" y="201"/>
                    <a:pt x="693" y="201"/>
                  </a:cubicBezTo>
                  <a:cubicBezTo>
                    <a:pt x="693" y="201"/>
                    <a:pt x="693" y="201"/>
                    <a:pt x="692" y="201"/>
                  </a:cubicBezTo>
                  <a:cubicBezTo>
                    <a:pt x="692" y="201"/>
                    <a:pt x="692" y="201"/>
                    <a:pt x="692" y="201"/>
                  </a:cubicBezTo>
                  <a:cubicBezTo>
                    <a:pt x="692" y="201"/>
                    <a:pt x="692" y="200"/>
                    <a:pt x="692" y="200"/>
                  </a:cubicBezTo>
                  <a:cubicBezTo>
                    <a:pt x="692" y="200"/>
                    <a:pt x="692" y="200"/>
                    <a:pt x="692" y="200"/>
                  </a:cubicBezTo>
                  <a:cubicBezTo>
                    <a:pt x="692" y="200"/>
                    <a:pt x="692" y="200"/>
                    <a:pt x="692" y="200"/>
                  </a:cubicBezTo>
                  <a:cubicBezTo>
                    <a:pt x="692" y="200"/>
                    <a:pt x="692" y="200"/>
                    <a:pt x="692" y="200"/>
                  </a:cubicBezTo>
                  <a:cubicBezTo>
                    <a:pt x="692" y="200"/>
                    <a:pt x="692" y="200"/>
                    <a:pt x="692" y="200"/>
                  </a:cubicBezTo>
                  <a:cubicBezTo>
                    <a:pt x="692" y="200"/>
                    <a:pt x="692" y="200"/>
                    <a:pt x="692" y="200"/>
                  </a:cubicBezTo>
                  <a:cubicBezTo>
                    <a:pt x="692" y="200"/>
                    <a:pt x="692" y="200"/>
                    <a:pt x="692" y="200"/>
                  </a:cubicBezTo>
                  <a:cubicBezTo>
                    <a:pt x="692" y="200"/>
                    <a:pt x="692" y="200"/>
                    <a:pt x="692" y="200"/>
                  </a:cubicBezTo>
                  <a:cubicBezTo>
                    <a:pt x="692" y="200"/>
                    <a:pt x="692" y="200"/>
                    <a:pt x="692" y="200"/>
                  </a:cubicBezTo>
                  <a:cubicBezTo>
                    <a:pt x="692" y="200"/>
                    <a:pt x="692" y="200"/>
                    <a:pt x="692" y="200"/>
                  </a:cubicBezTo>
                  <a:cubicBezTo>
                    <a:pt x="692" y="199"/>
                    <a:pt x="692" y="199"/>
                    <a:pt x="692" y="199"/>
                  </a:cubicBezTo>
                  <a:cubicBezTo>
                    <a:pt x="692" y="199"/>
                    <a:pt x="692" y="199"/>
                    <a:pt x="692" y="199"/>
                  </a:cubicBezTo>
                  <a:cubicBezTo>
                    <a:pt x="692" y="199"/>
                    <a:pt x="692" y="199"/>
                    <a:pt x="692" y="199"/>
                  </a:cubicBezTo>
                  <a:cubicBezTo>
                    <a:pt x="692" y="199"/>
                    <a:pt x="692" y="199"/>
                    <a:pt x="692" y="199"/>
                  </a:cubicBezTo>
                  <a:cubicBezTo>
                    <a:pt x="692" y="199"/>
                    <a:pt x="692" y="199"/>
                    <a:pt x="691" y="199"/>
                  </a:cubicBezTo>
                  <a:cubicBezTo>
                    <a:pt x="691" y="199"/>
                    <a:pt x="691" y="199"/>
                    <a:pt x="691" y="199"/>
                  </a:cubicBezTo>
                  <a:cubicBezTo>
                    <a:pt x="691" y="199"/>
                    <a:pt x="691" y="199"/>
                    <a:pt x="691" y="199"/>
                  </a:cubicBezTo>
                  <a:cubicBezTo>
                    <a:pt x="691" y="199"/>
                    <a:pt x="691" y="199"/>
                    <a:pt x="691" y="199"/>
                  </a:cubicBezTo>
                  <a:cubicBezTo>
                    <a:pt x="691" y="199"/>
                    <a:pt x="691" y="199"/>
                    <a:pt x="691" y="199"/>
                  </a:cubicBezTo>
                  <a:cubicBezTo>
                    <a:pt x="691" y="199"/>
                    <a:pt x="691" y="199"/>
                    <a:pt x="691" y="199"/>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8"/>
                    <a:pt x="691" y="198"/>
                  </a:cubicBezTo>
                  <a:cubicBezTo>
                    <a:pt x="691" y="198"/>
                    <a:pt x="691" y="197"/>
                    <a:pt x="691" y="197"/>
                  </a:cubicBezTo>
                  <a:cubicBezTo>
                    <a:pt x="691" y="197"/>
                    <a:pt x="691" y="197"/>
                    <a:pt x="691" y="197"/>
                  </a:cubicBezTo>
                  <a:cubicBezTo>
                    <a:pt x="691" y="197"/>
                    <a:pt x="691" y="197"/>
                    <a:pt x="691" y="197"/>
                  </a:cubicBezTo>
                  <a:cubicBezTo>
                    <a:pt x="691" y="197"/>
                    <a:pt x="691" y="197"/>
                    <a:pt x="691" y="197"/>
                  </a:cubicBezTo>
                  <a:cubicBezTo>
                    <a:pt x="691" y="197"/>
                    <a:pt x="691" y="197"/>
                    <a:pt x="691" y="197"/>
                  </a:cubicBezTo>
                  <a:cubicBezTo>
                    <a:pt x="690" y="197"/>
                    <a:pt x="690" y="197"/>
                    <a:pt x="690" y="197"/>
                  </a:cubicBezTo>
                  <a:cubicBezTo>
                    <a:pt x="690" y="197"/>
                    <a:pt x="690" y="197"/>
                    <a:pt x="690" y="197"/>
                  </a:cubicBezTo>
                  <a:close/>
                  <a:moveTo>
                    <a:pt x="670" y="162"/>
                  </a:moveTo>
                  <a:cubicBezTo>
                    <a:pt x="667" y="165"/>
                    <a:pt x="667" y="165"/>
                    <a:pt x="667" y="165"/>
                  </a:cubicBezTo>
                  <a:cubicBezTo>
                    <a:pt x="670" y="170"/>
                    <a:pt x="674" y="176"/>
                    <a:pt x="677" y="181"/>
                  </a:cubicBezTo>
                  <a:cubicBezTo>
                    <a:pt x="681" y="179"/>
                    <a:pt x="681" y="179"/>
                    <a:pt x="681" y="179"/>
                  </a:cubicBezTo>
                  <a:cubicBezTo>
                    <a:pt x="680" y="179"/>
                    <a:pt x="680" y="178"/>
                    <a:pt x="679" y="177"/>
                  </a:cubicBezTo>
                  <a:cubicBezTo>
                    <a:pt x="679" y="177"/>
                    <a:pt x="679" y="177"/>
                    <a:pt x="679" y="177"/>
                  </a:cubicBezTo>
                  <a:cubicBezTo>
                    <a:pt x="679" y="177"/>
                    <a:pt x="679" y="177"/>
                    <a:pt x="679" y="177"/>
                  </a:cubicBezTo>
                  <a:cubicBezTo>
                    <a:pt x="679" y="177"/>
                    <a:pt x="679" y="177"/>
                    <a:pt x="679" y="177"/>
                  </a:cubicBezTo>
                  <a:cubicBezTo>
                    <a:pt x="679" y="177"/>
                    <a:pt x="679" y="177"/>
                    <a:pt x="679" y="177"/>
                  </a:cubicBezTo>
                  <a:cubicBezTo>
                    <a:pt x="679" y="177"/>
                    <a:pt x="679" y="177"/>
                    <a:pt x="679" y="177"/>
                  </a:cubicBezTo>
                  <a:cubicBezTo>
                    <a:pt x="679" y="177"/>
                    <a:pt x="679" y="177"/>
                    <a:pt x="679" y="177"/>
                  </a:cubicBezTo>
                  <a:cubicBezTo>
                    <a:pt x="679" y="177"/>
                    <a:pt x="679" y="177"/>
                    <a:pt x="679" y="177"/>
                  </a:cubicBezTo>
                  <a:cubicBezTo>
                    <a:pt x="679" y="177"/>
                    <a:pt x="679" y="177"/>
                    <a:pt x="679" y="177"/>
                  </a:cubicBezTo>
                  <a:cubicBezTo>
                    <a:pt x="679" y="177"/>
                    <a:pt x="679" y="177"/>
                    <a:pt x="679" y="177"/>
                  </a:cubicBezTo>
                  <a:cubicBezTo>
                    <a:pt x="679" y="177"/>
                    <a:pt x="679" y="177"/>
                    <a:pt x="679" y="177"/>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9" y="176"/>
                    <a:pt x="679" y="176"/>
                    <a:pt x="679" y="176"/>
                  </a:cubicBezTo>
                  <a:cubicBezTo>
                    <a:pt x="676" y="172"/>
                    <a:pt x="674" y="169"/>
                    <a:pt x="672" y="165"/>
                  </a:cubicBezTo>
                  <a:cubicBezTo>
                    <a:pt x="672" y="165"/>
                    <a:pt x="672" y="165"/>
                    <a:pt x="672" y="165"/>
                  </a:cubicBezTo>
                  <a:cubicBezTo>
                    <a:pt x="672" y="165"/>
                    <a:pt x="672" y="165"/>
                    <a:pt x="672" y="165"/>
                  </a:cubicBezTo>
                  <a:cubicBezTo>
                    <a:pt x="672" y="165"/>
                    <a:pt x="672" y="165"/>
                    <a:pt x="672" y="165"/>
                  </a:cubicBezTo>
                  <a:cubicBezTo>
                    <a:pt x="672" y="165"/>
                    <a:pt x="672" y="165"/>
                    <a:pt x="672" y="165"/>
                  </a:cubicBezTo>
                  <a:cubicBezTo>
                    <a:pt x="672" y="165"/>
                    <a:pt x="672" y="165"/>
                    <a:pt x="672" y="165"/>
                  </a:cubicBezTo>
                  <a:cubicBezTo>
                    <a:pt x="672" y="165"/>
                    <a:pt x="671" y="165"/>
                    <a:pt x="671" y="165"/>
                  </a:cubicBezTo>
                  <a:cubicBezTo>
                    <a:pt x="671" y="165"/>
                    <a:pt x="671" y="165"/>
                    <a:pt x="671" y="165"/>
                  </a:cubicBezTo>
                  <a:cubicBezTo>
                    <a:pt x="671" y="165"/>
                    <a:pt x="671" y="165"/>
                    <a:pt x="671" y="165"/>
                  </a:cubicBezTo>
                  <a:cubicBezTo>
                    <a:pt x="671" y="164"/>
                    <a:pt x="671" y="164"/>
                    <a:pt x="671" y="164"/>
                  </a:cubicBezTo>
                  <a:cubicBezTo>
                    <a:pt x="671" y="164"/>
                    <a:pt x="671" y="164"/>
                    <a:pt x="671" y="164"/>
                  </a:cubicBezTo>
                  <a:cubicBezTo>
                    <a:pt x="671" y="164"/>
                    <a:pt x="671" y="164"/>
                    <a:pt x="671" y="164"/>
                  </a:cubicBezTo>
                  <a:cubicBezTo>
                    <a:pt x="671" y="164"/>
                    <a:pt x="671" y="164"/>
                    <a:pt x="671" y="164"/>
                  </a:cubicBezTo>
                  <a:cubicBezTo>
                    <a:pt x="671" y="164"/>
                    <a:pt x="671" y="164"/>
                    <a:pt x="671" y="164"/>
                  </a:cubicBezTo>
                  <a:cubicBezTo>
                    <a:pt x="671" y="164"/>
                    <a:pt x="671" y="164"/>
                    <a:pt x="671" y="164"/>
                  </a:cubicBezTo>
                  <a:cubicBezTo>
                    <a:pt x="671" y="164"/>
                    <a:pt x="671" y="164"/>
                    <a:pt x="671" y="164"/>
                  </a:cubicBezTo>
                  <a:cubicBezTo>
                    <a:pt x="671" y="164"/>
                    <a:pt x="671" y="164"/>
                    <a:pt x="671" y="164"/>
                  </a:cubicBezTo>
                  <a:cubicBezTo>
                    <a:pt x="671" y="164"/>
                    <a:pt x="671" y="164"/>
                    <a:pt x="671" y="164"/>
                  </a:cubicBezTo>
                  <a:cubicBezTo>
                    <a:pt x="671" y="164"/>
                    <a:pt x="671" y="164"/>
                    <a:pt x="671" y="164"/>
                  </a:cubicBezTo>
                  <a:cubicBezTo>
                    <a:pt x="671" y="163"/>
                    <a:pt x="670" y="163"/>
                    <a:pt x="670" y="162"/>
                  </a:cubicBezTo>
                  <a:close/>
                  <a:moveTo>
                    <a:pt x="646" y="130"/>
                  </a:moveTo>
                  <a:cubicBezTo>
                    <a:pt x="643" y="133"/>
                    <a:pt x="643" y="133"/>
                    <a:pt x="643" y="133"/>
                  </a:cubicBezTo>
                  <a:cubicBezTo>
                    <a:pt x="647" y="138"/>
                    <a:pt x="651" y="143"/>
                    <a:pt x="655" y="149"/>
                  </a:cubicBezTo>
                  <a:cubicBezTo>
                    <a:pt x="658" y="146"/>
                    <a:pt x="658" y="146"/>
                    <a:pt x="658" y="146"/>
                  </a:cubicBezTo>
                  <a:cubicBezTo>
                    <a:pt x="657" y="145"/>
                    <a:pt x="656" y="143"/>
                    <a:pt x="655" y="142"/>
                  </a:cubicBezTo>
                  <a:cubicBezTo>
                    <a:pt x="655" y="142"/>
                    <a:pt x="655" y="142"/>
                    <a:pt x="655" y="142"/>
                  </a:cubicBezTo>
                  <a:cubicBezTo>
                    <a:pt x="655" y="142"/>
                    <a:pt x="655" y="142"/>
                    <a:pt x="655" y="142"/>
                  </a:cubicBezTo>
                  <a:cubicBezTo>
                    <a:pt x="655" y="142"/>
                    <a:pt x="655" y="142"/>
                    <a:pt x="655" y="142"/>
                  </a:cubicBezTo>
                  <a:cubicBezTo>
                    <a:pt x="655" y="142"/>
                    <a:pt x="655" y="142"/>
                    <a:pt x="655" y="142"/>
                  </a:cubicBezTo>
                  <a:cubicBezTo>
                    <a:pt x="655" y="142"/>
                    <a:pt x="655" y="142"/>
                    <a:pt x="655" y="142"/>
                  </a:cubicBezTo>
                  <a:cubicBezTo>
                    <a:pt x="655" y="142"/>
                    <a:pt x="655" y="142"/>
                    <a:pt x="655" y="142"/>
                  </a:cubicBezTo>
                  <a:cubicBezTo>
                    <a:pt x="655" y="142"/>
                    <a:pt x="655" y="142"/>
                    <a:pt x="655" y="142"/>
                  </a:cubicBezTo>
                  <a:cubicBezTo>
                    <a:pt x="655" y="142"/>
                    <a:pt x="655" y="142"/>
                    <a:pt x="655" y="142"/>
                  </a:cubicBezTo>
                  <a:cubicBezTo>
                    <a:pt x="655" y="142"/>
                    <a:pt x="655" y="142"/>
                    <a:pt x="655" y="142"/>
                  </a:cubicBezTo>
                  <a:cubicBezTo>
                    <a:pt x="655" y="142"/>
                    <a:pt x="655" y="141"/>
                    <a:pt x="655" y="141"/>
                  </a:cubicBezTo>
                  <a:cubicBezTo>
                    <a:pt x="655" y="141"/>
                    <a:pt x="655" y="141"/>
                    <a:pt x="655" y="141"/>
                  </a:cubicBezTo>
                  <a:cubicBezTo>
                    <a:pt x="655" y="141"/>
                    <a:pt x="655" y="141"/>
                    <a:pt x="655" y="141"/>
                  </a:cubicBezTo>
                  <a:cubicBezTo>
                    <a:pt x="655" y="141"/>
                    <a:pt x="655" y="141"/>
                    <a:pt x="655" y="141"/>
                  </a:cubicBezTo>
                  <a:cubicBezTo>
                    <a:pt x="655" y="141"/>
                    <a:pt x="655" y="141"/>
                    <a:pt x="655" y="141"/>
                  </a:cubicBezTo>
                  <a:cubicBezTo>
                    <a:pt x="655" y="141"/>
                    <a:pt x="655" y="141"/>
                    <a:pt x="655" y="141"/>
                  </a:cubicBezTo>
                  <a:cubicBezTo>
                    <a:pt x="655" y="141"/>
                    <a:pt x="655" y="141"/>
                    <a:pt x="655" y="141"/>
                  </a:cubicBezTo>
                  <a:cubicBezTo>
                    <a:pt x="655" y="141"/>
                    <a:pt x="654" y="141"/>
                    <a:pt x="654" y="141"/>
                  </a:cubicBezTo>
                  <a:cubicBezTo>
                    <a:pt x="654" y="141"/>
                    <a:pt x="654" y="141"/>
                    <a:pt x="654" y="141"/>
                  </a:cubicBezTo>
                  <a:cubicBezTo>
                    <a:pt x="654" y="141"/>
                    <a:pt x="654" y="141"/>
                    <a:pt x="654" y="141"/>
                  </a:cubicBezTo>
                  <a:cubicBezTo>
                    <a:pt x="654" y="141"/>
                    <a:pt x="654" y="141"/>
                    <a:pt x="654" y="141"/>
                  </a:cubicBezTo>
                  <a:cubicBezTo>
                    <a:pt x="654" y="141"/>
                    <a:pt x="654" y="141"/>
                    <a:pt x="654" y="141"/>
                  </a:cubicBezTo>
                  <a:cubicBezTo>
                    <a:pt x="654" y="141"/>
                    <a:pt x="654" y="141"/>
                    <a:pt x="654" y="141"/>
                  </a:cubicBezTo>
                  <a:cubicBezTo>
                    <a:pt x="654" y="141"/>
                    <a:pt x="654" y="141"/>
                    <a:pt x="654" y="141"/>
                  </a:cubicBezTo>
                  <a:cubicBezTo>
                    <a:pt x="654" y="141"/>
                    <a:pt x="654" y="141"/>
                    <a:pt x="654" y="141"/>
                  </a:cubicBezTo>
                  <a:cubicBezTo>
                    <a:pt x="654" y="141"/>
                    <a:pt x="654" y="141"/>
                    <a:pt x="654" y="141"/>
                  </a:cubicBezTo>
                  <a:cubicBezTo>
                    <a:pt x="654" y="141"/>
                    <a:pt x="654" y="141"/>
                    <a:pt x="654" y="141"/>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4" y="140"/>
                    <a:pt x="654" y="140"/>
                    <a:pt x="654" y="140"/>
                  </a:cubicBezTo>
                  <a:cubicBezTo>
                    <a:pt x="653" y="140"/>
                    <a:pt x="653" y="139"/>
                    <a:pt x="653" y="139"/>
                  </a:cubicBezTo>
                  <a:cubicBezTo>
                    <a:pt x="653" y="139"/>
                    <a:pt x="653" y="139"/>
                    <a:pt x="653" y="139"/>
                  </a:cubicBezTo>
                  <a:cubicBezTo>
                    <a:pt x="653" y="139"/>
                    <a:pt x="653" y="139"/>
                    <a:pt x="653" y="139"/>
                  </a:cubicBezTo>
                  <a:cubicBezTo>
                    <a:pt x="653" y="139"/>
                    <a:pt x="653" y="139"/>
                    <a:pt x="653" y="139"/>
                  </a:cubicBezTo>
                  <a:cubicBezTo>
                    <a:pt x="651" y="136"/>
                    <a:pt x="648" y="133"/>
                    <a:pt x="646" y="130"/>
                  </a:cubicBezTo>
                  <a:close/>
                  <a:moveTo>
                    <a:pt x="619" y="101"/>
                  </a:moveTo>
                  <a:cubicBezTo>
                    <a:pt x="616" y="104"/>
                    <a:pt x="616" y="104"/>
                    <a:pt x="616" y="104"/>
                  </a:cubicBezTo>
                  <a:cubicBezTo>
                    <a:pt x="621" y="109"/>
                    <a:pt x="625" y="114"/>
                    <a:pt x="630" y="118"/>
                  </a:cubicBezTo>
                  <a:cubicBezTo>
                    <a:pt x="633" y="116"/>
                    <a:pt x="633" y="116"/>
                    <a:pt x="633" y="116"/>
                  </a:cubicBezTo>
                  <a:cubicBezTo>
                    <a:pt x="631" y="114"/>
                    <a:pt x="629" y="112"/>
                    <a:pt x="628" y="110"/>
                  </a:cubicBezTo>
                  <a:cubicBezTo>
                    <a:pt x="628" y="110"/>
                    <a:pt x="628" y="110"/>
                    <a:pt x="628" y="110"/>
                  </a:cubicBezTo>
                  <a:cubicBezTo>
                    <a:pt x="628" y="110"/>
                    <a:pt x="628" y="110"/>
                    <a:pt x="628" y="110"/>
                  </a:cubicBezTo>
                  <a:cubicBezTo>
                    <a:pt x="628" y="110"/>
                    <a:pt x="628" y="110"/>
                    <a:pt x="628" y="110"/>
                  </a:cubicBezTo>
                  <a:cubicBezTo>
                    <a:pt x="628" y="110"/>
                    <a:pt x="628" y="110"/>
                    <a:pt x="628" y="110"/>
                  </a:cubicBezTo>
                  <a:cubicBezTo>
                    <a:pt x="628" y="110"/>
                    <a:pt x="628" y="110"/>
                    <a:pt x="628" y="110"/>
                  </a:cubicBezTo>
                  <a:cubicBezTo>
                    <a:pt x="628" y="110"/>
                    <a:pt x="627" y="110"/>
                    <a:pt x="627" y="110"/>
                  </a:cubicBezTo>
                  <a:cubicBezTo>
                    <a:pt x="627" y="110"/>
                    <a:pt x="627" y="110"/>
                    <a:pt x="627" y="110"/>
                  </a:cubicBezTo>
                  <a:cubicBezTo>
                    <a:pt x="627" y="110"/>
                    <a:pt x="627" y="110"/>
                    <a:pt x="627" y="110"/>
                  </a:cubicBezTo>
                  <a:cubicBezTo>
                    <a:pt x="627" y="110"/>
                    <a:pt x="627" y="110"/>
                    <a:pt x="627" y="110"/>
                  </a:cubicBezTo>
                  <a:cubicBezTo>
                    <a:pt x="627" y="110"/>
                    <a:pt x="627" y="110"/>
                    <a:pt x="627" y="110"/>
                  </a:cubicBezTo>
                  <a:cubicBezTo>
                    <a:pt x="627" y="110"/>
                    <a:pt x="627" y="110"/>
                    <a:pt x="627" y="110"/>
                  </a:cubicBezTo>
                  <a:cubicBezTo>
                    <a:pt x="627" y="110"/>
                    <a:pt x="627" y="110"/>
                    <a:pt x="627" y="110"/>
                  </a:cubicBezTo>
                  <a:cubicBezTo>
                    <a:pt x="627" y="110"/>
                    <a:pt x="627" y="110"/>
                    <a:pt x="627" y="110"/>
                  </a:cubicBezTo>
                  <a:cubicBezTo>
                    <a:pt x="627" y="110"/>
                    <a:pt x="627" y="110"/>
                    <a:pt x="627" y="110"/>
                  </a:cubicBezTo>
                  <a:cubicBezTo>
                    <a:pt x="627" y="109"/>
                    <a:pt x="627" y="109"/>
                    <a:pt x="627" y="109"/>
                  </a:cubicBezTo>
                  <a:cubicBezTo>
                    <a:pt x="627" y="109"/>
                    <a:pt x="627" y="109"/>
                    <a:pt x="627" y="109"/>
                  </a:cubicBezTo>
                  <a:cubicBezTo>
                    <a:pt x="627" y="109"/>
                    <a:pt x="627" y="109"/>
                    <a:pt x="627" y="109"/>
                  </a:cubicBezTo>
                  <a:cubicBezTo>
                    <a:pt x="627" y="109"/>
                    <a:pt x="627" y="109"/>
                    <a:pt x="627" y="109"/>
                  </a:cubicBezTo>
                  <a:cubicBezTo>
                    <a:pt x="627" y="109"/>
                    <a:pt x="627" y="109"/>
                    <a:pt x="627" y="109"/>
                  </a:cubicBezTo>
                  <a:cubicBezTo>
                    <a:pt x="627" y="109"/>
                    <a:pt x="627"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9"/>
                    <a:pt x="626" y="109"/>
                    <a:pt x="626" y="109"/>
                  </a:cubicBezTo>
                  <a:cubicBezTo>
                    <a:pt x="626" y="108"/>
                    <a:pt x="626" y="108"/>
                    <a:pt x="626" y="108"/>
                  </a:cubicBezTo>
                  <a:cubicBezTo>
                    <a:pt x="626" y="108"/>
                    <a:pt x="626" y="108"/>
                    <a:pt x="626" y="108"/>
                  </a:cubicBezTo>
                  <a:cubicBezTo>
                    <a:pt x="626" y="108"/>
                    <a:pt x="626" y="108"/>
                    <a:pt x="626" y="108"/>
                  </a:cubicBezTo>
                  <a:cubicBezTo>
                    <a:pt x="626" y="108"/>
                    <a:pt x="626" y="108"/>
                    <a:pt x="625" y="108"/>
                  </a:cubicBezTo>
                  <a:cubicBezTo>
                    <a:pt x="625" y="108"/>
                    <a:pt x="625" y="108"/>
                    <a:pt x="625" y="108"/>
                  </a:cubicBezTo>
                  <a:cubicBezTo>
                    <a:pt x="625" y="108"/>
                    <a:pt x="625" y="108"/>
                    <a:pt x="625" y="108"/>
                  </a:cubicBezTo>
                  <a:cubicBezTo>
                    <a:pt x="625" y="108"/>
                    <a:pt x="625" y="108"/>
                    <a:pt x="625" y="108"/>
                  </a:cubicBezTo>
                  <a:cubicBezTo>
                    <a:pt x="625" y="108"/>
                    <a:pt x="625" y="108"/>
                    <a:pt x="625" y="108"/>
                  </a:cubicBezTo>
                  <a:cubicBezTo>
                    <a:pt x="625" y="108"/>
                    <a:pt x="625" y="108"/>
                    <a:pt x="625" y="108"/>
                  </a:cubicBezTo>
                  <a:cubicBezTo>
                    <a:pt x="625" y="108"/>
                    <a:pt x="625" y="108"/>
                    <a:pt x="625" y="108"/>
                  </a:cubicBezTo>
                  <a:cubicBezTo>
                    <a:pt x="625" y="108"/>
                    <a:pt x="625" y="108"/>
                    <a:pt x="625" y="108"/>
                  </a:cubicBezTo>
                  <a:cubicBezTo>
                    <a:pt x="625" y="108"/>
                    <a:pt x="625" y="108"/>
                    <a:pt x="625" y="108"/>
                  </a:cubicBezTo>
                  <a:cubicBezTo>
                    <a:pt x="625" y="108"/>
                    <a:pt x="625" y="108"/>
                    <a:pt x="625" y="108"/>
                  </a:cubicBezTo>
                  <a:cubicBezTo>
                    <a:pt x="625" y="108"/>
                    <a:pt x="625" y="108"/>
                    <a:pt x="625" y="108"/>
                  </a:cubicBezTo>
                  <a:cubicBezTo>
                    <a:pt x="625" y="107"/>
                    <a:pt x="625" y="107"/>
                    <a:pt x="625" y="107"/>
                  </a:cubicBezTo>
                  <a:cubicBezTo>
                    <a:pt x="625" y="107"/>
                    <a:pt x="625" y="107"/>
                    <a:pt x="625" y="107"/>
                  </a:cubicBezTo>
                  <a:cubicBezTo>
                    <a:pt x="625" y="107"/>
                    <a:pt x="625" y="107"/>
                    <a:pt x="625" y="107"/>
                  </a:cubicBezTo>
                  <a:cubicBezTo>
                    <a:pt x="625" y="107"/>
                    <a:pt x="625" y="107"/>
                    <a:pt x="625" y="107"/>
                  </a:cubicBezTo>
                  <a:cubicBezTo>
                    <a:pt x="625" y="107"/>
                    <a:pt x="625" y="107"/>
                    <a:pt x="625" y="107"/>
                  </a:cubicBezTo>
                  <a:cubicBezTo>
                    <a:pt x="625" y="107"/>
                    <a:pt x="625" y="107"/>
                    <a:pt x="625" y="107"/>
                  </a:cubicBezTo>
                  <a:cubicBezTo>
                    <a:pt x="624" y="107"/>
                    <a:pt x="624" y="107"/>
                    <a:pt x="624" y="107"/>
                  </a:cubicBezTo>
                  <a:cubicBezTo>
                    <a:pt x="624" y="107"/>
                    <a:pt x="624" y="107"/>
                    <a:pt x="624" y="107"/>
                  </a:cubicBezTo>
                  <a:cubicBezTo>
                    <a:pt x="624" y="107"/>
                    <a:pt x="624" y="107"/>
                    <a:pt x="624" y="107"/>
                  </a:cubicBezTo>
                  <a:cubicBezTo>
                    <a:pt x="624" y="107"/>
                    <a:pt x="624" y="107"/>
                    <a:pt x="624" y="107"/>
                  </a:cubicBezTo>
                  <a:cubicBezTo>
                    <a:pt x="624" y="107"/>
                    <a:pt x="624" y="107"/>
                    <a:pt x="624" y="107"/>
                  </a:cubicBezTo>
                  <a:cubicBezTo>
                    <a:pt x="624" y="107"/>
                    <a:pt x="624" y="107"/>
                    <a:pt x="624" y="107"/>
                  </a:cubicBezTo>
                  <a:cubicBezTo>
                    <a:pt x="624" y="107"/>
                    <a:pt x="624" y="107"/>
                    <a:pt x="624" y="107"/>
                  </a:cubicBezTo>
                  <a:cubicBezTo>
                    <a:pt x="624" y="107"/>
                    <a:pt x="624" y="107"/>
                    <a:pt x="624" y="107"/>
                  </a:cubicBezTo>
                  <a:cubicBezTo>
                    <a:pt x="624" y="107"/>
                    <a:pt x="624" y="106"/>
                    <a:pt x="624" y="106"/>
                  </a:cubicBezTo>
                  <a:cubicBezTo>
                    <a:pt x="624" y="106"/>
                    <a:pt x="624" y="106"/>
                    <a:pt x="624" y="106"/>
                  </a:cubicBezTo>
                  <a:cubicBezTo>
                    <a:pt x="624" y="106"/>
                    <a:pt x="624" y="106"/>
                    <a:pt x="624" y="106"/>
                  </a:cubicBezTo>
                  <a:cubicBezTo>
                    <a:pt x="624" y="106"/>
                    <a:pt x="624" y="106"/>
                    <a:pt x="624" y="106"/>
                  </a:cubicBezTo>
                  <a:cubicBezTo>
                    <a:pt x="624" y="106"/>
                    <a:pt x="624" y="106"/>
                    <a:pt x="624" y="106"/>
                  </a:cubicBezTo>
                  <a:cubicBezTo>
                    <a:pt x="624" y="106"/>
                    <a:pt x="624" y="106"/>
                    <a:pt x="624" y="106"/>
                  </a:cubicBezTo>
                  <a:cubicBezTo>
                    <a:pt x="623" y="106"/>
                    <a:pt x="623" y="106"/>
                    <a:pt x="623" y="106"/>
                  </a:cubicBezTo>
                  <a:cubicBezTo>
                    <a:pt x="623" y="106"/>
                    <a:pt x="623" y="106"/>
                    <a:pt x="623" y="106"/>
                  </a:cubicBezTo>
                  <a:cubicBezTo>
                    <a:pt x="623" y="106"/>
                    <a:pt x="623" y="106"/>
                    <a:pt x="623" y="106"/>
                  </a:cubicBezTo>
                  <a:cubicBezTo>
                    <a:pt x="623" y="106"/>
                    <a:pt x="623" y="106"/>
                    <a:pt x="623" y="106"/>
                  </a:cubicBezTo>
                  <a:cubicBezTo>
                    <a:pt x="623" y="106"/>
                    <a:pt x="623" y="106"/>
                    <a:pt x="623" y="106"/>
                  </a:cubicBezTo>
                  <a:cubicBezTo>
                    <a:pt x="623" y="106"/>
                    <a:pt x="623" y="106"/>
                    <a:pt x="623" y="106"/>
                  </a:cubicBezTo>
                  <a:cubicBezTo>
                    <a:pt x="622" y="104"/>
                    <a:pt x="620" y="103"/>
                    <a:pt x="619" y="101"/>
                  </a:cubicBezTo>
                  <a:close/>
                  <a:moveTo>
                    <a:pt x="588" y="75"/>
                  </a:moveTo>
                  <a:cubicBezTo>
                    <a:pt x="586" y="79"/>
                    <a:pt x="586" y="79"/>
                    <a:pt x="586" y="79"/>
                  </a:cubicBezTo>
                  <a:cubicBezTo>
                    <a:pt x="591" y="83"/>
                    <a:pt x="596" y="87"/>
                    <a:pt x="601" y="91"/>
                  </a:cubicBezTo>
                  <a:cubicBezTo>
                    <a:pt x="604" y="88"/>
                    <a:pt x="604" y="88"/>
                    <a:pt x="604" y="88"/>
                  </a:cubicBezTo>
                  <a:cubicBezTo>
                    <a:pt x="599" y="84"/>
                    <a:pt x="593" y="79"/>
                    <a:pt x="588" y="75"/>
                  </a:cubicBezTo>
                  <a:close/>
                  <a:moveTo>
                    <a:pt x="555" y="53"/>
                  </a:moveTo>
                  <a:cubicBezTo>
                    <a:pt x="553" y="56"/>
                    <a:pt x="553" y="56"/>
                    <a:pt x="553" y="56"/>
                  </a:cubicBezTo>
                  <a:cubicBezTo>
                    <a:pt x="559" y="60"/>
                    <a:pt x="564" y="63"/>
                    <a:pt x="570" y="67"/>
                  </a:cubicBezTo>
                  <a:cubicBezTo>
                    <a:pt x="572" y="64"/>
                    <a:pt x="572" y="64"/>
                    <a:pt x="572" y="64"/>
                  </a:cubicBezTo>
                  <a:cubicBezTo>
                    <a:pt x="572" y="64"/>
                    <a:pt x="572" y="64"/>
                    <a:pt x="572" y="64"/>
                  </a:cubicBezTo>
                  <a:cubicBezTo>
                    <a:pt x="572" y="64"/>
                    <a:pt x="572" y="64"/>
                    <a:pt x="572" y="64"/>
                  </a:cubicBezTo>
                  <a:cubicBezTo>
                    <a:pt x="572" y="64"/>
                    <a:pt x="572" y="64"/>
                    <a:pt x="572" y="64"/>
                  </a:cubicBezTo>
                  <a:cubicBezTo>
                    <a:pt x="572" y="64"/>
                    <a:pt x="572" y="64"/>
                    <a:pt x="572" y="63"/>
                  </a:cubicBezTo>
                  <a:cubicBezTo>
                    <a:pt x="572" y="63"/>
                    <a:pt x="572" y="63"/>
                    <a:pt x="572" y="63"/>
                  </a:cubicBezTo>
                  <a:cubicBezTo>
                    <a:pt x="572" y="63"/>
                    <a:pt x="572" y="63"/>
                    <a:pt x="572" y="63"/>
                  </a:cubicBezTo>
                  <a:cubicBezTo>
                    <a:pt x="572" y="63"/>
                    <a:pt x="572" y="63"/>
                    <a:pt x="572" y="63"/>
                  </a:cubicBezTo>
                  <a:cubicBezTo>
                    <a:pt x="572"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1" y="63"/>
                    <a:pt x="571" y="63"/>
                    <a:pt x="571" y="63"/>
                  </a:cubicBezTo>
                  <a:cubicBezTo>
                    <a:pt x="570" y="63"/>
                    <a:pt x="570" y="63"/>
                    <a:pt x="570" y="63"/>
                  </a:cubicBezTo>
                  <a:cubicBezTo>
                    <a:pt x="570" y="63"/>
                    <a:pt x="570" y="63"/>
                    <a:pt x="570" y="63"/>
                  </a:cubicBezTo>
                  <a:cubicBezTo>
                    <a:pt x="570" y="63"/>
                    <a:pt x="570" y="63"/>
                    <a:pt x="570" y="63"/>
                  </a:cubicBezTo>
                  <a:cubicBezTo>
                    <a:pt x="570" y="63"/>
                    <a:pt x="570" y="63"/>
                    <a:pt x="570" y="63"/>
                  </a:cubicBezTo>
                  <a:cubicBezTo>
                    <a:pt x="570" y="62"/>
                    <a:pt x="570" y="62"/>
                    <a:pt x="570" y="62"/>
                  </a:cubicBezTo>
                  <a:cubicBezTo>
                    <a:pt x="570" y="62"/>
                    <a:pt x="570" y="62"/>
                    <a:pt x="570" y="62"/>
                  </a:cubicBezTo>
                  <a:cubicBezTo>
                    <a:pt x="570" y="62"/>
                    <a:pt x="570" y="62"/>
                    <a:pt x="570" y="62"/>
                  </a:cubicBezTo>
                  <a:cubicBezTo>
                    <a:pt x="570" y="62"/>
                    <a:pt x="570" y="62"/>
                    <a:pt x="570" y="62"/>
                  </a:cubicBezTo>
                  <a:cubicBezTo>
                    <a:pt x="570" y="62"/>
                    <a:pt x="570" y="62"/>
                    <a:pt x="570" y="62"/>
                  </a:cubicBezTo>
                  <a:cubicBezTo>
                    <a:pt x="569" y="62"/>
                    <a:pt x="569" y="62"/>
                    <a:pt x="569" y="62"/>
                  </a:cubicBezTo>
                  <a:cubicBezTo>
                    <a:pt x="569" y="62"/>
                    <a:pt x="569" y="62"/>
                    <a:pt x="569" y="62"/>
                  </a:cubicBezTo>
                  <a:cubicBezTo>
                    <a:pt x="569" y="62"/>
                    <a:pt x="569" y="62"/>
                    <a:pt x="569" y="62"/>
                  </a:cubicBezTo>
                  <a:cubicBezTo>
                    <a:pt x="569" y="62"/>
                    <a:pt x="569" y="62"/>
                    <a:pt x="569" y="61"/>
                  </a:cubicBezTo>
                  <a:cubicBezTo>
                    <a:pt x="569" y="61"/>
                    <a:pt x="569" y="61"/>
                    <a:pt x="569" y="61"/>
                  </a:cubicBezTo>
                  <a:cubicBezTo>
                    <a:pt x="566" y="59"/>
                    <a:pt x="563" y="58"/>
                    <a:pt x="560" y="56"/>
                  </a:cubicBezTo>
                  <a:cubicBezTo>
                    <a:pt x="560" y="56"/>
                    <a:pt x="560" y="56"/>
                    <a:pt x="560" y="56"/>
                  </a:cubicBezTo>
                  <a:cubicBezTo>
                    <a:pt x="560" y="56"/>
                    <a:pt x="560" y="56"/>
                    <a:pt x="560" y="56"/>
                  </a:cubicBezTo>
                  <a:cubicBezTo>
                    <a:pt x="560" y="56"/>
                    <a:pt x="560" y="56"/>
                    <a:pt x="560" y="56"/>
                  </a:cubicBezTo>
                  <a:cubicBezTo>
                    <a:pt x="559" y="56"/>
                    <a:pt x="559" y="55"/>
                    <a:pt x="559" y="55"/>
                  </a:cubicBezTo>
                  <a:cubicBezTo>
                    <a:pt x="559" y="55"/>
                    <a:pt x="559" y="55"/>
                    <a:pt x="559" y="55"/>
                  </a:cubicBezTo>
                  <a:cubicBezTo>
                    <a:pt x="559" y="55"/>
                    <a:pt x="559" y="55"/>
                    <a:pt x="559" y="55"/>
                  </a:cubicBezTo>
                  <a:cubicBezTo>
                    <a:pt x="559" y="55"/>
                    <a:pt x="559" y="55"/>
                    <a:pt x="559" y="55"/>
                  </a:cubicBezTo>
                  <a:cubicBezTo>
                    <a:pt x="559" y="55"/>
                    <a:pt x="559" y="55"/>
                    <a:pt x="559" y="55"/>
                  </a:cubicBezTo>
                  <a:cubicBezTo>
                    <a:pt x="559" y="55"/>
                    <a:pt x="559" y="55"/>
                    <a:pt x="559" y="55"/>
                  </a:cubicBezTo>
                  <a:cubicBezTo>
                    <a:pt x="559" y="55"/>
                    <a:pt x="559" y="55"/>
                    <a:pt x="559" y="55"/>
                  </a:cubicBezTo>
                  <a:cubicBezTo>
                    <a:pt x="559" y="55"/>
                    <a:pt x="559" y="55"/>
                    <a:pt x="559" y="55"/>
                  </a:cubicBezTo>
                  <a:cubicBezTo>
                    <a:pt x="558" y="55"/>
                    <a:pt x="558" y="55"/>
                    <a:pt x="558" y="55"/>
                  </a:cubicBezTo>
                  <a:cubicBezTo>
                    <a:pt x="558" y="55"/>
                    <a:pt x="558" y="55"/>
                    <a:pt x="558" y="55"/>
                  </a:cubicBezTo>
                  <a:cubicBezTo>
                    <a:pt x="558" y="55"/>
                    <a:pt x="558" y="55"/>
                    <a:pt x="558" y="55"/>
                  </a:cubicBezTo>
                  <a:cubicBezTo>
                    <a:pt x="558" y="55"/>
                    <a:pt x="558" y="55"/>
                    <a:pt x="558" y="55"/>
                  </a:cubicBezTo>
                  <a:cubicBezTo>
                    <a:pt x="558" y="55"/>
                    <a:pt x="558" y="55"/>
                    <a:pt x="558" y="54"/>
                  </a:cubicBezTo>
                  <a:cubicBezTo>
                    <a:pt x="558" y="54"/>
                    <a:pt x="558" y="54"/>
                    <a:pt x="558" y="54"/>
                  </a:cubicBezTo>
                  <a:cubicBezTo>
                    <a:pt x="558" y="54"/>
                    <a:pt x="558" y="54"/>
                    <a:pt x="558" y="54"/>
                  </a:cubicBezTo>
                  <a:cubicBezTo>
                    <a:pt x="558" y="54"/>
                    <a:pt x="558" y="54"/>
                    <a:pt x="558" y="54"/>
                  </a:cubicBezTo>
                  <a:cubicBezTo>
                    <a:pt x="558" y="54"/>
                    <a:pt x="558" y="54"/>
                    <a:pt x="558" y="54"/>
                  </a:cubicBezTo>
                  <a:cubicBezTo>
                    <a:pt x="558" y="54"/>
                    <a:pt x="558" y="54"/>
                    <a:pt x="558"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7" y="54"/>
                    <a:pt x="557" y="54"/>
                  </a:cubicBezTo>
                  <a:cubicBezTo>
                    <a:pt x="557" y="54"/>
                    <a:pt x="556" y="54"/>
                    <a:pt x="556" y="54"/>
                  </a:cubicBezTo>
                  <a:cubicBezTo>
                    <a:pt x="556" y="54"/>
                    <a:pt x="556" y="54"/>
                    <a:pt x="556" y="54"/>
                  </a:cubicBezTo>
                  <a:cubicBezTo>
                    <a:pt x="556" y="54"/>
                    <a:pt x="556" y="54"/>
                    <a:pt x="556" y="54"/>
                  </a:cubicBezTo>
                  <a:cubicBezTo>
                    <a:pt x="556" y="54"/>
                    <a:pt x="556" y="54"/>
                    <a:pt x="556" y="54"/>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6" y="53"/>
                    <a:pt x="556" y="53"/>
                    <a:pt x="556" y="53"/>
                  </a:cubicBezTo>
                  <a:cubicBezTo>
                    <a:pt x="555" y="53"/>
                    <a:pt x="555" y="53"/>
                    <a:pt x="555" y="53"/>
                  </a:cubicBezTo>
                  <a:close/>
                  <a:moveTo>
                    <a:pt x="520" y="34"/>
                  </a:moveTo>
                  <a:cubicBezTo>
                    <a:pt x="518" y="38"/>
                    <a:pt x="518" y="38"/>
                    <a:pt x="518" y="38"/>
                  </a:cubicBezTo>
                  <a:cubicBezTo>
                    <a:pt x="524" y="40"/>
                    <a:pt x="530" y="43"/>
                    <a:pt x="536" y="47"/>
                  </a:cubicBezTo>
                  <a:cubicBezTo>
                    <a:pt x="538" y="43"/>
                    <a:pt x="538" y="43"/>
                    <a:pt x="538" y="43"/>
                  </a:cubicBezTo>
                  <a:cubicBezTo>
                    <a:pt x="533" y="40"/>
                    <a:pt x="527" y="38"/>
                    <a:pt x="522" y="35"/>
                  </a:cubicBezTo>
                  <a:cubicBezTo>
                    <a:pt x="522" y="35"/>
                    <a:pt x="522" y="35"/>
                    <a:pt x="522" y="35"/>
                  </a:cubicBezTo>
                  <a:cubicBezTo>
                    <a:pt x="522" y="35"/>
                    <a:pt x="521" y="35"/>
                    <a:pt x="521" y="35"/>
                  </a:cubicBezTo>
                  <a:cubicBezTo>
                    <a:pt x="521" y="35"/>
                    <a:pt x="521" y="35"/>
                    <a:pt x="521" y="35"/>
                  </a:cubicBezTo>
                  <a:cubicBezTo>
                    <a:pt x="521" y="35"/>
                    <a:pt x="521" y="35"/>
                    <a:pt x="521" y="35"/>
                  </a:cubicBezTo>
                  <a:cubicBezTo>
                    <a:pt x="521" y="35"/>
                    <a:pt x="521" y="35"/>
                    <a:pt x="521" y="35"/>
                  </a:cubicBezTo>
                  <a:cubicBezTo>
                    <a:pt x="521" y="35"/>
                    <a:pt x="521" y="35"/>
                    <a:pt x="521" y="35"/>
                  </a:cubicBezTo>
                  <a:cubicBezTo>
                    <a:pt x="521" y="35"/>
                    <a:pt x="521" y="35"/>
                    <a:pt x="521" y="35"/>
                  </a:cubicBezTo>
                  <a:cubicBezTo>
                    <a:pt x="521" y="35"/>
                    <a:pt x="521" y="34"/>
                    <a:pt x="521" y="34"/>
                  </a:cubicBezTo>
                  <a:cubicBezTo>
                    <a:pt x="521" y="34"/>
                    <a:pt x="521" y="34"/>
                    <a:pt x="521" y="34"/>
                  </a:cubicBezTo>
                  <a:cubicBezTo>
                    <a:pt x="521" y="34"/>
                    <a:pt x="521" y="34"/>
                    <a:pt x="521" y="34"/>
                  </a:cubicBezTo>
                  <a:cubicBezTo>
                    <a:pt x="521" y="34"/>
                    <a:pt x="521" y="34"/>
                    <a:pt x="521" y="34"/>
                  </a:cubicBezTo>
                  <a:cubicBezTo>
                    <a:pt x="521" y="34"/>
                    <a:pt x="520" y="34"/>
                    <a:pt x="520" y="34"/>
                  </a:cubicBezTo>
                  <a:cubicBezTo>
                    <a:pt x="520" y="34"/>
                    <a:pt x="520" y="34"/>
                    <a:pt x="520" y="34"/>
                  </a:cubicBezTo>
                  <a:cubicBezTo>
                    <a:pt x="520" y="34"/>
                    <a:pt x="520" y="34"/>
                    <a:pt x="520" y="34"/>
                  </a:cubicBezTo>
                  <a:cubicBezTo>
                    <a:pt x="520" y="34"/>
                    <a:pt x="520" y="34"/>
                    <a:pt x="520" y="34"/>
                  </a:cubicBezTo>
                  <a:close/>
                  <a:moveTo>
                    <a:pt x="483" y="19"/>
                  </a:moveTo>
                  <a:cubicBezTo>
                    <a:pt x="481" y="23"/>
                    <a:pt x="481" y="23"/>
                    <a:pt x="481" y="23"/>
                  </a:cubicBezTo>
                  <a:cubicBezTo>
                    <a:pt x="488" y="25"/>
                    <a:pt x="494" y="27"/>
                    <a:pt x="500" y="30"/>
                  </a:cubicBezTo>
                  <a:cubicBezTo>
                    <a:pt x="501" y="26"/>
                    <a:pt x="501" y="26"/>
                    <a:pt x="501" y="26"/>
                  </a:cubicBezTo>
                  <a:cubicBezTo>
                    <a:pt x="500" y="26"/>
                    <a:pt x="500" y="25"/>
                    <a:pt x="499" y="25"/>
                  </a:cubicBezTo>
                  <a:cubicBezTo>
                    <a:pt x="499" y="25"/>
                    <a:pt x="499" y="25"/>
                    <a:pt x="499"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8" y="25"/>
                  </a:cubicBezTo>
                  <a:cubicBezTo>
                    <a:pt x="498" y="25"/>
                    <a:pt x="498" y="25"/>
                    <a:pt x="497" y="25"/>
                  </a:cubicBezTo>
                  <a:cubicBezTo>
                    <a:pt x="497" y="25"/>
                    <a:pt x="497" y="25"/>
                    <a:pt x="497" y="25"/>
                  </a:cubicBezTo>
                  <a:cubicBezTo>
                    <a:pt x="497" y="25"/>
                    <a:pt x="497" y="25"/>
                    <a:pt x="497" y="25"/>
                  </a:cubicBezTo>
                  <a:cubicBezTo>
                    <a:pt x="497" y="25"/>
                    <a:pt x="497" y="25"/>
                    <a:pt x="497" y="25"/>
                  </a:cubicBezTo>
                  <a:cubicBezTo>
                    <a:pt x="497" y="25"/>
                    <a:pt x="497" y="24"/>
                    <a:pt x="497"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7" y="24"/>
                    <a:pt x="497" y="24"/>
                    <a:pt x="497"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6" y="24"/>
                    <a:pt x="496" y="24"/>
                    <a:pt x="496" y="24"/>
                  </a:cubicBezTo>
                  <a:cubicBezTo>
                    <a:pt x="491" y="22"/>
                    <a:pt x="487" y="21"/>
                    <a:pt x="483" y="19"/>
                  </a:cubicBezTo>
                  <a:close/>
                  <a:moveTo>
                    <a:pt x="444" y="9"/>
                  </a:moveTo>
                  <a:cubicBezTo>
                    <a:pt x="443" y="13"/>
                    <a:pt x="443" y="13"/>
                    <a:pt x="443" y="13"/>
                  </a:cubicBezTo>
                  <a:cubicBezTo>
                    <a:pt x="450" y="14"/>
                    <a:pt x="456" y="16"/>
                    <a:pt x="463" y="17"/>
                  </a:cubicBezTo>
                  <a:cubicBezTo>
                    <a:pt x="464" y="13"/>
                    <a:pt x="464" y="13"/>
                    <a:pt x="464" y="13"/>
                  </a:cubicBezTo>
                  <a:cubicBezTo>
                    <a:pt x="457" y="12"/>
                    <a:pt x="451" y="10"/>
                    <a:pt x="444" y="9"/>
                  </a:cubicBezTo>
                  <a:close/>
                  <a:moveTo>
                    <a:pt x="405" y="2"/>
                  </a:moveTo>
                  <a:cubicBezTo>
                    <a:pt x="404" y="6"/>
                    <a:pt x="404" y="6"/>
                    <a:pt x="404" y="6"/>
                  </a:cubicBezTo>
                  <a:cubicBezTo>
                    <a:pt x="411" y="7"/>
                    <a:pt x="417" y="8"/>
                    <a:pt x="424" y="9"/>
                  </a:cubicBezTo>
                  <a:cubicBezTo>
                    <a:pt x="425" y="5"/>
                    <a:pt x="425" y="5"/>
                    <a:pt x="425" y="5"/>
                  </a:cubicBezTo>
                  <a:cubicBezTo>
                    <a:pt x="422" y="5"/>
                    <a:pt x="420" y="4"/>
                    <a:pt x="418" y="4"/>
                  </a:cubicBezTo>
                  <a:cubicBezTo>
                    <a:pt x="418" y="4"/>
                    <a:pt x="418" y="4"/>
                    <a:pt x="418" y="4"/>
                  </a:cubicBezTo>
                  <a:cubicBezTo>
                    <a:pt x="418" y="4"/>
                    <a:pt x="418" y="4"/>
                    <a:pt x="418" y="4"/>
                  </a:cubicBezTo>
                  <a:cubicBezTo>
                    <a:pt x="418" y="4"/>
                    <a:pt x="418" y="4"/>
                    <a:pt x="418" y="4"/>
                  </a:cubicBezTo>
                  <a:cubicBezTo>
                    <a:pt x="418" y="4"/>
                    <a:pt x="418" y="4"/>
                    <a:pt x="418" y="4"/>
                  </a:cubicBezTo>
                  <a:cubicBezTo>
                    <a:pt x="418" y="4"/>
                    <a:pt x="418" y="4"/>
                    <a:pt x="418" y="4"/>
                  </a:cubicBezTo>
                  <a:cubicBezTo>
                    <a:pt x="418"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7" y="4"/>
                    <a:pt x="417" y="4"/>
                  </a:cubicBezTo>
                  <a:cubicBezTo>
                    <a:pt x="417"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6" y="4"/>
                  </a:cubicBezTo>
                  <a:cubicBezTo>
                    <a:pt x="416" y="4"/>
                    <a:pt x="416" y="4"/>
                    <a:pt x="415" y="4"/>
                  </a:cubicBezTo>
                  <a:cubicBezTo>
                    <a:pt x="415" y="4"/>
                    <a:pt x="415" y="4"/>
                    <a:pt x="415" y="4"/>
                  </a:cubicBezTo>
                  <a:cubicBezTo>
                    <a:pt x="415" y="4"/>
                    <a:pt x="415" y="4"/>
                    <a:pt x="415" y="4"/>
                  </a:cubicBezTo>
                  <a:cubicBezTo>
                    <a:pt x="415" y="4"/>
                    <a:pt x="415" y="4"/>
                    <a:pt x="415" y="4"/>
                  </a:cubicBezTo>
                  <a:cubicBezTo>
                    <a:pt x="415" y="4"/>
                    <a:pt x="415" y="4"/>
                    <a:pt x="415" y="4"/>
                  </a:cubicBezTo>
                  <a:cubicBezTo>
                    <a:pt x="412" y="3"/>
                    <a:pt x="408" y="3"/>
                    <a:pt x="405" y="2"/>
                  </a:cubicBezTo>
                  <a:close/>
                  <a:moveTo>
                    <a:pt x="366" y="0"/>
                  </a:moveTo>
                  <a:cubicBezTo>
                    <a:pt x="366" y="4"/>
                    <a:pt x="366" y="4"/>
                    <a:pt x="366" y="4"/>
                  </a:cubicBezTo>
                  <a:cubicBezTo>
                    <a:pt x="372" y="4"/>
                    <a:pt x="378" y="4"/>
                    <a:pt x="385" y="5"/>
                  </a:cubicBezTo>
                  <a:cubicBezTo>
                    <a:pt x="385" y="1"/>
                    <a:pt x="385" y="1"/>
                    <a:pt x="385" y="1"/>
                  </a:cubicBezTo>
                  <a:cubicBezTo>
                    <a:pt x="384" y="1"/>
                    <a:pt x="384"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3" y="1"/>
                  </a:cubicBezTo>
                  <a:cubicBezTo>
                    <a:pt x="383" y="1"/>
                    <a:pt x="383"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2" y="1"/>
                    <a:pt x="382" y="1"/>
                  </a:cubicBezTo>
                  <a:cubicBezTo>
                    <a:pt x="382"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1" y="1"/>
                    <a:pt x="381" y="1"/>
                    <a:pt x="381"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80" y="1"/>
                  </a:cubicBezTo>
                  <a:cubicBezTo>
                    <a:pt x="380" y="1"/>
                    <a:pt x="380" y="1"/>
                    <a:pt x="379" y="1"/>
                  </a:cubicBezTo>
                  <a:cubicBezTo>
                    <a:pt x="379" y="1"/>
                    <a:pt x="379" y="1"/>
                    <a:pt x="379" y="1"/>
                  </a:cubicBezTo>
                  <a:cubicBezTo>
                    <a:pt x="379" y="1"/>
                    <a:pt x="379" y="1"/>
                    <a:pt x="379" y="1"/>
                  </a:cubicBezTo>
                  <a:cubicBezTo>
                    <a:pt x="379" y="1"/>
                    <a:pt x="379" y="1"/>
                    <a:pt x="379" y="1"/>
                  </a:cubicBezTo>
                  <a:cubicBezTo>
                    <a:pt x="379" y="1"/>
                    <a:pt x="379" y="0"/>
                    <a:pt x="379" y="0"/>
                  </a:cubicBezTo>
                  <a:cubicBezTo>
                    <a:pt x="379" y="0"/>
                    <a:pt x="379" y="0"/>
                    <a:pt x="379" y="0"/>
                  </a:cubicBezTo>
                  <a:cubicBezTo>
                    <a:pt x="379" y="0"/>
                    <a:pt x="379" y="0"/>
                    <a:pt x="379" y="0"/>
                  </a:cubicBezTo>
                  <a:cubicBezTo>
                    <a:pt x="379" y="0"/>
                    <a:pt x="379" y="0"/>
                    <a:pt x="379" y="0"/>
                  </a:cubicBezTo>
                  <a:cubicBezTo>
                    <a:pt x="379" y="0"/>
                    <a:pt x="379" y="0"/>
                    <a:pt x="379" y="0"/>
                  </a:cubicBezTo>
                  <a:cubicBezTo>
                    <a:pt x="379" y="0"/>
                    <a:pt x="379" y="0"/>
                    <a:pt x="379" y="0"/>
                  </a:cubicBezTo>
                  <a:cubicBezTo>
                    <a:pt x="379" y="0"/>
                    <a:pt x="379" y="0"/>
                    <a:pt x="379" y="0"/>
                  </a:cubicBezTo>
                  <a:cubicBezTo>
                    <a:pt x="379" y="0"/>
                    <a:pt x="379" y="0"/>
                    <a:pt x="379" y="0"/>
                  </a:cubicBezTo>
                  <a:cubicBezTo>
                    <a:pt x="379" y="0"/>
                    <a:pt x="379" y="0"/>
                    <a:pt x="379" y="0"/>
                  </a:cubicBezTo>
                  <a:cubicBezTo>
                    <a:pt x="379" y="0"/>
                    <a:pt x="379" y="0"/>
                    <a:pt x="379" y="0"/>
                  </a:cubicBezTo>
                  <a:cubicBezTo>
                    <a:pt x="379"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8" y="0"/>
                    <a:pt x="378" y="0"/>
                    <a:pt x="378"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7" y="0"/>
                    <a:pt x="377" y="0"/>
                    <a:pt x="377"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6" y="0"/>
                  </a:cubicBezTo>
                  <a:cubicBezTo>
                    <a:pt x="376" y="0"/>
                    <a:pt x="376"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5" y="0"/>
                  </a:cubicBezTo>
                  <a:cubicBezTo>
                    <a:pt x="375" y="0"/>
                    <a:pt x="375"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4" y="0"/>
                  </a:cubicBezTo>
                  <a:cubicBezTo>
                    <a:pt x="374" y="0"/>
                    <a:pt x="374"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3" y="0"/>
                    <a:pt x="373" y="0"/>
                  </a:cubicBezTo>
                  <a:cubicBezTo>
                    <a:pt x="373"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2" y="0"/>
                    <a:pt x="372" y="0"/>
                    <a:pt x="372"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1" y="0"/>
                  </a:cubicBezTo>
                  <a:cubicBezTo>
                    <a:pt x="371" y="0"/>
                    <a:pt x="371"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70" y="0"/>
                  </a:cubicBezTo>
                  <a:cubicBezTo>
                    <a:pt x="370" y="0"/>
                    <a:pt x="370"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9" y="0"/>
                  </a:cubicBezTo>
                  <a:cubicBezTo>
                    <a:pt x="369" y="0"/>
                    <a:pt x="369"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8" y="0"/>
                    <a:pt x="368" y="0"/>
                  </a:cubicBezTo>
                  <a:cubicBezTo>
                    <a:pt x="368"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7" y="0"/>
                    <a:pt x="367" y="0"/>
                    <a:pt x="367" y="0"/>
                  </a:cubicBezTo>
                  <a:cubicBezTo>
                    <a:pt x="366" y="0"/>
                    <a:pt x="366" y="0"/>
                    <a:pt x="366" y="0"/>
                  </a:cubicBezTo>
                  <a:cubicBezTo>
                    <a:pt x="366" y="0"/>
                    <a:pt x="366" y="0"/>
                    <a:pt x="366" y="0"/>
                  </a:cubicBezTo>
                  <a:cubicBezTo>
                    <a:pt x="366" y="0"/>
                    <a:pt x="366" y="0"/>
                    <a:pt x="366" y="0"/>
                  </a:cubicBezTo>
                  <a:close/>
                </a:path>
              </a:pathLst>
            </a:custGeom>
            <a:solidFill>
              <a:srgbClr val="D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C85C87C1-6CB9-4C48-AD40-D26D1356BF99}"/>
                </a:ext>
              </a:extLst>
            </p:cNvPr>
            <p:cNvSpPr>
              <a:spLocks noEditPoints="1"/>
            </p:cNvSpPr>
            <p:nvPr/>
          </p:nvSpPr>
          <p:spPr bwMode="auto">
            <a:xfrm>
              <a:off x="992" y="1485"/>
              <a:ext cx="1907" cy="1908"/>
            </a:xfrm>
            <a:custGeom>
              <a:avLst/>
              <a:gdLst>
                <a:gd name="T0" fmla="*/ 309 w 627"/>
                <a:gd name="T1" fmla="*/ 0 h 627"/>
                <a:gd name="T2" fmla="*/ 304 w 627"/>
                <a:gd name="T3" fmla="*/ 0 h 627"/>
                <a:gd name="T4" fmla="*/ 300 w 627"/>
                <a:gd name="T5" fmla="*/ 0 h 627"/>
                <a:gd name="T6" fmla="*/ 258 w 627"/>
                <a:gd name="T7" fmla="*/ 4 h 627"/>
                <a:gd name="T8" fmla="*/ 231 w 627"/>
                <a:gd name="T9" fmla="*/ 10 h 627"/>
                <a:gd name="T10" fmla="*/ 178 w 627"/>
                <a:gd name="T11" fmla="*/ 30 h 627"/>
                <a:gd name="T12" fmla="*/ 117 w 627"/>
                <a:gd name="T13" fmla="*/ 68 h 627"/>
                <a:gd name="T14" fmla="*/ 93 w 627"/>
                <a:gd name="T15" fmla="*/ 89 h 627"/>
                <a:gd name="T16" fmla="*/ 89 w 627"/>
                <a:gd name="T17" fmla="*/ 94 h 627"/>
                <a:gd name="T18" fmla="*/ 68 w 627"/>
                <a:gd name="T19" fmla="*/ 118 h 627"/>
                <a:gd name="T20" fmla="*/ 43 w 627"/>
                <a:gd name="T21" fmla="*/ 154 h 627"/>
                <a:gd name="T22" fmla="*/ 36 w 627"/>
                <a:gd name="T23" fmla="*/ 165 h 627"/>
                <a:gd name="T24" fmla="*/ 25 w 627"/>
                <a:gd name="T25" fmla="*/ 190 h 627"/>
                <a:gd name="T26" fmla="*/ 23 w 627"/>
                <a:gd name="T27" fmla="*/ 195 h 627"/>
                <a:gd name="T28" fmla="*/ 20 w 627"/>
                <a:gd name="T29" fmla="*/ 201 h 627"/>
                <a:gd name="T30" fmla="*/ 10 w 627"/>
                <a:gd name="T31" fmla="*/ 232 h 627"/>
                <a:gd name="T32" fmla="*/ 9 w 627"/>
                <a:gd name="T33" fmla="*/ 237 h 627"/>
                <a:gd name="T34" fmla="*/ 2 w 627"/>
                <a:gd name="T35" fmla="*/ 273 h 627"/>
                <a:gd name="T36" fmla="*/ 0 w 627"/>
                <a:gd name="T37" fmla="*/ 300 h 627"/>
                <a:gd name="T38" fmla="*/ 0 w 627"/>
                <a:gd name="T39" fmla="*/ 315 h 627"/>
                <a:gd name="T40" fmla="*/ 1 w 627"/>
                <a:gd name="T41" fmla="*/ 344 h 627"/>
                <a:gd name="T42" fmla="*/ 2 w 627"/>
                <a:gd name="T43" fmla="*/ 349 h 627"/>
                <a:gd name="T44" fmla="*/ 2 w 627"/>
                <a:gd name="T45" fmla="*/ 356 h 627"/>
                <a:gd name="T46" fmla="*/ 3 w 627"/>
                <a:gd name="T47" fmla="*/ 360 h 627"/>
                <a:gd name="T48" fmla="*/ 9 w 627"/>
                <a:gd name="T49" fmla="*/ 391 h 627"/>
                <a:gd name="T50" fmla="*/ 10 w 627"/>
                <a:gd name="T51" fmla="*/ 395 h 627"/>
                <a:gd name="T52" fmla="*/ 34 w 627"/>
                <a:gd name="T53" fmla="*/ 456 h 627"/>
                <a:gd name="T54" fmla="*/ 41 w 627"/>
                <a:gd name="T55" fmla="*/ 468 h 627"/>
                <a:gd name="T56" fmla="*/ 61 w 627"/>
                <a:gd name="T57" fmla="*/ 499 h 627"/>
                <a:gd name="T58" fmla="*/ 88 w 627"/>
                <a:gd name="T59" fmla="*/ 531 h 627"/>
                <a:gd name="T60" fmla="*/ 115 w 627"/>
                <a:gd name="T61" fmla="*/ 556 h 627"/>
                <a:gd name="T62" fmla="*/ 118 w 627"/>
                <a:gd name="T63" fmla="*/ 559 h 627"/>
                <a:gd name="T64" fmla="*/ 148 w 627"/>
                <a:gd name="T65" fmla="*/ 579 h 627"/>
                <a:gd name="T66" fmla="*/ 193 w 627"/>
                <a:gd name="T67" fmla="*/ 598 h 627"/>
                <a:gd name="T68" fmla="*/ 214 w 627"/>
                <a:gd name="T69" fmla="*/ 611 h 627"/>
                <a:gd name="T70" fmla="*/ 227 w 627"/>
                <a:gd name="T71" fmla="*/ 615 h 627"/>
                <a:gd name="T72" fmla="*/ 291 w 627"/>
                <a:gd name="T73" fmla="*/ 626 h 627"/>
                <a:gd name="T74" fmla="*/ 297 w 627"/>
                <a:gd name="T75" fmla="*/ 626 h 627"/>
                <a:gd name="T76" fmla="*/ 306 w 627"/>
                <a:gd name="T77" fmla="*/ 627 h 627"/>
                <a:gd name="T78" fmla="*/ 335 w 627"/>
                <a:gd name="T79" fmla="*/ 626 h 627"/>
                <a:gd name="T80" fmla="*/ 410 w 627"/>
                <a:gd name="T81" fmla="*/ 611 h 627"/>
                <a:gd name="T82" fmla="*/ 420 w 627"/>
                <a:gd name="T83" fmla="*/ 608 h 627"/>
                <a:gd name="T84" fmla="*/ 444 w 627"/>
                <a:gd name="T85" fmla="*/ 598 h 627"/>
                <a:gd name="T86" fmla="*/ 488 w 627"/>
                <a:gd name="T87" fmla="*/ 573 h 627"/>
                <a:gd name="T88" fmla="*/ 543 w 627"/>
                <a:gd name="T89" fmla="*/ 527 h 627"/>
                <a:gd name="T90" fmla="*/ 590 w 627"/>
                <a:gd name="T91" fmla="*/ 459 h 627"/>
                <a:gd name="T92" fmla="*/ 608 w 627"/>
                <a:gd name="T93" fmla="*/ 408 h 627"/>
                <a:gd name="T94" fmla="*/ 626 w 627"/>
                <a:gd name="T95" fmla="*/ 331 h 627"/>
                <a:gd name="T96" fmla="*/ 626 w 627"/>
                <a:gd name="T97" fmla="*/ 294 h 627"/>
                <a:gd name="T98" fmla="*/ 621 w 627"/>
                <a:gd name="T99" fmla="*/ 254 h 627"/>
                <a:gd name="T100" fmla="*/ 615 w 627"/>
                <a:gd name="T101" fmla="*/ 228 h 627"/>
                <a:gd name="T102" fmla="*/ 598 w 627"/>
                <a:gd name="T103" fmla="*/ 183 h 627"/>
                <a:gd name="T104" fmla="*/ 583 w 627"/>
                <a:gd name="T105" fmla="*/ 154 h 627"/>
                <a:gd name="T106" fmla="*/ 577 w 627"/>
                <a:gd name="T107" fmla="*/ 144 h 627"/>
                <a:gd name="T108" fmla="*/ 553 w 627"/>
                <a:gd name="T109" fmla="*/ 111 h 627"/>
                <a:gd name="T110" fmla="*/ 530 w 627"/>
                <a:gd name="T111" fmla="*/ 87 h 627"/>
                <a:gd name="T112" fmla="*/ 492 w 627"/>
                <a:gd name="T113" fmla="*/ 56 h 627"/>
                <a:gd name="T114" fmla="*/ 466 w 627"/>
                <a:gd name="T115" fmla="*/ 39 h 627"/>
                <a:gd name="T116" fmla="*/ 396 w 627"/>
                <a:gd name="T117" fmla="*/ 11 h 627"/>
                <a:gd name="T118" fmla="*/ 343 w 627"/>
                <a:gd name="T119" fmla="*/ 1 h 627"/>
                <a:gd name="T120" fmla="*/ 359 w 627"/>
                <a:gd name="T121" fmla="*/ 3 h 627"/>
                <a:gd name="T122" fmla="*/ 355 w 627"/>
                <a:gd name="T123" fmla="*/ 2 h 627"/>
                <a:gd name="T124" fmla="*/ 316 w 627"/>
                <a:gd name="T125"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7" h="627">
                  <a:moveTo>
                    <a:pt x="313" y="0"/>
                  </a:moveTo>
                  <a:cubicBezTo>
                    <a:pt x="313" y="0"/>
                    <a:pt x="313" y="0"/>
                    <a:pt x="313" y="0"/>
                  </a:cubicBezTo>
                  <a:cubicBezTo>
                    <a:pt x="313" y="0"/>
                    <a:pt x="313" y="0"/>
                    <a:pt x="313" y="0"/>
                  </a:cubicBezTo>
                  <a:cubicBezTo>
                    <a:pt x="313" y="0"/>
                    <a:pt x="313" y="0"/>
                    <a:pt x="313" y="0"/>
                  </a:cubicBezTo>
                  <a:cubicBezTo>
                    <a:pt x="313" y="0"/>
                    <a:pt x="313" y="0"/>
                    <a:pt x="313" y="0"/>
                  </a:cubicBezTo>
                  <a:cubicBezTo>
                    <a:pt x="313" y="0"/>
                    <a:pt x="313" y="0"/>
                    <a:pt x="313" y="0"/>
                  </a:cubicBezTo>
                  <a:cubicBezTo>
                    <a:pt x="313" y="0"/>
                    <a:pt x="313" y="0"/>
                    <a:pt x="313" y="0"/>
                  </a:cubicBezTo>
                  <a:cubicBezTo>
                    <a:pt x="313"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2" y="0"/>
                    <a:pt x="312" y="0"/>
                    <a:pt x="312"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1" y="0"/>
                    <a:pt x="311" y="0"/>
                    <a:pt x="311"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10" y="0"/>
                  </a:cubicBezTo>
                  <a:cubicBezTo>
                    <a:pt x="310" y="0"/>
                    <a:pt x="310"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9" y="0"/>
                    <a:pt x="309" y="0"/>
                  </a:cubicBezTo>
                  <a:cubicBezTo>
                    <a:pt x="309"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5" y="0"/>
                    <a:pt x="305" y="0"/>
                  </a:cubicBezTo>
                  <a:cubicBezTo>
                    <a:pt x="305"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4" y="0"/>
                    <a:pt x="304" y="0"/>
                  </a:cubicBezTo>
                  <a:cubicBezTo>
                    <a:pt x="304"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3" y="0"/>
                    <a:pt x="303" y="0"/>
                    <a:pt x="303"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2" y="0"/>
                    <a:pt x="302" y="0"/>
                    <a:pt x="302"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1" y="0"/>
                  </a:cubicBezTo>
                  <a:cubicBezTo>
                    <a:pt x="301" y="0"/>
                    <a:pt x="301"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300" y="0"/>
                    <a:pt x="300" y="0"/>
                  </a:cubicBezTo>
                  <a:cubicBezTo>
                    <a:pt x="300" y="0"/>
                    <a:pt x="299" y="0"/>
                    <a:pt x="299" y="0"/>
                  </a:cubicBezTo>
                  <a:cubicBezTo>
                    <a:pt x="299" y="0"/>
                    <a:pt x="299" y="0"/>
                    <a:pt x="299" y="0"/>
                  </a:cubicBezTo>
                  <a:cubicBezTo>
                    <a:pt x="299" y="0"/>
                    <a:pt x="299" y="0"/>
                    <a:pt x="299" y="0"/>
                  </a:cubicBezTo>
                  <a:cubicBezTo>
                    <a:pt x="299" y="0"/>
                    <a:pt x="299" y="0"/>
                    <a:pt x="299" y="0"/>
                  </a:cubicBezTo>
                  <a:cubicBezTo>
                    <a:pt x="297" y="0"/>
                    <a:pt x="295" y="0"/>
                    <a:pt x="293" y="0"/>
                  </a:cubicBezTo>
                  <a:cubicBezTo>
                    <a:pt x="293" y="4"/>
                    <a:pt x="293" y="4"/>
                    <a:pt x="293" y="4"/>
                  </a:cubicBezTo>
                  <a:cubicBezTo>
                    <a:pt x="300" y="4"/>
                    <a:pt x="306" y="4"/>
                    <a:pt x="313" y="4"/>
                  </a:cubicBezTo>
                  <a:cubicBezTo>
                    <a:pt x="313" y="0"/>
                    <a:pt x="313" y="0"/>
                    <a:pt x="313" y="0"/>
                  </a:cubicBezTo>
                  <a:cubicBezTo>
                    <a:pt x="313" y="0"/>
                    <a:pt x="313" y="0"/>
                    <a:pt x="313" y="0"/>
                  </a:cubicBezTo>
                  <a:close/>
                  <a:moveTo>
                    <a:pt x="273" y="2"/>
                  </a:moveTo>
                  <a:cubicBezTo>
                    <a:pt x="273" y="2"/>
                    <a:pt x="273" y="2"/>
                    <a:pt x="272" y="2"/>
                  </a:cubicBezTo>
                  <a:cubicBezTo>
                    <a:pt x="272" y="2"/>
                    <a:pt x="272" y="2"/>
                    <a:pt x="272" y="2"/>
                  </a:cubicBezTo>
                  <a:cubicBezTo>
                    <a:pt x="272" y="2"/>
                    <a:pt x="272" y="2"/>
                    <a:pt x="272" y="2"/>
                  </a:cubicBezTo>
                  <a:cubicBezTo>
                    <a:pt x="272" y="2"/>
                    <a:pt x="272" y="2"/>
                    <a:pt x="272" y="2"/>
                  </a:cubicBezTo>
                  <a:cubicBezTo>
                    <a:pt x="272" y="2"/>
                    <a:pt x="272" y="2"/>
                    <a:pt x="272" y="2"/>
                  </a:cubicBezTo>
                  <a:cubicBezTo>
                    <a:pt x="272" y="2"/>
                    <a:pt x="272" y="2"/>
                    <a:pt x="272" y="2"/>
                  </a:cubicBezTo>
                  <a:cubicBezTo>
                    <a:pt x="272" y="2"/>
                    <a:pt x="272" y="2"/>
                    <a:pt x="272" y="2"/>
                  </a:cubicBezTo>
                  <a:cubicBezTo>
                    <a:pt x="272" y="2"/>
                    <a:pt x="272" y="2"/>
                    <a:pt x="272" y="2"/>
                  </a:cubicBezTo>
                  <a:cubicBezTo>
                    <a:pt x="272" y="2"/>
                    <a:pt x="272" y="2"/>
                    <a:pt x="272" y="2"/>
                  </a:cubicBezTo>
                  <a:cubicBezTo>
                    <a:pt x="272" y="2"/>
                    <a:pt x="272" y="2"/>
                    <a:pt x="272" y="2"/>
                  </a:cubicBezTo>
                  <a:cubicBezTo>
                    <a:pt x="272" y="2"/>
                    <a:pt x="272"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1" y="2"/>
                    <a:pt x="271" y="2"/>
                  </a:cubicBezTo>
                  <a:cubicBezTo>
                    <a:pt x="271" y="2"/>
                    <a:pt x="270" y="2"/>
                    <a:pt x="270" y="2"/>
                  </a:cubicBezTo>
                  <a:cubicBezTo>
                    <a:pt x="270" y="2"/>
                    <a:pt x="270" y="2"/>
                    <a:pt x="270" y="2"/>
                  </a:cubicBezTo>
                  <a:cubicBezTo>
                    <a:pt x="270" y="2"/>
                    <a:pt x="270" y="2"/>
                    <a:pt x="270" y="2"/>
                  </a:cubicBezTo>
                  <a:cubicBezTo>
                    <a:pt x="270" y="2"/>
                    <a:pt x="270" y="2"/>
                    <a:pt x="270" y="2"/>
                  </a:cubicBezTo>
                  <a:cubicBezTo>
                    <a:pt x="270" y="2"/>
                    <a:pt x="270" y="2"/>
                    <a:pt x="270" y="2"/>
                  </a:cubicBezTo>
                  <a:cubicBezTo>
                    <a:pt x="270" y="2"/>
                    <a:pt x="270" y="2"/>
                    <a:pt x="270" y="2"/>
                  </a:cubicBezTo>
                  <a:cubicBezTo>
                    <a:pt x="270" y="2"/>
                    <a:pt x="270" y="2"/>
                    <a:pt x="270" y="2"/>
                  </a:cubicBezTo>
                  <a:cubicBezTo>
                    <a:pt x="270" y="2"/>
                    <a:pt x="270" y="2"/>
                    <a:pt x="270" y="2"/>
                  </a:cubicBezTo>
                  <a:cubicBezTo>
                    <a:pt x="266" y="3"/>
                    <a:pt x="262" y="4"/>
                    <a:pt x="259" y="4"/>
                  </a:cubicBezTo>
                  <a:cubicBezTo>
                    <a:pt x="259" y="4"/>
                    <a:pt x="259" y="4"/>
                    <a:pt x="259" y="4"/>
                  </a:cubicBezTo>
                  <a:cubicBezTo>
                    <a:pt x="258" y="4"/>
                    <a:pt x="258" y="4"/>
                    <a:pt x="258" y="4"/>
                  </a:cubicBezTo>
                  <a:cubicBezTo>
                    <a:pt x="258" y="4"/>
                    <a:pt x="258" y="4"/>
                    <a:pt x="258" y="4"/>
                  </a:cubicBezTo>
                  <a:cubicBezTo>
                    <a:pt x="258" y="4"/>
                    <a:pt x="258" y="4"/>
                    <a:pt x="258" y="4"/>
                  </a:cubicBezTo>
                  <a:cubicBezTo>
                    <a:pt x="258" y="4"/>
                    <a:pt x="258" y="4"/>
                    <a:pt x="258" y="4"/>
                  </a:cubicBezTo>
                  <a:cubicBezTo>
                    <a:pt x="258" y="4"/>
                    <a:pt x="258" y="4"/>
                    <a:pt x="258" y="4"/>
                  </a:cubicBezTo>
                  <a:cubicBezTo>
                    <a:pt x="258" y="4"/>
                    <a:pt x="258" y="4"/>
                    <a:pt x="258" y="4"/>
                  </a:cubicBezTo>
                  <a:cubicBezTo>
                    <a:pt x="258" y="4"/>
                    <a:pt x="258" y="4"/>
                    <a:pt x="258" y="4"/>
                  </a:cubicBezTo>
                  <a:cubicBezTo>
                    <a:pt x="258" y="4"/>
                    <a:pt x="258" y="4"/>
                    <a:pt x="258" y="4"/>
                  </a:cubicBezTo>
                  <a:cubicBezTo>
                    <a:pt x="258" y="4"/>
                    <a:pt x="258" y="4"/>
                    <a:pt x="257" y="4"/>
                  </a:cubicBezTo>
                  <a:cubicBezTo>
                    <a:pt x="257" y="4"/>
                    <a:pt x="257" y="4"/>
                    <a:pt x="257" y="4"/>
                  </a:cubicBezTo>
                  <a:cubicBezTo>
                    <a:pt x="257" y="4"/>
                    <a:pt x="257" y="4"/>
                    <a:pt x="257" y="4"/>
                  </a:cubicBezTo>
                  <a:cubicBezTo>
                    <a:pt x="257" y="4"/>
                    <a:pt x="257" y="4"/>
                    <a:pt x="257" y="4"/>
                  </a:cubicBezTo>
                  <a:cubicBezTo>
                    <a:pt x="257" y="4"/>
                    <a:pt x="257" y="4"/>
                    <a:pt x="257" y="4"/>
                  </a:cubicBezTo>
                  <a:cubicBezTo>
                    <a:pt x="257" y="4"/>
                    <a:pt x="257" y="4"/>
                    <a:pt x="257" y="4"/>
                  </a:cubicBezTo>
                  <a:cubicBezTo>
                    <a:pt x="257" y="5"/>
                    <a:pt x="257" y="5"/>
                    <a:pt x="257" y="5"/>
                  </a:cubicBezTo>
                  <a:cubicBezTo>
                    <a:pt x="257" y="5"/>
                    <a:pt x="257" y="5"/>
                    <a:pt x="257" y="5"/>
                  </a:cubicBezTo>
                  <a:cubicBezTo>
                    <a:pt x="257" y="5"/>
                    <a:pt x="257" y="5"/>
                    <a:pt x="257" y="5"/>
                  </a:cubicBezTo>
                  <a:cubicBezTo>
                    <a:pt x="257" y="5"/>
                    <a:pt x="257" y="5"/>
                    <a:pt x="257" y="5"/>
                  </a:cubicBezTo>
                  <a:cubicBezTo>
                    <a:pt x="257" y="5"/>
                    <a:pt x="257" y="5"/>
                    <a:pt x="257" y="5"/>
                  </a:cubicBezTo>
                  <a:cubicBezTo>
                    <a:pt x="257" y="5"/>
                    <a:pt x="257" y="5"/>
                    <a:pt x="257" y="5"/>
                  </a:cubicBezTo>
                  <a:cubicBezTo>
                    <a:pt x="257" y="5"/>
                    <a:pt x="257" y="5"/>
                    <a:pt x="257" y="5"/>
                  </a:cubicBezTo>
                  <a:cubicBezTo>
                    <a:pt x="257" y="5"/>
                    <a:pt x="256" y="5"/>
                    <a:pt x="256" y="5"/>
                  </a:cubicBezTo>
                  <a:cubicBezTo>
                    <a:pt x="256" y="5"/>
                    <a:pt x="256" y="5"/>
                    <a:pt x="256" y="5"/>
                  </a:cubicBezTo>
                  <a:cubicBezTo>
                    <a:pt x="256" y="5"/>
                    <a:pt x="256" y="5"/>
                    <a:pt x="256" y="5"/>
                  </a:cubicBezTo>
                  <a:cubicBezTo>
                    <a:pt x="256" y="5"/>
                    <a:pt x="256" y="5"/>
                    <a:pt x="256" y="5"/>
                  </a:cubicBezTo>
                  <a:cubicBezTo>
                    <a:pt x="256" y="5"/>
                    <a:pt x="256" y="5"/>
                    <a:pt x="256" y="5"/>
                  </a:cubicBezTo>
                  <a:cubicBezTo>
                    <a:pt x="256" y="5"/>
                    <a:pt x="256" y="5"/>
                    <a:pt x="256" y="5"/>
                  </a:cubicBezTo>
                  <a:cubicBezTo>
                    <a:pt x="256" y="5"/>
                    <a:pt x="256" y="5"/>
                    <a:pt x="256" y="5"/>
                  </a:cubicBezTo>
                  <a:cubicBezTo>
                    <a:pt x="256" y="5"/>
                    <a:pt x="256" y="5"/>
                    <a:pt x="256" y="5"/>
                  </a:cubicBezTo>
                  <a:cubicBezTo>
                    <a:pt x="256" y="5"/>
                    <a:pt x="256" y="5"/>
                    <a:pt x="256" y="5"/>
                  </a:cubicBezTo>
                  <a:cubicBezTo>
                    <a:pt x="256" y="5"/>
                    <a:pt x="256" y="5"/>
                    <a:pt x="256" y="5"/>
                  </a:cubicBezTo>
                  <a:cubicBezTo>
                    <a:pt x="255" y="5"/>
                    <a:pt x="254" y="5"/>
                    <a:pt x="253" y="5"/>
                  </a:cubicBezTo>
                  <a:cubicBezTo>
                    <a:pt x="254" y="9"/>
                    <a:pt x="254" y="9"/>
                    <a:pt x="254" y="9"/>
                  </a:cubicBezTo>
                  <a:cubicBezTo>
                    <a:pt x="261" y="8"/>
                    <a:pt x="267" y="7"/>
                    <a:pt x="274" y="6"/>
                  </a:cubicBezTo>
                  <a:cubicBezTo>
                    <a:pt x="273" y="2"/>
                    <a:pt x="273" y="2"/>
                    <a:pt x="273" y="2"/>
                  </a:cubicBezTo>
                  <a:close/>
                  <a:moveTo>
                    <a:pt x="234" y="10"/>
                  </a:moveTo>
                  <a:cubicBezTo>
                    <a:pt x="234" y="10"/>
                    <a:pt x="233" y="10"/>
                    <a:pt x="233" y="10"/>
                  </a:cubicBezTo>
                  <a:cubicBezTo>
                    <a:pt x="233" y="10"/>
                    <a:pt x="233" y="10"/>
                    <a:pt x="233" y="10"/>
                  </a:cubicBezTo>
                  <a:cubicBezTo>
                    <a:pt x="233" y="10"/>
                    <a:pt x="233" y="10"/>
                    <a:pt x="233" y="10"/>
                  </a:cubicBezTo>
                  <a:cubicBezTo>
                    <a:pt x="233" y="10"/>
                    <a:pt x="233" y="10"/>
                    <a:pt x="233" y="10"/>
                  </a:cubicBezTo>
                  <a:cubicBezTo>
                    <a:pt x="233" y="10"/>
                    <a:pt x="233" y="10"/>
                    <a:pt x="233" y="10"/>
                  </a:cubicBezTo>
                  <a:cubicBezTo>
                    <a:pt x="233" y="10"/>
                    <a:pt x="233" y="10"/>
                    <a:pt x="233" y="10"/>
                  </a:cubicBezTo>
                  <a:cubicBezTo>
                    <a:pt x="233" y="10"/>
                    <a:pt x="233" y="10"/>
                    <a:pt x="233"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2" y="10"/>
                    <a:pt x="232" y="10"/>
                    <a:pt x="232" y="10"/>
                  </a:cubicBezTo>
                  <a:cubicBezTo>
                    <a:pt x="231" y="10"/>
                    <a:pt x="231" y="10"/>
                    <a:pt x="231" y="10"/>
                  </a:cubicBezTo>
                  <a:cubicBezTo>
                    <a:pt x="231" y="10"/>
                    <a:pt x="231" y="10"/>
                    <a:pt x="231" y="10"/>
                  </a:cubicBezTo>
                  <a:cubicBezTo>
                    <a:pt x="231" y="10"/>
                    <a:pt x="231" y="10"/>
                    <a:pt x="231" y="10"/>
                  </a:cubicBezTo>
                  <a:cubicBezTo>
                    <a:pt x="226" y="12"/>
                    <a:pt x="221" y="13"/>
                    <a:pt x="216" y="15"/>
                  </a:cubicBezTo>
                  <a:cubicBezTo>
                    <a:pt x="216" y="15"/>
                    <a:pt x="216" y="15"/>
                    <a:pt x="216" y="15"/>
                  </a:cubicBezTo>
                  <a:cubicBezTo>
                    <a:pt x="216" y="15"/>
                    <a:pt x="216" y="15"/>
                    <a:pt x="216" y="15"/>
                  </a:cubicBezTo>
                  <a:cubicBezTo>
                    <a:pt x="216" y="15"/>
                    <a:pt x="216" y="15"/>
                    <a:pt x="216" y="15"/>
                  </a:cubicBezTo>
                  <a:cubicBezTo>
                    <a:pt x="216" y="15"/>
                    <a:pt x="216" y="15"/>
                    <a:pt x="216" y="15"/>
                  </a:cubicBezTo>
                  <a:cubicBezTo>
                    <a:pt x="216" y="15"/>
                    <a:pt x="216" y="15"/>
                    <a:pt x="216" y="15"/>
                  </a:cubicBezTo>
                  <a:cubicBezTo>
                    <a:pt x="216" y="15"/>
                    <a:pt x="216" y="15"/>
                    <a:pt x="216" y="15"/>
                  </a:cubicBezTo>
                  <a:cubicBezTo>
                    <a:pt x="216" y="15"/>
                    <a:pt x="216" y="15"/>
                    <a:pt x="216" y="15"/>
                  </a:cubicBezTo>
                  <a:cubicBezTo>
                    <a:pt x="216" y="15"/>
                    <a:pt x="216"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5" y="15"/>
                    <a:pt x="215" y="15"/>
                    <a:pt x="215" y="15"/>
                  </a:cubicBezTo>
                  <a:cubicBezTo>
                    <a:pt x="216" y="19"/>
                    <a:pt x="216" y="19"/>
                    <a:pt x="216" y="19"/>
                  </a:cubicBezTo>
                  <a:cubicBezTo>
                    <a:pt x="222" y="17"/>
                    <a:pt x="229" y="15"/>
                    <a:pt x="235" y="13"/>
                  </a:cubicBezTo>
                  <a:cubicBezTo>
                    <a:pt x="234" y="10"/>
                    <a:pt x="234" y="10"/>
                    <a:pt x="234" y="10"/>
                  </a:cubicBezTo>
                  <a:close/>
                  <a:moveTo>
                    <a:pt x="196" y="22"/>
                  </a:moveTo>
                  <a:cubicBezTo>
                    <a:pt x="196" y="22"/>
                    <a:pt x="196" y="22"/>
                    <a:pt x="196" y="22"/>
                  </a:cubicBezTo>
                  <a:cubicBezTo>
                    <a:pt x="196" y="22"/>
                    <a:pt x="196" y="22"/>
                    <a:pt x="196" y="22"/>
                  </a:cubicBezTo>
                  <a:cubicBezTo>
                    <a:pt x="196" y="22"/>
                    <a:pt x="196" y="22"/>
                    <a:pt x="196" y="22"/>
                  </a:cubicBezTo>
                  <a:cubicBezTo>
                    <a:pt x="196" y="22"/>
                    <a:pt x="196" y="22"/>
                    <a:pt x="196" y="22"/>
                  </a:cubicBezTo>
                  <a:cubicBezTo>
                    <a:pt x="196" y="22"/>
                    <a:pt x="196" y="22"/>
                    <a:pt x="196" y="22"/>
                  </a:cubicBezTo>
                  <a:cubicBezTo>
                    <a:pt x="196" y="22"/>
                    <a:pt x="196" y="22"/>
                    <a:pt x="196" y="22"/>
                  </a:cubicBezTo>
                  <a:cubicBezTo>
                    <a:pt x="196" y="22"/>
                    <a:pt x="196" y="22"/>
                    <a:pt x="196" y="22"/>
                  </a:cubicBezTo>
                  <a:cubicBezTo>
                    <a:pt x="195" y="22"/>
                    <a:pt x="195" y="22"/>
                    <a:pt x="195" y="22"/>
                  </a:cubicBezTo>
                  <a:cubicBezTo>
                    <a:pt x="195" y="22"/>
                    <a:pt x="195" y="22"/>
                    <a:pt x="195" y="22"/>
                  </a:cubicBezTo>
                  <a:cubicBezTo>
                    <a:pt x="195" y="22"/>
                    <a:pt x="195" y="22"/>
                    <a:pt x="195" y="22"/>
                  </a:cubicBezTo>
                  <a:cubicBezTo>
                    <a:pt x="195" y="22"/>
                    <a:pt x="195" y="22"/>
                    <a:pt x="195" y="22"/>
                  </a:cubicBezTo>
                  <a:cubicBezTo>
                    <a:pt x="195" y="22"/>
                    <a:pt x="195" y="22"/>
                    <a:pt x="195" y="23"/>
                  </a:cubicBezTo>
                  <a:cubicBezTo>
                    <a:pt x="195" y="23"/>
                    <a:pt x="195" y="23"/>
                    <a:pt x="195" y="23"/>
                  </a:cubicBezTo>
                  <a:cubicBezTo>
                    <a:pt x="189" y="25"/>
                    <a:pt x="184" y="27"/>
                    <a:pt x="179" y="30"/>
                  </a:cubicBezTo>
                  <a:cubicBezTo>
                    <a:pt x="179" y="30"/>
                    <a:pt x="179" y="30"/>
                    <a:pt x="179" y="30"/>
                  </a:cubicBezTo>
                  <a:cubicBezTo>
                    <a:pt x="179" y="30"/>
                    <a:pt x="179" y="30"/>
                    <a:pt x="179"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8" y="30"/>
                    <a:pt x="178" y="30"/>
                    <a:pt x="178" y="30"/>
                  </a:cubicBezTo>
                  <a:cubicBezTo>
                    <a:pt x="179" y="34"/>
                    <a:pt x="179" y="34"/>
                    <a:pt x="179" y="34"/>
                  </a:cubicBezTo>
                  <a:cubicBezTo>
                    <a:pt x="185" y="31"/>
                    <a:pt x="191" y="28"/>
                    <a:pt x="197" y="26"/>
                  </a:cubicBezTo>
                  <a:cubicBezTo>
                    <a:pt x="196" y="22"/>
                    <a:pt x="196" y="22"/>
                    <a:pt x="196" y="22"/>
                  </a:cubicBezTo>
                  <a:close/>
                  <a:moveTo>
                    <a:pt x="160" y="39"/>
                  </a:moveTo>
                  <a:cubicBezTo>
                    <a:pt x="154" y="43"/>
                    <a:pt x="148" y="46"/>
                    <a:pt x="143" y="50"/>
                  </a:cubicBezTo>
                  <a:cubicBezTo>
                    <a:pt x="145" y="53"/>
                    <a:pt x="145" y="53"/>
                    <a:pt x="145" y="53"/>
                  </a:cubicBezTo>
                  <a:cubicBezTo>
                    <a:pt x="150" y="50"/>
                    <a:pt x="156" y="46"/>
                    <a:pt x="162" y="43"/>
                  </a:cubicBezTo>
                  <a:cubicBezTo>
                    <a:pt x="160" y="39"/>
                    <a:pt x="160" y="39"/>
                    <a:pt x="160" y="39"/>
                  </a:cubicBezTo>
                  <a:close/>
                  <a:moveTo>
                    <a:pt x="126" y="61"/>
                  </a:moveTo>
                  <a:cubicBezTo>
                    <a:pt x="126" y="62"/>
                    <a:pt x="125" y="62"/>
                    <a:pt x="125" y="62"/>
                  </a:cubicBezTo>
                  <a:cubicBezTo>
                    <a:pt x="125" y="62"/>
                    <a:pt x="125" y="62"/>
                    <a:pt x="125" y="62"/>
                  </a:cubicBezTo>
                  <a:cubicBezTo>
                    <a:pt x="125" y="62"/>
                    <a:pt x="125" y="62"/>
                    <a:pt x="125" y="62"/>
                  </a:cubicBezTo>
                  <a:cubicBezTo>
                    <a:pt x="125" y="62"/>
                    <a:pt x="125" y="62"/>
                    <a:pt x="125" y="62"/>
                  </a:cubicBezTo>
                  <a:cubicBezTo>
                    <a:pt x="125" y="62"/>
                    <a:pt x="125" y="62"/>
                    <a:pt x="125" y="62"/>
                  </a:cubicBezTo>
                  <a:cubicBezTo>
                    <a:pt x="125" y="62"/>
                    <a:pt x="125" y="62"/>
                    <a:pt x="125" y="62"/>
                  </a:cubicBezTo>
                  <a:cubicBezTo>
                    <a:pt x="125" y="62"/>
                    <a:pt x="125" y="62"/>
                    <a:pt x="125" y="62"/>
                  </a:cubicBezTo>
                  <a:cubicBezTo>
                    <a:pt x="125" y="63"/>
                    <a:pt x="125" y="63"/>
                    <a:pt x="125"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4" y="63"/>
                    <a:pt x="124" y="63"/>
                  </a:cubicBezTo>
                  <a:cubicBezTo>
                    <a:pt x="124" y="63"/>
                    <a:pt x="123" y="63"/>
                    <a:pt x="123" y="63"/>
                  </a:cubicBezTo>
                  <a:cubicBezTo>
                    <a:pt x="123" y="63"/>
                    <a:pt x="123" y="63"/>
                    <a:pt x="123" y="63"/>
                  </a:cubicBezTo>
                  <a:cubicBezTo>
                    <a:pt x="123" y="63"/>
                    <a:pt x="123" y="63"/>
                    <a:pt x="123" y="63"/>
                  </a:cubicBezTo>
                  <a:cubicBezTo>
                    <a:pt x="123" y="63"/>
                    <a:pt x="123" y="63"/>
                    <a:pt x="123" y="63"/>
                  </a:cubicBezTo>
                  <a:cubicBezTo>
                    <a:pt x="123" y="64"/>
                    <a:pt x="123" y="64"/>
                    <a:pt x="123" y="64"/>
                  </a:cubicBezTo>
                  <a:cubicBezTo>
                    <a:pt x="123" y="64"/>
                    <a:pt x="123" y="64"/>
                    <a:pt x="123" y="64"/>
                  </a:cubicBezTo>
                  <a:cubicBezTo>
                    <a:pt x="123" y="64"/>
                    <a:pt x="123" y="64"/>
                    <a:pt x="123" y="64"/>
                  </a:cubicBezTo>
                  <a:cubicBezTo>
                    <a:pt x="123" y="64"/>
                    <a:pt x="123" y="64"/>
                    <a:pt x="123" y="64"/>
                  </a:cubicBezTo>
                  <a:cubicBezTo>
                    <a:pt x="121" y="65"/>
                    <a:pt x="120" y="66"/>
                    <a:pt x="118" y="67"/>
                  </a:cubicBezTo>
                  <a:cubicBezTo>
                    <a:pt x="118" y="67"/>
                    <a:pt x="118" y="67"/>
                    <a:pt x="118" y="67"/>
                  </a:cubicBezTo>
                  <a:cubicBezTo>
                    <a:pt x="118" y="67"/>
                    <a:pt x="118" y="67"/>
                    <a:pt x="118" y="68"/>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8"/>
                    <a:pt x="117" y="68"/>
                    <a:pt x="117" y="68"/>
                  </a:cubicBezTo>
                  <a:cubicBezTo>
                    <a:pt x="117" y="68"/>
                    <a:pt x="117" y="68"/>
                    <a:pt x="117" y="68"/>
                  </a:cubicBezTo>
                  <a:cubicBezTo>
                    <a:pt x="117" y="68"/>
                    <a:pt x="117" y="68"/>
                    <a:pt x="117" y="68"/>
                  </a:cubicBezTo>
                  <a:cubicBezTo>
                    <a:pt x="117" y="68"/>
                    <a:pt x="117" y="68"/>
                    <a:pt x="117" y="68"/>
                  </a:cubicBezTo>
                  <a:cubicBezTo>
                    <a:pt x="117" y="68"/>
                    <a:pt x="117" y="68"/>
                    <a:pt x="117" y="68"/>
                  </a:cubicBezTo>
                  <a:cubicBezTo>
                    <a:pt x="117" y="68"/>
                    <a:pt x="117" y="68"/>
                    <a:pt x="117" y="68"/>
                  </a:cubicBezTo>
                  <a:cubicBezTo>
                    <a:pt x="117" y="68"/>
                    <a:pt x="117" y="68"/>
                    <a:pt x="117" y="68"/>
                  </a:cubicBezTo>
                  <a:cubicBezTo>
                    <a:pt x="117" y="68"/>
                    <a:pt x="117" y="68"/>
                    <a:pt x="117" y="68"/>
                  </a:cubicBezTo>
                  <a:cubicBezTo>
                    <a:pt x="117" y="68"/>
                    <a:pt x="117" y="68"/>
                    <a:pt x="117" y="68"/>
                  </a:cubicBezTo>
                  <a:cubicBezTo>
                    <a:pt x="117" y="68"/>
                    <a:pt x="117" y="68"/>
                    <a:pt x="117" y="68"/>
                  </a:cubicBezTo>
                  <a:cubicBezTo>
                    <a:pt x="117" y="68"/>
                    <a:pt x="117" y="68"/>
                    <a:pt x="117" y="68"/>
                  </a:cubicBezTo>
                  <a:cubicBezTo>
                    <a:pt x="117" y="68"/>
                    <a:pt x="117" y="69"/>
                    <a:pt x="117" y="69"/>
                  </a:cubicBezTo>
                  <a:cubicBezTo>
                    <a:pt x="117" y="69"/>
                    <a:pt x="117" y="69"/>
                    <a:pt x="117" y="69"/>
                  </a:cubicBezTo>
                  <a:cubicBezTo>
                    <a:pt x="117" y="69"/>
                    <a:pt x="117" y="69"/>
                    <a:pt x="117" y="69"/>
                  </a:cubicBezTo>
                  <a:cubicBezTo>
                    <a:pt x="117" y="69"/>
                    <a:pt x="117" y="69"/>
                    <a:pt x="117" y="69"/>
                  </a:cubicBezTo>
                  <a:cubicBezTo>
                    <a:pt x="117" y="69"/>
                    <a:pt x="117" y="69"/>
                    <a:pt x="117" y="69"/>
                  </a:cubicBezTo>
                  <a:cubicBezTo>
                    <a:pt x="117" y="69"/>
                    <a:pt x="117" y="69"/>
                    <a:pt x="117"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69"/>
                    <a:pt x="116" y="69"/>
                  </a:cubicBezTo>
                  <a:cubicBezTo>
                    <a:pt x="116" y="69"/>
                    <a:pt x="116" y="70"/>
                    <a:pt x="116" y="70"/>
                  </a:cubicBezTo>
                  <a:cubicBezTo>
                    <a:pt x="116" y="70"/>
                    <a:pt x="116" y="70"/>
                    <a:pt x="116" y="70"/>
                  </a:cubicBezTo>
                  <a:cubicBezTo>
                    <a:pt x="116" y="70"/>
                    <a:pt x="115" y="70"/>
                    <a:pt x="115" y="70"/>
                  </a:cubicBezTo>
                  <a:cubicBezTo>
                    <a:pt x="115" y="70"/>
                    <a:pt x="115" y="70"/>
                    <a:pt x="115" y="70"/>
                  </a:cubicBezTo>
                  <a:cubicBezTo>
                    <a:pt x="115" y="70"/>
                    <a:pt x="115" y="70"/>
                    <a:pt x="115" y="70"/>
                  </a:cubicBezTo>
                  <a:cubicBezTo>
                    <a:pt x="115" y="70"/>
                    <a:pt x="115" y="70"/>
                    <a:pt x="115" y="70"/>
                  </a:cubicBezTo>
                  <a:cubicBezTo>
                    <a:pt x="115" y="70"/>
                    <a:pt x="115" y="70"/>
                    <a:pt x="115" y="70"/>
                  </a:cubicBezTo>
                  <a:cubicBezTo>
                    <a:pt x="115" y="70"/>
                    <a:pt x="115" y="70"/>
                    <a:pt x="115" y="70"/>
                  </a:cubicBezTo>
                  <a:cubicBezTo>
                    <a:pt x="114" y="71"/>
                    <a:pt x="112" y="72"/>
                    <a:pt x="111" y="74"/>
                  </a:cubicBezTo>
                  <a:cubicBezTo>
                    <a:pt x="113" y="77"/>
                    <a:pt x="113" y="77"/>
                    <a:pt x="113" y="77"/>
                  </a:cubicBezTo>
                  <a:cubicBezTo>
                    <a:pt x="118" y="72"/>
                    <a:pt x="123" y="68"/>
                    <a:pt x="129" y="64"/>
                  </a:cubicBezTo>
                  <a:cubicBezTo>
                    <a:pt x="126" y="61"/>
                    <a:pt x="126" y="61"/>
                    <a:pt x="126" y="61"/>
                  </a:cubicBezTo>
                  <a:close/>
                  <a:moveTo>
                    <a:pt x="96" y="87"/>
                  </a:moveTo>
                  <a:cubicBezTo>
                    <a:pt x="95" y="87"/>
                    <a:pt x="95" y="88"/>
                    <a:pt x="94" y="89"/>
                  </a:cubicBezTo>
                  <a:cubicBezTo>
                    <a:pt x="94" y="89"/>
                    <a:pt x="94" y="89"/>
                    <a:pt x="94" y="89"/>
                  </a:cubicBezTo>
                  <a:cubicBezTo>
                    <a:pt x="94" y="89"/>
                    <a:pt x="94" y="89"/>
                    <a:pt x="94" y="89"/>
                  </a:cubicBezTo>
                  <a:cubicBezTo>
                    <a:pt x="94" y="89"/>
                    <a:pt x="94" y="89"/>
                    <a:pt x="94" y="89"/>
                  </a:cubicBezTo>
                  <a:cubicBezTo>
                    <a:pt x="94" y="89"/>
                    <a:pt x="94" y="89"/>
                    <a:pt x="94" y="89"/>
                  </a:cubicBezTo>
                  <a:cubicBezTo>
                    <a:pt x="94" y="89"/>
                    <a:pt x="94" y="89"/>
                    <a:pt x="94" y="89"/>
                  </a:cubicBezTo>
                  <a:cubicBezTo>
                    <a:pt x="94" y="89"/>
                    <a:pt x="94" y="89"/>
                    <a:pt x="94" y="89"/>
                  </a:cubicBezTo>
                  <a:cubicBezTo>
                    <a:pt x="94" y="89"/>
                    <a:pt x="94" y="89"/>
                    <a:pt x="94" y="89"/>
                  </a:cubicBezTo>
                  <a:cubicBezTo>
                    <a:pt x="94" y="89"/>
                    <a:pt x="94" y="89"/>
                    <a:pt x="94" y="89"/>
                  </a:cubicBezTo>
                  <a:cubicBezTo>
                    <a:pt x="93" y="89"/>
                    <a:pt x="93" y="89"/>
                    <a:pt x="93" y="89"/>
                  </a:cubicBezTo>
                  <a:cubicBezTo>
                    <a:pt x="93" y="89"/>
                    <a:pt x="93" y="89"/>
                    <a:pt x="93" y="89"/>
                  </a:cubicBezTo>
                  <a:cubicBezTo>
                    <a:pt x="93" y="89"/>
                    <a:pt x="93" y="89"/>
                    <a:pt x="93" y="89"/>
                  </a:cubicBezTo>
                  <a:cubicBezTo>
                    <a:pt x="93" y="89"/>
                    <a:pt x="93" y="89"/>
                    <a:pt x="93" y="89"/>
                  </a:cubicBezTo>
                  <a:cubicBezTo>
                    <a:pt x="93" y="89"/>
                    <a:pt x="93" y="89"/>
                    <a:pt x="93" y="89"/>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3" y="90"/>
                    <a:pt x="93" y="90"/>
                    <a:pt x="93" y="90"/>
                  </a:cubicBezTo>
                  <a:cubicBezTo>
                    <a:pt x="92" y="90"/>
                    <a:pt x="92" y="90"/>
                    <a:pt x="92" y="90"/>
                  </a:cubicBezTo>
                  <a:cubicBezTo>
                    <a:pt x="92" y="90"/>
                    <a:pt x="92" y="90"/>
                    <a:pt x="92" y="90"/>
                  </a:cubicBezTo>
                  <a:cubicBezTo>
                    <a:pt x="92" y="90"/>
                    <a:pt x="92" y="90"/>
                    <a:pt x="92" y="90"/>
                  </a:cubicBezTo>
                  <a:cubicBezTo>
                    <a:pt x="92" y="90"/>
                    <a:pt x="92" y="90"/>
                    <a:pt x="92" y="90"/>
                  </a:cubicBezTo>
                  <a:cubicBezTo>
                    <a:pt x="92" y="90"/>
                    <a:pt x="92" y="90"/>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2" y="91"/>
                    <a:pt x="92" y="91"/>
                    <a:pt x="92" y="91"/>
                  </a:cubicBezTo>
                  <a:cubicBezTo>
                    <a:pt x="91" y="91"/>
                    <a:pt x="91" y="91"/>
                    <a:pt x="91" y="91"/>
                  </a:cubicBezTo>
                  <a:cubicBezTo>
                    <a:pt x="91" y="91"/>
                    <a:pt x="91" y="91"/>
                    <a:pt x="91" y="91"/>
                  </a:cubicBezTo>
                  <a:cubicBezTo>
                    <a:pt x="91" y="91"/>
                    <a:pt x="91" y="91"/>
                    <a:pt x="91" y="92"/>
                  </a:cubicBezTo>
                  <a:cubicBezTo>
                    <a:pt x="91" y="92"/>
                    <a:pt x="91" y="92"/>
                    <a:pt x="91" y="92"/>
                  </a:cubicBezTo>
                  <a:cubicBezTo>
                    <a:pt x="91" y="92"/>
                    <a:pt x="91" y="92"/>
                    <a:pt x="91" y="92"/>
                  </a:cubicBezTo>
                  <a:cubicBezTo>
                    <a:pt x="91" y="92"/>
                    <a:pt x="91" y="92"/>
                    <a:pt x="91" y="92"/>
                  </a:cubicBezTo>
                  <a:cubicBezTo>
                    <a:pt x="91" y="92"/>
                    <a:pt x="91" y="92"/>
                    <a:pt x="90" y="92"/>
                  </a:cubicBezTo>
                  <a:cubicBezTo>
                    <a:pt x="90" y="92"/>
                    <a:pt x="90" y="92"/>
                    <a:pt x="90" y="92"/>
                  </a:cubicBezTo>
                  <a:cubicBezTo>
                    <a:pt x="90" y="92"/>
                    <a:pt x="90" y="92"/>
                    <a:pt x="90" y="93"/>
                  </a:cubicBezTo>
                  <a:cubicBezTo>
                    <a:pt x="90" y="93"/>
                    <a:pt x="90" y="93"/>
                    <a:pt x="90" y="93"/>
                  </a:cubicBezTo>
                  <a:cubicBezTo>
                    <a:pt x="90" y="93"/>
                    <a:pt x="90" y="93"/>
                    <a:pt x="90" y="93"/>
                  </a:cubicBezTo>
                  <a:cubicBezTo>
                    <a:pt x="90" y="93"/>
                    <a:pt x="90" y="93"/>
                    <a:pt x="90" y="93"/>
                  </a:cubicBezTo>
                  <a:cubicBezTo>
                    <a:pt x="90" y="93"/>
                    <a:pt x="90" y="93"/>
                    <a:pt x="90" y="93"/>
                  </a:cubicBezTo>
                  <a:cubicBezTo>
                    <a:pt x="90" y="93"/>
                    <a:pt x="90" y="93"/>
                    <a:pt x="90" y="93"/>
                  </a:cubicBezTo>
                  <a:cubicBezTo>
                    <a:pt x="90" y="93"/>
                    <a:pt x="90" y="93"/>
                    <a:pt x="90" y="93"/>
                  </a:cubicBezTo>
                  <a:cubicBezTo>
                    <a:pt x="90" y="93"/>
                    <a:pt x="90" y="93"/>
                    <a:pt x="90" y="93"/>
                  </a:cubicBezTo>
                  <a:cubicBezTo>
                    <a:pt x="90" y="93"/>
                    <a:pt x="90" y="93"/>
                    <a:pt x="89" y="93"/>
                  </a:cubicBezTo>
                  <a:cubicBezTo>
                    <a:pt x="89" y="93"/>
                    <a:pt x="89" y="93"/>
                    <a:pt x="89" y="93"/>
                  </a:cubicBezTo>
                  <a:cubicBezTo>
                    <a:pt x="89" y="93"/>
                    <a:pt x="89" y="93"/>
                    <a:pt x="89" y="93"/>
                  </a:cubicBezTo>
                  <a:cubicBezTo>
                    <a:pt x="89" y="93"/>
                    <a:pt x="89" y="93"/>
                    <a:pt x="89" y="93"/>
                  </a:cubicBezTo>
                  <a:cubicBezTo>
                    <a:pt x="89" y="93"/>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9" y="94"/>
                  </a:cubicBezTo>
                  <a:cubicBezTo>
                    <a:pt x="89" y="94"/>
                    <a:pt x="89" y="94"/>
                    <a:pt x="88" y="94"/>
                  </a:cubicBezTo>
                  <a:cubicBezTo>
                    <a:pt x="88" y="94"/>
                    <a:pt x="88" y="94"/>
                    <a:pt x="88" y="94"/>
                  </a:cubicBezTo>
                  <a:cubicBezTo>
                    <a:pt x="88" y="94"/>
                    <a:pt x="88" y="94"/>
                    <a:pt x="88" y="94"/>
                  </a:cubicBezTo>
                  <a:cubicBezTo>
                    <a:pt x="88" y="94"/>
                    <a:pt x="88" y="94"/>
                    <a:pt x="88" y="94"/>
                  </a:cubicBezTo>
                  <a:cubicBezTo>
                    <a:pt x="88" y="94"/>
                    <a:pt x="88" y="94"/>
                    <a:pt x="88" y="94"/>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8" y="95"/>
                    <a:pt x="88" y="95"/>
                  </a:cubicBezTo>
                  <a:cubicBezTo>
                    <a:pt x="88" y="95"/>
                    <a:pt x="87" y="95"/>
                    <a:pt x="87" y="95"/>
                  </a:cubicBezTo>
                  <a:cubicBezTo>
                    <a:pt x="87" y="95"/>
                    <a:pt x="87" y="95"/>
                    <a:pt x="87" y="95"/>
                  </a:cubicBezTo>
                  <a:cubicBezTo>
                    <a:pt x="87" y="95"/>
                    <a:pt x="87" y="95"/>
                    <a:pt x="87" y="95"/>
                  </a:cubicBezTo>
                  <a:cubicBezTo>
                    <a:pt x="87" y="95"/>
                    <a:pt x="87" y="95"/>
                    <a:pt x="87" y="95"/>
                  </a:cubicBezTo>
                  <a:cubicBezTo>
                    <a:pt x="87" y="95"/>
                    <a:pt x="87" y="96"/>
                    <a:pt x="87" y="96"/>
                  </a:cubicBezTo>
                  <a:cubicBezTo>
                    <a:pt x="87" y="96"/>
                    <a:pt x="87" y="96"/>
                    <a:pt x="87" y="96"/>
                  </a:cubicBezTo>
                  <a:cubicBezTo>
                    <a:pt x="87" y="96"/>
                    <a:pt x="87" y="96"/>
                    <a:pt x="87" y="96"/>
                  </a:cubicBezTo>
                  <a:cubicBezTo>
                    <a:pt x="87" y="96"/>
                    <a:pt x="87" y="96"/>
                    <a:pt x="87" y="96"/>
                  </a:cubicBezTo>
                  <a:cubicBezTo>
                    <a:pt x="87" y="96"/>
                    <a:pt x="87" y="96"/>
                    <a:pt x="87" y="96"/>
                  </a:cubicBezTo>
                  <a:cubicBezTo>
                    <a:pt x="87" y="96"/>
                    <a:pt x="87" y="96"/>
                    <a:pt x="87" y="96"/>
                  </a:cubicBezTo>
                  <a:cubicBezTo>
                    <a:pt x="87" y="96"/>
                    <a:pt x="87" y="96"/>
                    <a:pt x="87" y="96"/>
                  </a:cubicBezTo>
                  <a:cubicBezTo>
                    <a:pt x="87" y="96"/>
                    <a:pt x="87" y="96"/>
                    <a:pt x="87" y="96"/>
                  </a:cubicBezTo>
                  <a:cubicBezTo>
                    <a:pt x="85" y="98"/>
                    <a:pt x="83" y="99"/>
                    <a:pt x="82" y="101"/>
                  </a:cubicBezTo>
                  <a:cubicBezTo>
                    <a:pt x="85" y="104"/>
                    <a:pt x="85" y="104"/>
                    <a:pt x="85" y="104"/>
                  </a:cubicBezTo>
                  <a:cubicBezTo>
                    <a:pt x="89" y="99"/>
                    <a:pt x="94" y="94"/>
                    <a:pt x="99" y="90"/>
                  </a:cubicBezTo>
                  <a:cubicBezTo>
                    <a:pt x="96" y="87"/>
                    <a:pt x="96" y="87"/>
                    <a:pt x="96" y="87"/>
                  </a:cubicBezTo>
                  <a:close/>
                  <a:moveTo>
                    <a:pt x="69" y="116"/>
                  </a:moveTo>
                  <a:cubicBezTo>
                    <a:pt x="69" y="117"/>
                    <a:pt x="68" y="117"/>
                    <a:pt x="68" y="117"/>
                  </a:cubicBezTo>
                  <a:cubicBezTo>
                    <a:pt x="68" y="117"/>
                    <a:pt x="68" y="117"/>
                    <a:pt x="68" y="117"/>
                  </a:cubicBezTo>
                  <a:cubicBezTo>
                    <a:pt x="68" y="117"/>
                    <a:pt x="68" y="117"/>
                    <a:pt x="68" y="117"/>
                  </a:cubicBezTo>
                  <a:cubicBezTo>
                    <a:pt x="68" y="117"/>
                    <a:pt x="68" y="117"/>
                    <a:pt x="68" y="117"/>
                  </a:cubicBezTo>
                  <a:cubicBezTo>
                    <a:pt x="68" y="117"/>
                    <a:pt x="68" y="117"/>
                    <a:pt x="68" y="117"/>
                  </a:cubicBezTo>
                  <a:cubicBezTo>
                    <a:pt x="68" y="117"/>
                    <a:pt x="68" y="117"/>
                    <a:pt x="68" y="117"/>
                  </a:cubicBezTo>
                  <a:cubicBezTo>
                    <a:pt x="68" y="118"/>
                    <a:pt x="68" y="118"/>
                    <a:pt x="68" y="118"/>
                  </a:cubicBezTo>
                  <a:cubicBezTo>
                    <a:pt x="68" y="118"/>
                    <a:pt x="68" y="118"/>
                    <a:pt x="68" y="118"/>
                  </a:cubicBezTo>
                  <a:cubicBezTo>
                    <a:pt x="68" y="118"/>
                    <a:pt x="68" y="118"/>
                    <a:pt x="68" y="118"/>
                  </a:cubicBezTo>
                  <a:cubicBezTo>
                    <a:pt x="68" y="118"/>
                    <a:pt x="68" y="118"/>
                    <a:pt x="68" y="118"/>
                  </a:cubicBezTo>
                  <a:cubicBezTo>
                    <a:pt x="68" y="118"/>
                    <a:pt x="68" y="118"/>
                    <a:pt x="68" y="118"/>
                  </a:cubicBezTo>
                  <a:cubicBezTo>
                    <a:pt x="68" y="118"/>
                    <a:pt x="68" y="118"/>
                    <a:pt x="68" y="118"/>
                  </a:cubicBezTo>
                  <a:cubicBezTo>
                    <a:pt x="68" y="118"/>
                    <a:pt x="68" y="118"/>
                    <a:pt x="68" y="118"/>
                  </a:cubicBezTo>
                  <a:cubicBezTo>
                    <a:pt x="68" y="118"/>
                    <a:pt x="68" y="118"/>
                    <a:pt x="68" y="118"/>
                  </a:cubicBezTo>
                  <a:cubicBezTo>
                    <a:pt x="68" y="118"/>
                    <a:pt x="68" y="118"/>
                    <a:pt x="68" y="118"/>
                  </a:cubicBezTo>
                  <a:cubicBezTo>
                    <a:pt x="68" y="118"/>
                    <a:pt x="68"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7" y="118"/>
                    <a:pt x="67" y="119"/>
                    <a:pt x="67" y="119"/>
                  </a:cubicBezTo>
                  <a:cubicBezTo>
                    <a:pt x="67" y="119"/>
                    <a:pt x="67" y="119"/>
                    <a:pt x="67" y="119"/>
                  </a:cubicBezTo>
                  <a:cubicBezTo>
                    <a:pt x="67" y="119"/>
                    <a:pt x="67" y="119"/>
                    <a:pt x="67" y="119"/>
                  </a:cubicBezTo>
                  <a:cubicBezTo>
                    <a:pt x="67" y="119"/>
                    <a:pt x="67" y="119"/>
                    <a:pt x="67" y="119"/>
                  </a:cubicBezTo>
                  <a:cubicBezTo>
                    <a:pt x="67" y="119"/>
                    <a:pt x="67" y="119"/>
                    <a:pt x="67" y="119"/>
                  </a:cubicBezTo>
                  <a:cubicBezTo>
                    <a:pt x="67" y="119"/>
                    <a:pt x="67" y="119"/>
                    <a:pt x="67" y="119"/>
                  </a:cubicBezTo>
                  <a:cubicBezTo>
                    <a:pt x="67" y="119"/>
                    <a:pt x="67" y="119"/>
                    <a:pt x="67" y="119"/>
                  </a:cubicBezTo>
                  <a:cubicBezTo>
                    <a:pt x="67" y="119"/>
                    <a:pt x="67" y="119"/>
                    <a:pt x="67" y="119"/>
                  </a:cubicBezTo>
                  <a:cubicBezTo>
                    <a:pt x="66" y="119"/>
                    <a:pt x="66" y="119"/>
                    <a:pt x="66" y="119"/>
                  </a:cubicBezTo>
                  <a:cubicBezTo>
                    <a:pt x="63" y="123"/>
                    <a:pt x="60" y="127"/>
                    <a:pt x="58" y="131"/>
                  </a:cubicBezTo>
                  <a:cubicBezTo>
                    <a:pt x="58" y="131"/>
                    <a:pt x="58" y="131"/>
                    <a:pt x="58" y="131"/>
                  </a:cubicBezTo>
                  <a:cubicBezTo>
                    <a:pt x="58" y="131"/>
                    <a:pt x="57" y="131"/>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57" y="132"/>
                    <a:pt x="57" y="132"/>
                    <a:pt x="57" y="132"/>
                  </a:cubicBezTo>
                  <a:cubicBezTo>
                    <a:pt x="60" y="135"/>
                    <a:pt x="60" y="135"/>
                    <a:pt x="60" y="135"/>
                  </a:cubicBezTo>
                  <a:cubicBezTo>
                    <a:pt x="64" y="129"/>
                    <a:pt x="68" y="124"/>
                    <a:pt x="72" y="119"/>
                  </a:cubicBezTo>
                  <a:cubicBezTo>
                    <a:pt x="69" y="116"/>
                    <a:pt x="69" y="116"/>
                    <a:pt x="69" y="116"/>
                  </a:cubicBezTo>
                  <a:close/>
                  <a:moveTo>
                    <a:pt x="46" y="149"/>
                  </a:moveTo>
                  <a:cubicBezTo>
                    <a:pt x="45" y="150"/>
                    <a:pt x="44" y="151"/>
                    <a:pt x="44" y="153"/>
                  </a:cubicBezTo>
                  <a:cubicBezTo>
                    <a:pt x="44" y="153"/>
                    <a:pt x="44" y="153"/>
                    <a:pt x="44" y="153"/>
                  </a:cubicBezTo>
                  <a:cubicBezTo>
                    <a:pt x="44" y="153"/>
                    <a:pt x="44" y="153"/>
                    <a:pt x="43" y="153"/>
                  </a:cubicBezTo>
                  <a:cubicBezTo>
                    <a:pt x="43" y="153"/>
                    <a:pt x="43" y="153"/>
                    <a:pt x="43" y="153"/>
                  </a:cubicBezTo>
                  <a:cubicBezTo>
                    <a:pt x="43" y="153"/>
                    <a:pt x="43" y="153"/>
                    <a:pt x="43" y="153"/>
                  </a:cubicBezTo>
                  <a:cubicBezTo>
                    <a:pt x="43" y="153"/>
                    <a:pt x="43" y="153"/>
                    <a:pt x="43" y="153"/>
                  </a:cubicBezTo>
                  <a:cubicBezTo>
                    <a:pt x="43" y="153"/>
                    <a:pt x="43" y="153"/>
                    <a:pt x="43" y="153"/>
                  </a:cubicBezTo>
                  <a:cubicBezTo>
                    <a:pt x="43" y="153"/>
                    <a:pt x="43" y="153"/>
                    <a:pt x="43" y="153"/>
                  </a:cubicBezTo>
                  <a:cubicBezTo>
                    <a:pt x="43" y="153"/>
                    <a:pt x="43" y="153"/>
                    <a:pt x="43" y="153"/>
                  </a:cubicBezTo>
                  <a:cubicBezTo>
                    <a:pt x="43" y="153"/>
                    <a:pt x="43" y="153"/>
                    <a:pt x="43" y="153"/>
                  </a:cubicBezTo>
                  <a:cubicBezTo>
                    <a:pt x="43" y="153"/>
                    <a:pt x="43" y="153"/>
                    <a:pt x="43" y="153"/>
                  </a:cubicBezTo>
                  <a:cubicBezTo>
                    <a:pt x="43" y="153"/>
                    <a:pt x="43" y="153"/>
                    <a:pt x="43" y="153"/>
                  </a:cubicBezTo>
                  <a:cubicBezTo>
                    <a:pt x="43" y="153"/>
                    <a:pt x="43" y="153"/>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4"/>
                    <a:pt x="43" y="154"/>
                  </a:cubicBezTo>
                  <a:cubicBezTo>
                    <a:pt x="43" y="154"/>
                    <a:pt x="43" y="155"/>
                    <a:pt x="42" y="155"/>
                  </a:cubicBezTo>
                  <a:cubicBezTo>
                    <a:pt x="42" y="155"/>
                    <a:pt x="42" y="155"/>
                    <a:pt x="42" y="155"/>
                  </a:cubicBezTo>
                  <a:cubicBezTo>
                    <a:pt x="42" y="155"/>
                    <a:pt x="42" y="155"/>
                    <a:pt x="42" y="155"/>
                  </a:cubicBezTo>
                  <a:cubicBezTo>
                    <a:pt x="42" y="155"/>
                    <a:pt x="42" y="155"/>
                    <a:pt x="42" y="155"/>
                  </a:cubicBezTo>
                  <a:cubicBezTo>
                    <a:pt x="42" y="155"/>
                    <a:pt x="42" y="155"/>
                    <a:pt x="42" y="155"/>
                  </a:cubicBezTo>
                  <a:cubicBezTo>
                    <a:pt x="42" y="155"/>
                    <a:pt x="42" y="155"/>
                    <a:pt x="42" y="155"/>
                  </a:cubicBezTo>
                  <a:cubicBezTo>
                    <a:pt x="42" y="155"/>
                    <a:pt x="42" y="155"/>
                    <a:pt x="42" y="155"/>
                  </a:cubicBezTo>
                  <a:cubicBezTo>
                    <a:pt x="42" y="155"/>
                    <a:pt x="42" y="155"/>
                    <a:pt x="42" y="155"/>
                  </a:cubicBezTo>
                  <a:cubicBezTo>
                    <a:pt x="42" y="155"/>
                    <a:pt x="42" y="155"/>
                    <a:pt x="42" y="156"/>
                  </a:cubicBezTo>
                  <a:cubicBezTo>
                    <a:pt x="42" y="156"/>
                    <a:pt x="42" y="156"/>
                    <a:pt x="42" y="156"/>
                  </a:cubicBezTo>
                  <a:cubicBezTo>
                    <a:pt x="40" y="158"/>
                    <a:pt x="39" y="161"/>
                    <a:pt x="38" y="163"/>
                  </a:cubicBezTo>
                  <a:cubicBezTo>
                    <a:pt x="38" y="163"/>
                    <a:pt x="38" y="163"/>
                    <a:pt x="38" y="163"/>
                  </a:cubicBezTo>
                  <a:cubicBezTo>
                    <a:pt x="38" y="163"/>
                    <a:pt x="38" y="163"/>
                    <a:pt x="38" y="163"/>
                  </a:cubicBezTo>
                  <a:cubicBezTo>
                    <a:pt x="38" y="163"/>
                    <a:pt x="38" y="163"/>
                    <a:pt x="38" y="163"/>
                  </a:cubicBezTo>
                  <a:cubicBezTo>
                    <a:pt x="38" y="163"/>
                    <a:pt x="37" y="163"/>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4"/>
                    <a:pt x="37" y="164"/>
                  </a:cubicBezTo>
                  <a:cubicBezTo>
                    <a:pt x="37" y="164"/>
                    <a:pt x="37" y="165"/>
                    <a:pt x="37" y="165"/>
                  </a:cubicBezTo>
                  <a:cubicBezTo>
                    <a:pt x="37" y="165"/>
                    <a:pt x="37" y="165"/>
                    <a:pt x="37" y="165"/>
                  </a:cubicBezTo>
                  <a:cubicBezTo>
                    <a:pt x="37" y="165"/>
                    <a:pt x="37" y="165"/>
                    <a:pt x="37" y="165"/>
                  </a:cubicBezTo>
                  <a:cubicBezTo>
                    <a:pt x="37" y="165"/>
                    <a:pt x="37" y="165"/>
                    <a:pt x="37" y="165"/>
                  </a:cubicBezTo>
                  <a:cubicBezTo>
                    <a:pt x="37" y="165"/>
                    <a:pt x="37" y="165"/>
                    <a:pt x="37" y="165"/>
                  </a:cubicBezTo>
                  <a:cubicBezTo>
                    <a:pt x="37" y="165"/>
                    <a:pt x="37" y="165"/>
                    <a:pt x="37" y="165"/>
                  </a:cubicBezTo>
                  <a:cubicBezTo>
                    <a:pt x="37" y="165"/>
                    <a:pt x="37" y="165"/>
                    <a:pt x="37" y="165"/>
                  </a:cubicBezTo>
                  <a:cubicBezTo>
                    <a:pt x="37" y="165"/>
                    <a:pt x="37" y="165"/>
                    <a:pt x="37" y="165"/>
                  </a:cubicBezTo>
                  <a:cubicBezTo>
                    <a:pt x="37" y="165"/>
                    <a:pt x="37" y="165"/>
                    <a:pt x="37" y="165"/>
                  </a:cubicBezTo>
                  <a:cubicBezTo>
                    <a:pt x="37" y="165"/>
                    <a:pt x="37" y="165"/>
                    <a:pt x="37" y="165"/>
                  </a:cubicBezTo>
                  <a:cubicBezTo>
                    <a:pt x="37"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6"/>
                    <a:pt x="36" y="166"/>
                    <a:pt x="36" y="166"/>
                  </a:cubicBezTo>
                  <a:cubicBezTo>
                    <a:pt x="36" y="166"/>
                    <a:pt x="36" y="166"/>
                    <a:pt x="36" y="166"/>
                  </a:cubicBezTo>
                  <a:cubicBezTo>
                    <a:pt x="36" y="166"/>
                    <a:pt x="36" y="166"/>
                    <a:pt x="36" y="166"/>
                  </a:cubicBezTo>
                  <a:cubicBezTo>
                    <a:pt x="36" y="166"/>
                    <a:pt x="36" y="166"/>
                    <a:pt x="36" y="166"/>
                  </a:cubicBezTo>
                  <a:cubicBezTo>
                    <a:pt x="36" y="166"/>
                    <a:pt x="36" y="166"/>
                    <a:pt x="36" y="166"/>
                  </a:cubicBezTo>
                  <a:cubicBezTo>
                    <a:pt x="36" y="166"/>
                    <a:pt x="36" y="166"/>
                    <a:pt x="36" y="166"/>
                  </a:cubicBezTo>
                  <a:cubicBezTo>
                    <a:pt x="36" y="166"/>
                    <a:pt x="36" y="166"/>
                    <a:pt x="36" y="166"/>
                  </a:cubicBezTo>
                  <a:cubicBezTo>
                    <a:pt x="36" y="166"/>
                    <a:pt x="36" y="166"/>
                    <a:pt x="36" y="166"/>
                  </a:cubicBezTo>
                  <a:cubicBezTo>
                    <a:pt x="36" y="166"/>
                    <a:pt x="36" y="166"/>
                    <a:pt x="36" y="166"/>
                  </a:cubicBezTo>
                  <a:cubicBezTo>
                    <a:pt x="39" y="168"/>
                    <a:pt x="39" y="168"/>
                    <a:pt x="39" y="168"/>
                  </a:cubicBezTo>
                  <a:cubicBezTo>
                    <a:pt x="42" y="163"/>
                    <a:pt x="46" y="157"/>
                    <a:pt x="49" y="151"/>
                  </a:cubicBezTo>
                  <a:cubicBezTo>
                    <a:pt x="46" y="149"/>
                    <a:pt x="46" y="149"/>
                    <a:pt x="46" y="149"/>
                  </a:cubicBezTo>
                  <a:close/>
                  <a:moveTo>
                    <a:pt x="27" y="184"/>
                  </a:moveTo>
                  <a:cubicBezTo>
                    <a:pt x="27" y="185"/>
                    <a:pt x="26" y="186"/>
                    <a:pt x="26" y="186"/>
                  </a:cubicBezTo>
                  <a:cubicBezTo>
                    <a:pt x="26" y="186"/>
                    <a:pt x="26" y="186"/>
                    <a:pt x="26" y="186"/>
                  </a:cubicBezTo>
                  <a:cubicBezTo>
                    <a:pt x="26" y="186"/>
                    <a:pt x="26" y="187"/>
                    <a:pt x="26" y="187"/>
                  </a:cubicBezTo>
                  <a:cubicBezTo>
                    <a:pt x="26" y="187"/>
                    <a:pt x="26" y="187"/>
                    <a:pt x="26" y="187"/>
                  </a:cubicBezTo>
                  <a:cubicBezTo>
                    <a:pt x="26" y="187"/>
                    <a:pt x="26" y="187"/>
                    <a:pt x="26" y="187"/>
                  </a:cubicBezTo>
                  <a:cubicBezTo>
                    <a:pt x="26" y="187"/>
                    <a:pt x="26" y="187"/>
                    <a:pt x="26" y="187"/>
                  </a:cubicBezTo>
                  <a:cubicBezTo>
                    <a:pt x="26" y="187"/>
                    <a:pt x="26" y="187"/>
                    <a:pt x="26" y="187"/>
                  </a:cubicBezTo>
                  <a:cubicBezTo>
                    <a:pt x="26" y="187"/>
                    <a:pt x="26" y="187"/>
                    <a:pt x="26" y="187"/>
                  </a:cubicBezTo>
                  <a:cubicBezTo>
                    <a:pt x="26" y="187"/>
                    <a:pt x="26" y="187"/>
                    <a:pt x="26" y="187"/>
                  </a:cubicBezTo>
                  <a:cubicBezTo>
                    <a:pt x="26" y="187"/>
                    <a:pt x="26" y="187"/>
                    <a:pt x="26" y="187"/>
                  </a:cubicBezTo>
                  <a:cubicBezTo>
                    <a:pt x="26" y="187"/>
                    <a:pt x="26" y="187"/>
                    <a:pt x="26" y="187"/>
                  </a:cubicBezTo>
                  <a:cubicBezTo>
                    <a:pt x="26" y="187"/>
                    <a:pt x="26" y="187"/>
                    <a:pt x="26" y="187"/>
                  </a:cubicBezTo>
                  <a:cubicBezTo>
                    <a:pt x="26" y="187"/>
                    <a:pt x="26" y="187"/>
                    <a:pt x="26" y="187"/>
                  </a:cubicBezTo>
                  <a:cubicBezTo>
                    <a:pt x="26" y="187"/>
                    <a:pt x="26" y="187"/>
                    <a:pt x="26" y="188"/>
                  </a:cubicBezTo>
                  <a:cubicBezTo>
                    <a:pt x="26" y="188"/>
                    <a:pt x="26" y="188"/>
                    <a:pt x="26" y="188"/>
                  </a:cubicBezTo>
                  <a:cubicBezTo>
                    <a:pt x="26" y="188"/>
                    <a:pt x="26" y="188"/>
                    <a:pt x="26" y="188"/>
                  </a:cubicBezTo>
                  <a:cubicBezTo>
                    <a:pt x="26" y="188"/>
                    <a:pt x="26" y="188"/>
                    <a:pt x="26" y="188"/>
                  </a:cubicBezTo>
                  <a:cubicBezTo>
                    <a:pt x="26" y="188"/>
                    <a:pt x="26" y="188"/>
                    <a:pt x="26" y="188"/>
                  </a:cubicBezTo>
                  <a:cubicBezTo>
                    <a:pt x="26" y="188"/>
                    <a:pt x="26" y="188"/>
                    <a:pt x="26" y="188"/>
                  </a:cubicBezTo>
                  <a:cubicBezTo>
                    <a:pt x="26" y="188"/>
                    <a:pt x="25" y="188"/>
                    <a:pt x="25" y="188"/>
                  </a:cubicBezTo>
                  <a:cubicBezTo>
                    <a:pt x="25" y="188"/>
                    <a:pt x="25" y="188"/>
                    <a:pt x="25" y="188"/>
                  </a:cubicBezTo>
                  <a:cubicBezTo>
                    <a:pt x="25" y="188"/>
                    <a:pt x="25" y="188"/>
                    <a:pt x="25" y="188"/>
                  </a:cubicBezTo>
                  <a:cubicBezTo>
                    <a:pt x="25" y="188"/>
                    <a:pt x="25" y="188"/>
                    <a:pt x="25" y="188"/>
                  </a:cubicBezTo>
                  <a:cubicBezTo>
                    <a:pt x="25" y="188"/>
                    <a:pt x="25" y="188"/>
                    <a:pt x="25" y="188"/>
                  </a:cubicBezTo>
                  <a:cubicBezTo>
                    <a:pt x="25" y="188"/>
                    <a:pt x="25" y="188"/>
                    <a:pt x="25" y="188"/>
                  </a:cubicBezTo>
                  <a:cubicBezTo>
                    <a:pt x="25" y="188"/>
                    <a:pt x="25" y="188"/>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89"/>
                  </a:cubicBezTo>
                  <a:cubicBezTo>
                    <a:pt x="25" y="189"/>
                    <a:pt x="25" y="189"/>
                    <a:pt x="25" y="190"/>
                  </a:cubicBezTo>
                  <a:cubicBezTo>
                    <a:pt x="25" y="190"/>
                    <a:pt x="25" y="190"/>
                    <a:pt x="25" y="190"/>
                  </a:cubicBezTo>
                  <a:cubicBezTo>
                    <a:pt x="25" y="190"/>
                    <a:pt x="25" y="190"/>
                    <a:pt x="25" y="190"/>
                  </a:cubicBezTo>
                  <a:cubicBezTo>
                    <a:pt x="25" y="190"/>
                    <a:pt x="25" y="190"/>
                    <a:pt x="25" y="190"/>
                  </a:cubicBezTo>
                  <a:cubicBezTo>
                    <a:pt x="25" y="190"/>
                    <a:pt x="25" y="190"/>
                    <a:pt x="25" y="190"/>
                  </a:cubicBezTo>
                  <a:cubicBezTo>
                    <a:pt x="25" y="190"/>
                    <a:pt x="25" y="190"/>
                    <a:pt x="25" y="190"/>
                  </a:cubicBezTo>
                  <a:cubicBezTo>
                    <a:pt x="25" y="190"/>
                    <a:pt x="25" y="190"/>
                    <a:pt x="25" y="190"/>
                  </a:cubicBezTo>
                  <a:cubicBezTo>
                    <a:pt x="25" y="190"/>
                    <a:pt x="25" y="190"/>
                    <a:pt x="25" y="190"/>
                  </a:cubicBezTo>
                  <a:cubicBezTo>
                    <a:pt x="25" y="190"/>
                    <a:pt x="24" y="190"/>
                    <a:pt x="24" y="190"/>
                  </a:cubicBezTo>
                  <a:cubicBezTo>
                    <a:pt x="24" y="190"/>
                    <a:pt x="24" y="190"/>
                    <a:pt x="24" y="190"/>
                  </a:cubicBezTo>
                  <a:cubicBezTo>
                    <a:pt x="24" y="190"/>
                    <a:pt x="24" y="190"/>
                    <a:pt x="24" y="191"/>
                  </a:cubicBezTo>
                  <a:cubicBezTo>
                    <a:pt x="24" y="191"/>
                    <a:pt x="24" y="191"/>
                    <a:pt x="24" y="191"/>
                  </a:cubicBezTo>
                  <a:cubicBezTo>
                    <a:pt x="24" y="191"/>
                    <a:pt x="24" y="191"/>
                    <a:pt x="24" y="191"/>
                  </a:cubicBezTo>
                  <a:cubicBezTo>
                    <a:pt x="24" y="191"/>
                    <a:pt x="24" y="191"/>
                    <a:pt x="24" y="191"/>
                  </a:cubicBezTo>
                  <a:cubicBezTo>
                    <a:pt x="24" y="191"/>
                    <a:pt x="24" y="191"/>
                    <a:pt x="24" y="191"/>
                  </a:cubicBezTo>
                  <a:cubicBezTo>
                    <a:pt x="24" y="191"/>
                    <a:pt x="24" y="191"/>
                    <a:pt x="24" y="191"/>
                  </a:cubicBezTo>
                  <a:cubicBezTo>
                    <a:pt x="24" y="191"/>
                    <a:pt x="24" y="191"/>
                    <a:pt x="24" y="192"/>
                  </a:cubicBezTo>
                  <a:cubicBezTo>
                    <a:pt x="24" y="192"/>
                    <a:pt x="24" y="192"/>
                    <a:pt x="24" y="192"/>
                  </a:cubicBezTo>
                  <a:cubicBezTo>
                    <a:pt x="24" y="192"/>
                    <a:pt x="24" y="192"/>
                    <a:pt x="24" y="192"/>
                  </a:cubicBezTo>
                  <a:cubicBezTo>
                    <a:pt x="24" y="192"/>
                    <a:pt x="24" y="192"/>
                    <a:pt x="24" y="192"/>
                  </a:cubicBezTo>
                  <a:cubicBezTo>
                    <a:pt x="24" y="192"/>
                    <a:pt x="24" y="192"/>
                    <a:pt x="24" y="192"/>
                  </a:cubicBezTo>
                  <a:cubicBezTo>
                    <a:pt x="24" y="192"/>
                    <a:pt x="24" y="192"/>
                    <a:pt x="24" y="192"/>
                  </a:cubicBezTo>
                  <a:cubicBezTo>
                    <a:pt x="24" y="192"/>
                    <a:pt x="24" y="192"/>
                    <a:pt x="24" y="192"/>
                  </a:cubicBezTo>
                  <a:cubicBezTo>
                    <a:pt x="24" y="192"/>
                    <a:pt x="24" y="192"/>
                    <a:pt x="24" y="192"/>
                  </a:cubicBezTo>
                  <a:cubicBezTo>
                    <a:pt x="24" y="192"/>
                    <a:pt x="24" y="192"/>
                    <a:pt x="24" y="192"/>
                  </a:cubicBezTo>
                  <a:cubicBezTo>
                    <a:pt x="24" y="192"/>
                    <a:pt x="24" y="192"/>
                    <a:pt x="24" y="192"/>
                  </a:cubicBezTo>
                  <a:cubicBezTo>
                    <a:pt x="24"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3"/>
                    <a:pt x="23" y="193"/>
                  </a:cubicBezTo>
                  <a:cubicBezTo>
                    <a:pt x="23" y="193"/>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4"/>
                    <a:pt x="23" y="194"/>
                  </a:cubicBezTo>
                  <a:cubicBezTo>
                    <a:pt x="23" y="194"/>
                    <a:pt x="23" y="195"/>
                    <a:pt x="23" y="195"/>
                  </a:cubicBezTo>
                  <a:cubicBezTo>
                    <a:pt x="23" y="195"/>
                    <a:pt x="23" y="195"/>
                    <a:pt x="23" y="195"/>
                  </a:cubicBezTo>
                  <a:cubicBezTo>
                    <a:pt x="23" y="195"/>
                    <a:pt x="23" y="195"/>
                    <a:pt x="23" y="195"/>
                  </a:cubicBezTo>
                  <a:cubicBezTo>
                    <a:pt x="23" y="195"/>
                    <a:pt x="23" y="195"/>
                    <a:pt x="23" y="195"/>
                  </a:cubicBezTo>
                  <a:cubicBezTo>
                    <a:pt x="23" y="195"/>
                    <a:pt x="23" y="195"/>
                    <a:pt x="23" y="195"/>
                  </a:cubicBezTo>
                  <a:cubicBezTo>
                    <a:pt x="23" y="195"/>
                    <a:pt x="23" y="195"/>
                    <a:pt x="23" y="195"/>
                  </a:cubicBezTo>
                  <a:cubicBezTo>
                    <a:pt x="23" y="195"/>
                    <a:pt x="23" y="195"/>
                    <a:pt x="23" y="195"/>
                  </a:cubicBezTo>
                  <a:cubicBezTo>
                    <a:pt x="23" y="195"/>
                    <a:pt x="22" y="195"/>
                    <a:pt x="22" y="195"/>
                  </a:cubicBezTo>
                  <a:cubicBezTo>
                    <a:pt x="22" y="195"/>
                    <a:pt x="22" y="195"/>
                    <a:pt x="22" y="195"/>
                  </a:cubicBezTo>
                  <a:cubicBezTo>
                    <a:pt x="22" y="195"/>
                    <a:pt x="22" y="195"/>
                    <a:pt x="22" y="195"/>
                  </a:cubicBezTo>
                  <a:cubicBezTo>
                    <a:pt x="22" y="195"/>
                    <a:pt x="22" y="195"/>
                    <a:pt x="22" y="195"/>
                  </a:cubicBezTo>
                  <a:cubicBezTo>
                    <a:pt x="22" y="195"/>
                    <a:pt x="22" y="195"/>
                    <a:pt x="22" y="195"/>
                  </a:cubicBezTo>
                  <a:cubicBezTo>
                    <a:pt x="22" y="195"/>
                    <a:pt x="22" y="195"/>
                    <a:pt x="22" y="195"/>
                  </a:cubicBezTo>
                  <a:cubicBezTo>
                    <a:pt x="22" y="195"/>
                    <a:pt x="22" y="195"/>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6"/>
                  </a:cubicBezTo>
                  <a:cubicBezTo>
                    <a:pt x="22" y="196"/>
                    <a:pt x="22" y="196"/>
                    <a:pt x="22" y="197"/>
                  </a:cubicBezTo>
                  <a:cubicBezTo>
                    <a:pt x="22" y="197"/>
                    <a:pt x="22" y="197"/>
                    <a:pt x="22" y="197"/>
                  </a:cubicBezTo>
                  <a:cubicBezTo>
                    <a:pt x="22" y="197"/>
                    <a:pt x="22" y="197"/>
                    <a:pt x="22" y="197"/>
                  </a:cubicBezTo>
                  <a:cubicBezTo>
                    <a:pt x="22" y="197"/>
                    <a:pt x="22" y="197"/>
                    <a:pt x="22" y="197"/>
                  </a:cubicBezTo>
                  <a:cubicBezTo>
                    <a:pt x="22" y="197"/>
                    <a:pt x="22" y="197"/>
                    <a:pt x="22" y="197"/>
                  </a:cubicBezTo>
                  <a:cubicBezTo>
                    <a:pt x="22" y="197"/>
                    <a:pt x="22" y="197"/>
                    <a:pt x="22" y="197"/>
                  </a:cubicBezTo>
                  <a:cubicBezTo>
                    <a:pt x="22" y="197"/>
                    <a:pt x="22" y="197"/>
                    <a:pt x="22" y="197"/>
                  </a:cubicBezTo>
                  <a:cubicBezTo>
                    <a:pt x="22" y="197"/>
                    <a:pt x="22" y="197"/>
                    <a:pt x="22" y="197"/>
                  </a:cubicBezTo>
                  <a:cubicBezTo>
                    <a:pt x="22" y="197"/>
                    <a:pt x="22" y="197"/>
                    <a:pt x="22" y="197"/>
                  </a:cubicBezTo>
                  <a:cubicBezTo>
                    <a:pt x="22" y="197"/>
                    <a:pt x="22" y="197"/>
                    <a:pt x="22" y="197"/>
                  </a:cubicBezTo>
                  <a:cubicBezTo>
                    <a:pt x="22" y="197"/>
                    <a:pt x="22" y="197"/>
                    <a:pt x="21" y="198"/>
                  </a:cubicBezTo>
                  <a:cubicBezTo>
                    <a:pt x="21" y="198"/>
                    <a:pt x="21" y="198"/>
                    <a:pt x="21" y="198"/>
                  </a:cubicBezTo>
                  <a:cubicBezTo>
                    <a:pt x="21" y="198"/>
                    <a:pt x="21" y="198"/>
                    <a:pt x="21" y="198"/>
                  </a:cubicBezTo>
                  <a:cubicBezTo>
                    <a:pt x="21" y="198"/>
                    <a:pt x="21" y="198"/>
                    <a:pt x="21" y="198"/>
                  </a:cubicBezTo>
                  <a:cubicBezTo>
                    <a:pt x="21" y="198"/>
                    <a:pt x="21" y="198"/>
                    <a:pt x="21" y="198"/>
                  </a:cubicBezTo>
                  <a:cubicBezTo>
                    <a:pt x="21" y="198"/>
                    <a:pt x="21" y="198"/>
                    <a:pt x="21" y="198"/>
                  </a:cubicBezTo>
                  <a:cubicBezTo>
                    <a:pt x="21" y="198"/>
                    <a:pt x="21" y="198"/>
                    <a:pt x="21" y="198"/>
                  </a:cubicBezTo>
                  <a:cubicBezTo>
                    <a:pt x="21" y="198"/>
                    <a:pt x="21" y="198"/>
                    <a:pt x="21" y="198"/>
                  </a:cubicBezTo>
                  <a:cubicBezTo>
                    <a:pt x="21" y="198"/>
                    <a:pt x="21" y="199"/>
                    <a:pt x="21" y="199"/>
                  </a:cubicBezTo>
                  <a:cubicBezTo>
                    <a:pt x="21" y="199"/>
                    <a:pt x="21" y="199"/>
                    <a:pt x="21" y="199"/>
                  </a:cubicBezTo>
                  <a:cubicBezTo>
                    <a:pt x="21" y="199"/>
                    <a:pt x="21" y="199"/>
                    <a:pt x="21" y="199"/>
                  </a:cubicBezTo>
                  <a:cubicBezTo>
                    <a:pt x="21" y="199"/>
                    <a:pt x="21" y="199"/>
                    <a:pt x="21" y="199"/>
                  </a:cubicBezTo>
                  <a:cubicBezTo>
                    <a:pt x="21" y="199"/>
                    <a:pt x="21" y="199"/>
                    <a:pt x="21" y="199"/>
                  </a:cubicBezTo>
                  <a:cubicBezTo>
                    <a:pt x="21" y="199"/>
                    <a:pt x="21" y="199"/>
                    <a:pt x="21" y="199"/>
                  </a:cubicBezTo>
                  <a:cubicBezTo>
                    <a:pt x="21" y="200"/>
                    <a:pt x="21" y="200"/>
                    <a:pt x="21" y="200"/>
                  </a:cubicBezTo>
                  <a:cubicBezTo>
                    <a:pt x="21" y="200"/>
                    <a:pt x="21" y="200"/>
                    <a:pt x="21" y="200"/>
                  </a:cubicBezTo>
                  <a:cubicBezTo>
                    <a:pt x="21" y="200"/>
                    <a:pt x="20" y="200"/>
                    <a:pt x="20" y="200"/>
                  </a:cubicBezTo>
                  <a:cubicBezTo>
                    <a:pt x="20" y="200"/>
                    <a:pt x="20" y="200"/>
                    <a:pt x="20" y="200"/>
                  </a:cubicBezTo>
                  <a:cubicBezTo>
                    <a:pt x="20" y="200"/>
                    <a:pt x="20" y="201"/>
                    <a:pt x="20" y="201"/>
                  </a:cubicBezTo>
                  <a:cubicBezTo>
                    <a:pt x="20" y="201"/>
                    <a:pt x="20" y="201"/>
                    <a:pt x="20" y="201"/>
                  </a:cubicBezTo>
                  <a:cubicBezTo>
                    <a:pt x="20" y="201"/>
                    <a:pt x="20" y="201"/>
                    <a:pt x="20" y="201"/>
                  </a:cubicBezTo>
                  <a:cubicBezTo>
                    <a:pt x="20" y="201"/>
                    <a:pt x="20" y="201"/>
                    <a:pt x="20" y="201"/>
                  </a:cubicBezTo>
                  <a:cubicBezTo>
                    <a:pt x="20" y="201"/>
                    <a:pt x="20" y="201"/>
                    <a:pt x="20" y="201"/>
                  </a:cubicBezTo>
                  <a:cubicBezTo>
                    <a:pt x="20" y="201"/>
                    <a:pt x="20" y="201"/>
                    <a:pt x="20" y="201"/>
                  </a:cubicBezTo>
                  <a:cubicBezTo>
                    <a:pt x="20" y="201"/>
                    <a:pt x="20" y="201"/>
                    <a:pt x="20" y="201"/>
                  </a:cubicBezTo>
                  <a:cubicBezTo>
                    <a:pt x="20" y="201"/>
                    <a:pt x="20" y="201"/>
                    <a:pt x="20" y="201"/>
                  </a:cubicBezTo>
                  <a:cubicBezTo>
                    <a:pt x="20" y="201"/>
                    <a:pt x="20" y="201"/>
                    <a:pt x="20" y="201"/>
                  </a:cubicBezTo>
                  <a:cubicBezTo>
                    <a:pt x="20" y="201"/>
                    <a:pt x="20" y="201"/>
                    <a:pt x="20" y="201"/>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2"/>
                    <a:pt x="20" y="202"/>
                  </a:cubicBezTo>
                  <a:cubicBezTo>
                    <a:pt x="20" y="202"/>
                    <a:pt x="20" y="203"/>
                    <a:pt x="20" y="203"/>
                  </a:cubicBezTo>
                  <a:cubicBezTo>
                    <a:pt x="20" y="203"/>
                    <a:pt x="20" y="203"/>
                    <a:pt x="20" y="203"/>
                  </a:cubicBezTo>
                  <a:cubicBezTo>
                    <a:pt x="20" y="203"/>
                    <a:pt x="20" y="203"/>
                    <a:pt x="19" y="203"/>
                  </a:cubicBezTo>
                  <a:cubicBezTo>
                    <a:pt x="19" y="203"/>
                    <a:pt x="19" y="203"/>
                    <a:pt x="19" y="203"/>
                  </a:cubicBezTo>
                  <a:cubicBezTo>
                    <a:pt x="19" y="203"/>
                    <a:pt x="19" y="203"/>
                    <a:pt x="19" y="203"/>
                  </a:cubicBezTo>
                  <a:cubicBezTo>
                    <a:pt x="19" y="203"/>
                    <a:pt x="19" y="203"/>
                    <a:pt x="19" y="203"/>
                  </a:cubicBezTo>
                  <a:cubicBezTo>
                    <a:pt x="23" y="204"/>
                    <a:pt x="23" y="204"/>
                    <a:pt x="23" y="204"/>
                  </a:cubicBezTo>
                  <a:cubicBezTo>
                    <a:pt x="25" y="198"/>
                    <a:pt x="28" y="192"/>
                    <a:pt x="31" y="186"/>
                  </a:cubicBezTo>
                  <a:cubicBezTo>
                    <a:pt x="27" y="184"/>
                    <a:pt x="27" y="184"/>
                    <a:pt x="27" y="184"/>
                  </a:cubicBezTo>
                  <a:close/>
                  <a:moveTo>
                    <a:pt x="13" y="222"/>
                  </a:moveTo>
                  <a:cubicBezTo>
                    <a:pt x="12" y="224"/>
                    <a:pt x="12" y="226"/>
                    <a:pt x="11" y="229"/>
                  </a:cubicBezTo>
                  <a:cubicBezTo>
                    <a:pt x="11" y="229"/>
                    <a:pt x="11" y="229"/>
                    <a:pt x="11" y="229"/>
                  </a:cubicBezTo>
                  <a:cubicBezTo>
                    <a:pt x="11" y="229"/>
                    <a:pt x="11" y="229"/>
                    <a:pt x="11" y="229"/>
                  </a:cubicBezTo>
                  <a:cubicBezTo>
                    <a:pt x="11" y="229"/>
                    <a:pt x="11" y="229"/>
                    <a:pt x="11" y="229"/>
                  </a:cubicBezTo>
                  <a:cubicBezTo>
                    <a:pt x="11" y="229"/>
                    <a:pt x="11" y="229"/>
                    <a:pt x="11" y="229"/>
                  </a:cubicBezTo>
                  <a:cubicBezTo>
                    <a:pt x="11" y="229"/>
                    <a:pt x="11" y="229"/>
                    <a:pt x="11" y="229"/>
                  </a:cubicBezTo>
                  <a:cubicBezTo>
                    <a:pt x="11" y="229"/>
                    <a:pt x="11" y="230"/>
                    <a:pt x="11" y="230"/>
                  </a:cubicBezTo>
                  <a:cubicBezTo>
                    <a:pt x="11" y="230"/>
                    <a:pt x="11" y="230"/>
                    <a:pt x="11" y="230"/>
                  </a:cubicBezTo>
                  <a:cubicBezTo>
                    <a:pt x="11" y="230"/>
                    <a:pt x="11" y="230"/>
                    <a:pt x="11" y="230"/>
                  </a:cubicBezTo>
                  <a:cubicBezTo>
                    <a:pt x="11" y="230"/>
                    <a:pt x="11" y="230"/>
                    <a:pt x="11" y="230"/>
                  </a:cubicBezTo>
                  <a:cubicBezTo>
                    <a:pt x="11" y="230"/>
                    <a:pt x="11" y="230"/>
                    <a:pt x="11" y="230"/>
                  </a:cubicBezTo>
                  <a:cubicBezTo>
                    <a:pt x="11" y="230"/>
                    <a:pt x="11" y="230"/>
                    <a:pt x="11" y="230"/>
                  </a:cubicBezTo>
                  <a:cubicBezTo>
                    <a:pt x="11" y="230"/>
                    <a:pt x="10" y="231"/>
                    <a:pt x="10" y="231"/>
                  </a:cubicBezTo>
                  <a:cubicBezTo>
                    <a:pt x="10" y="231"/>
                    <a:pt x="10" y="231"/>
                    <a:pt x="10" y="231"/>
                  </a:cubicBezTo>
                  <a:cubicBezTo>
                    <a:pt x="10" y="231"/>
                    <a:pt x="10" y="231"/>
                    <a:pt x="10" y="231"/>
                  </a:cubicBezTo>
                  <a:cubicBezTo>
                    <a:pt x="10" y="231"/>
                    <a:pt x="10" y="231"/>
                    <a:pt x="10" y="231"/>
                  </a:cubicBezTo>
                  <a:cubicBezTo>
                    <a:pt x="10" y="231"/>
                    <a:pt x="10" y="231"/>
                    <a:pt x="10" y="231"/>
                  </a:cubicBezTo>
                  <a:cubicBezTo>
                    <a:pt x="10" y="231"/>
                    <a:pt x="10" y="231"/>
                    <a:pt x="10" y="231"/>
                  </a:cubicBezTo>
                  <a:cubicBezTo>
                    <a:pt x="10" y="231"/>
                    <a:pt x="10" y="232"/>
                    <a:pt x="10" y="232"/>
                  </a:cubicBezTo>
                  <a:cubicBezTo>
                    <a:pt x="10" y="232"/>
                    <a:pt x="10" y="232"/>
                    <a:pt x="10" y="232"/>
                  </a:cubicBezTo>
                  <a:cubicBezTo>
                    <a:pt x="10" y="232"/>
                    <a:pt x="10" y="232"/>
                    <a:pt x="10" y="232"/>
                  </a:cubicBezTo>
                  <a:cubicBezTo>
                    <a:pt x="10" y="232"/>
                    <a:pt x="10" y="232"/>
                    <a:pt x="10" y="232"/>
                  </a:cubicBezTo>
                  <a:cubicBezTo>
                    <a:pt x="10" y="232"/>
                    <a:pt x="10" y="232"/>
                    <a:pt x="10" y="232"/>
                  </a:cubicBezTo>
                  <a:cubicBezTo>
                    <a:pt x="10" y="232"/>
                    <a:pt x="10" y="232"/>
                    <a:pt x="10" y="232"/>
                  </a:cubicBezTo>
                  <a:cubicBezTo>
                    <a:pt x="10" y="232"/>
                    <a:pt x="10" y="232"/>
                    <a:pt x="10" y="232"/>
                  </a:cubicBezTo>
                  <a:cubicBezTo>
                    <a:pt x="10" y="232"/>
                    <a:pt x="10" y="232"/>
                    <a:pt x="10" y="232"/>
                  </a:cubicBezTo>
                  <a:cubicBezTo>
                    <a:pt x="10" y="232"/>
                    <a:pt x="10" y="232"/>
                    <a:pt x="10" y="232"/>
                  </a:cubicBezTo>
                  <a:cubicBezTo>
                    <a:pt x="10" y="232"/>
                    <a:pt x="10" y="232"/>
                    <a:pt x="10" y="232"/>
                  </a:cubicBezTo>
                  <a:cubicBezTo>
                    <a:pt x="10" y="232"/>
                    <a:pt x="10" y="233"/>
                    <a:pt x="10" y="233"/>
                  </a:cubicBezTo>
                  <a:cubicBezTo>
                    <a:pt x="10" y="233"/>
                    <a:pt x="10" y="233"/>
                    <a:pt x="10" y="233"/>
                  </a:cubicBezTo>
                  <a:cubicBezTo>
                    <a:pt x="10" y="233"/>
                    <a:pt x="10" y="233"/>
                    <a:pt x="10" y="233"/>
                  </a:cubicBezTo>
                  <a:cubicBezTo>
                    <a:pt x="10" y="233"/>
                    <a:pt x="10" y="233"/>
                    <a:pt x="10" y="233"/>
                  </a:cubicBezTo>
                  <a:cubicBezTo>
                    <a:pt x="10" y="233"/>
                    <a:pt x="10" y="233"/>
                    <a:pt x="10" y="233"/>
                  </a:cubicBezTo>
                  <a:cubicBezTo>
                    <a:pt x="10" y="233"/>
                    <a:pt x="10" y="233"/>
                    <a:pt x="10" y="233"/>
                  </a:cubicBezTo>
                  <a:cubicBezTo>
                    <a:pt x="10" y="233"/>
                    <a:pt x="10" y="233"/>
                    <a:pt x="10" y="233"/>
                  </a:cubicBezTo>
                  <a:cubicBezTo>
                    <a:pt x="10" y="233"/>
                    <a:pt x="10" y="233"/>
                    <a:pt x="10" y="233"/>
                  </a:cubicBezTo>
                  <a:cubicBezTo>
                    <a:pt x="10" y="233"/>
                    <a:pt x="10" y="233"/>
                    <a:pt x="10" y="233"/>
                  </a:cubicBezTo>
                  <a:cubicBezTo>
                    <a:pt x="10" y="233"/>
                    <a:pt x="10" y="233"/>
                    <a:pt x="10" y="233"/>
                  </a:cubicBezTo>
                  <a:cubicBezTo>
                    <a:pt x="10" y="234"/>
                    <a:pt x="10" y="234"/>
                    <a:pt x="10" y="234"/>
                  </a:cubicBezTo>
                  <a:cubicBezTo>
                    <a:pt x="10" y="234"/>
                    <a:pt x="10" y="234"/>
                    <a:pt x="10" y="234"/>
                  </a:cubicBezTo>
                  <a:cubicBezTo>
                    <a:pt x="10" y="234"/>
                    <a:pt x="10" y="234"/>
                    <a:pt x="10" y="234"/>
                  </a:cubicBezTo>
                  <a:cubicBezTo>
                    <a:pt x="10" y="234"/>
                    <a:pt x="10" y="234"/>
                    <a:pt x="10" y="234"/>
                  </a:cubicBezTo>
                  <a:cubicBezTo>
                    <a:pt x="10" y="234"/>
                    <a:pt x="10" y="234"/>
                    <a:pt x="10" y="234"/>
                  </a:cubicBezTo>
                  <a:cubicBezTo>
                    <a:pt x="10" y="234"/>
                    <a:pt x="10" y="234"/>
                    <a:pt x="10" y="234"/>
                  </a:cubicBezTo>
                  <a:cubicBezTo>
                    <a:pt x="10" y="234"/>
                    <a:pt x="10" y="234"/>
                    <a:pt x="10" y="234"/>
                  </a:cubicBezTo>
                  <a:cubicBezTo>
                    <a:pt x="10" y="234"/>
                    <a:pt x="10" y="234"/>
                    <a:pt x="10" y="234"/>
                  </a:cubicBezTo>
                  <a:cubicBezTo>
                    <a:pt x="10" y="234"/>
                    <a:pt x="10" y="234"/>
                    <a:pt x="10" y="234"/>
                  </a:cubicBezTo>
                  <a:cubicBezTo>
                    <a:pt x="10" y="234"/>
                    <a:pt x="10" y="234"/>
                    <a:pt x="10" y="234"/>
                  </a:cubicBezTo>
                  <a:cubicBezTo>
                    <a:pt x="9" y="234"/>
                    <a:pt x="9" y="234"/>
                    <a:pt x="9" y="234"/>
                  </a:cubicBezTo>
                  <a:cubicBezTo>
                    <a:pt x="9" y="234"/>
                    <a:pt x="9" y="234"/>
                    <a:pt x="9" y="234"/>
                  </a:cubicBezTo>
                  <a:cubicBezTo>
                    <a:pt x="9" y="234"/>
                    <a:pt x="9" y="234"/>
                    <a:pt x="9" y="234"/>
                  </a:cubicBezTo>
                  <a:cubicBezTo>
                    <a:pt x="9" y="234"/>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5"/>
                  </a:cubicBezTo>
                  <a:cubicBezTo>
                    <a:pt x="9" y="235"/>
                    <a:pt x="9" y="235"/>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6"/>
                  </a:cubicBezTo>
                  <a:cubicBezTo>
                    <a:pt x="9" y="236"/>
                    <a:pt x="9" y="236"/>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7"/>
                    <a:pt x="9" y="237"/>
                    <a:pt x="9" y="237"/>
                  </a:cubicBezTo>
                  <a:cubicBezTo>
                    <a:pt x="9" y="238"/>
                    <a:pt x="9" y="238"/>
                    <a:pt x="9" y="238"/>
                  </a:cubicBezTo>
                  <a:cubicBezTo>
                    <a:pt x="9" y="238"/>
                    <a:pt x="9" y="238"/>
                    <a:pt x="9" y="238"/>
                  </a:cubicBezTo>
                  <a:cubicBezTo>
                    <a:pt x="9" y="238"/>
                    <a:pt x="9" y="238"/>
                    <a:pt x="9" y="238"/>
                  </a:cubicBezTo>
                  <a:cubicBezTo>
                    <a:pt x="9" y="238"/>
                    <a:pt x="9" y="238"/>
                    <a:pt x="9" y="238"/>
                  </a:cubicBezTo>
                  <a:cubicBezTo>
                    <a:pt x="9" y="238"/>
                    <a:pt x="9" y="238"/>
                    <a:pt x="9" y="238"/>
                  </a:cubicBezTo>
                  <a:cubicBezTo>
                    <a:pt x="9" y="238"/>
                    <a:pt x="9" y="238"/>
                    <a:pt x="9" y="238"/>
                  </a:cubicBezTo>
                  <a:cubicBezTo>
                    <a:pt x="9" y="238"/>
                    <a:pt x="9" y="238"/>
                    <a:pt x="9" y="238"/>
                  </a:cubicBezTo>
                  <a:cubicBezTo>
                    <a:pt x="9" y="238"/>
                    <a:pt x="9" y="238"/>
                    <a:pt x="9" y="238"/>
                  </a:cubicBezTo>
                  <a:cubicBezTo>
                    <a:pt x="9" y="238"/>
                    <a:pt x="8" y="238"/>
                    <a:pt x="8" y="238"/>
                  </a:cubicBezTo>
                  <a:cubicBezTo>
                    <a:pt x="8" y="238"/>
                    <a:pt x="8" y="238"/>
                    <a:pt x="8" y="238"/>
                  </a:cubicBezTo>
                  <a:cubicBezTo>
                    <a:pt x="8" y="238"/>
                    <a:pt x="8" y="238"/>
                    <a:pt x="8" y="239"/>
                  </a:cubicBezTo>
                  <a:cubicBezTo>
                    <a:pt x="8" y="239"/>
                    <a:pt x="8" y="239"/>
                    <a:pt x="8" y="239"/>
                  </a:cubicBezTo>
                  <a:cubicBezTo>
                    <a:pt x="8" y="239"/>
                    <a:pt x="8" y="239"/>
                    <a:pt x="8" y="239"/>
                  </a:cubicBezTo>
                  <a:cubicBezTo>
                    <a:pt x="8" y="239"/>
                    <a:pt x="8" y="239"/>
                    <a:pt x="8" y="239"/>
                  </a:cubicBezTo>
                  <a:cubicBezTo>
                    <a:pt x="8" y="239"/>
                    <a:pt x="8" y="239"/>
                    <a:pt x="8" y="239"/>
                  </a:cubicBezTo>
                  <a:cubicBezTo>
                    <a:pt x="8" y="239"/>
                    <a:pt x="8" y="239"/>
                    <a:pt x="8" y="239"/>
                  </a:cubicBezTo>
                  <a:cubicBezTo>
                    <a:pt x="8" y="239"/>
                    <a:pt x="8" y="239"/>
                    <a:pt x="8" y="239"/>
                  </a:cubicBezTo>
                  <a:cubicBezTo>
                    <a:pt x="8" y="239"/>
                    <a:pt x="8" y="239"/>
                    <a:pt x="8" y="239"/>
                  </a:cubicBezTo>
                  <a:cubicBezTo>
                    <a:pt x="8" y="239"/>
                    <a:pt x="8" y="239"/>
                    <a:pt x="8" y="239"/>
                  </a:cubicBezTo>
                  <a:cubicBezTo>
                    <a:pt x="8" y="239"/>
                    <a:pt x="8" y="239"/>
                    <a:pt x="8" y="239"/>
                  </a:cubicBezTo>
                  <a:cubicBezTo>
                    <a:pt x="8" y="239"/>
                    <a:pt x="8" y="240"/>
                    <a:pt x="8" y="240"/>
                  </a:cubicBezTo>
                  <a:cubicBezTo>
                    <a:pt x="8" y="240"/>
                    <a:pt x="8" y="240"/>
                    <a:pt x="8" y="240"/>
                  </a:cubicBezTo>
                  <a:cubicBezTo>
                    <a:pt x="8" y="240"/>
                    <a:pt x="8" y="240"/>
                    <a:pt x="8" y="240"/>
                  </a:cubicBezTo>
                  <a:cubicBezTo>
                    <a:pt x="8" y="240"/>
                    <a:pt x="8" y="240"/>
                    <a:pt x="8" y="240"/>
                  </a:cubicBezTo>
                  <a:cubicBezTo>
                    <a:pt x="8" y="240"/>
                    <a:pt x="8" y="240"/>
                    <a:pt x="8" y="240"/>
                  </a:cubicBezTo>
                  <a:cubicBezTo>
                    <a:pt x="8" y="240"/>
                    <a:pt x="8" y="240"/>
                    <a:pt x="8" y="240"/>
                  </a:cubicBezTo>
                  <a:cubicBezTo>
                    <a:pt x="8" y="240"/>
                    <a:pt x="8" y="241"/>
                    <a:pt x="8" y="241"/>
                  </a:cubicBezTo>
                  <a:cubicBezTo>
                    <a:pt x="8" y="241"/>
                    <a:pt x="8" y="241"/>
                    <a:pt x="8" y="241"/>
                  </a:cubicBezTo>
                  <a:cubicBezTo>
                    <a:pt x="8" y="241"/>
                    <a:pt x="8" y="241"/>
                    <a:pt x="8" y="241"/>
                  </a:cubicBezTo>
                  <a:cubicBezTo>
                    <a:pt x="8" y="241"/>
                    <a:pt x="8" y="241"/>
                    <a:pt x="8" y="241"/>
                  </a:cubicBezTo>
                  <a:cubicBezTo>
                    <a:pt x="12" y="242"/>
                    <a:pt x="12" y="242"/>
                    <a:pt x="12" y="242"/>
                  </a:cubicBezTo>
                  <a:cubicBezTo>
                    <a:pt x="13" y="236"/>
                    <a:pt x="15" y="229"/>
                    <a:pt x="17" y="223"/>
                  </a:cubicBezTo>
                  <a:cubicBezTo>
                    <a:pt x="13" y="222"/>
                    <a:pt x="13" y="222"/>
                    <a:pt x="13" y="222"/>
                  </a:cubicBezTo>
                  <a:close/>
                  <a:moveTo>
                    <a:pt x="4" y="261"/>
                  </a:moveTo>
                  <a:cubicBezTo>
                    <a:pt x="3" y="264"/>
                    <a:pt x="3" y="268"/>
                    <a:pt x="2" y="272"/>
                  </a:cubicBezTo>
                  <a:cubicBezTo>
                    <a:pt x="2" y="272"/>
                    <a:pt x="2" y="272"/>
                    <a:pt x="2" y="272"/>
                  </a:cubicBezTo>
                  <a:cubicBezTo>
                    <a:pt x="2" y="272"/>
                    <a:pt x="2" y="272"/>
                    <a:pt x="2" y="272"/>
                  </a:cubicBezTo>
                  <a:cubicBezTo>
                    <a:pt x="2" y="272"/>
                    <a:pt x="2" y="272"/>
                    <a:pt x="2" y="272"/>
                  </a:cubicBezTo>
                  <a:cubicBezTo>
                    <a:pt x="2" y="272"/>
                    <a:pt x="2" y="272"/>
                    <a:pt x="2" y="273"/>
                  </a:cubicBezTo>
                  <a:cubicBezTo>
                    <a:pt x="2" y="273"/>
                    <a:pt x="2" y="273"/>
                    <a:pt x="2" y="273"/>
                  </a:cubicBezTo>
                  <a:cubicBezTo>
                    <a:pt x="2" y="273"/>
                    <a:pt x="2" y="273"/>
                    <a:pt x="2" y="273"/>
                  </a:cubicBezTo>
                  <a:cubicBezTo>
                    <a:pt x="2" y="273"/>
                    <a:pt x="2" y="273"/>
                    <a:pt x="2" y="273"/>
                  </a:cubicBezTo>
                  <a:cubicBezTo>
                    <a:pt x="2" y="273"/>
                    <a:pt x="2" y="273"/>
                    <a:pt x="2" y="273"/>
                  </a:cubicBezTo>
                  <a:cubicBezTo>
                    <a:pt x="2" y="273"/>
                    <a:pt x="2" y="273"/>
                    <a:pt x="2" y="273"/>
                  </a:cubicBezTo>
                  <a:cubicBezTo>
                    <a:pt x="2" y="273"/>
                    <a:pt x="2" y="273"/>
                    <a:pt x="2" y="273"/>
                  </a:cubicBezTo>
                  <a:cubicBezTo>
                    <a:pt x="2" y="273"/>
                    <a:pt x="2" y="273"/>
                    <a:pt x="2" y="273"/>
                  </a:cubicBezTo>
                  <a:cubicBezTo>
                    <a:pt x="2" y="273"/>
                    <a:pt x="2" y="273"/>
                    <a:pt x="2" y="273"/>
                  </a:cubicBezTo>
                  <a:cubicBezTo>
                    <a:pt x="2" y="273"/>
                    <a:pt x="2" y="273"/>
                    <a:pt x="2" y="273"/>
                  </a:cubicBezTo>
                  <a:cubicBezTo>
                    <a:pt x="2" y="273"/>
                    <a:pt x="2" y="273"/>
                    <a:pt x="2" y="273"/>
                  </a:cubicBezTo>
                  <a:cubicBezTo>
                    <a:pt x="2" y="273"/>
                    <a:pt x="2" y="273"/>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4"/>
                    <a:pt x="2" y="274"/>
                    <a:pt x="2" y="274"/>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5"/>
                  </a:cubicBezTo>
                  <a:cubicBezTo>
                    <a:pt x="2" y="275"/>
                    <a:pt x="2" y="275"/>
                    <a:pt x="2" y="276"/>
                  </a:cubicBezTo>
                  <a:cubicBezTo>
                    <a:pt x="2" y="276"/>
                    <a:pt x="2" y="276"/>
                    <a:pt x="2" y="276"/>
                  </a:cubicBezTo>
                  <a:cubicBezTo>
                    <a:pt x="2" y="276"/>
                    <a:pt x="2" y="276"/>
                    <a:pt x="2" y="276"/>
                  </a:cubicBezTo>
                  <a:cubicBezTo>
                    <a:pt x="2" y="276"/>
                    <a:pt x="2" y="276"/>
                    <a:pt x="2" y="276"/>
                  </a:cubicBezTo>
                  <a:cubicBezTo>
                    <a:pt x="2" y="276"/>
                    <a:pt x="2" y="276"/>
                    <a:pt x="2" y="276"/>
                  </a:cubicBezTo>
                  <a:cubicBezTo>
                    <a:pt x="2" y="276"/>
                    <a:pt x="2" y="276"/>
                    <a:pt x="2" y="276"/>
                  </a:cubicBezTo>
                  <a:cubicBezTo>
                    <a:pt x="2" y="276"/>
                    <a:pt x="2" y="276"/>
                    <a:pt x="2" y="276"/>
                  </a:cubicBezTo>
                  <a:cubicBezTo>
                    <a:pt x="2" y="276"/>
                    <a:pt x="2" y="276"/>
                    <a:pt x="2" y="276"/>
                  </a:cubicBezTo>
                  <a:cubicBezTo>
                    <a:pt x="2" y="276"/>
                    <a:pt x="2" y="276"/>
                    <a:pt x="2" y="276"/>
                  </a:cubicBezTo>
                  <a:cubicBezTo>
                    <a:pt x="2" y="276"/>
                    <a:pt x="2" y="276"/>
                    <a:pt x="2" y="277"/>
                  </a:cubicBezTo>
                  <a:cubicBezTo>
                    <a:pt x="2" y="277"/>
                    <a:pt x="2" y="277"/>
                    <a:pt x="2" y="277"/>
                  </a:cubicBezTo>
                  <a:cubicBezTo>
                    <a:pt x="2" y="277"/>
                    <a:pt x="2" y="277"/>
                    <a:pt x="2" y="277"/>
                  </a:cubicBezTo>
                  <a:cubicBezTo>
                    <a:pt x="2" y="277"/>
                    <a:pt x="2" y="277"/>
                    <a:pt x="2" y="277"/>
                  </a:cubicBezTo>
                  <a:cubicBezTo>
                    <a:pt x="2" y="277"/>
                    <a:pt x="2" y="277"/>
                    <a:pt x="2" y="277"/>
                  </a:cubicBezTo>
                  <a:cubicBezTo>
                    <a:pt x="2" y="277"/>
                    <a:pt x="2" y="277"/>
                    <a:pt x="2" y="277"/>
                  </a:cubicBezTo>
                  <a:cubicBezTo>
                    <a:pt x="2" y="277"/>
                    <a:pt x="2" y="277"/>
                    <a:pt x="2" y="277"/>
                  </a:cubicBezTo>
                  <a:cubicBezTo>
                    <a:pt x="2" y="277"/>
                    <a:pt x="2" y="278"/>
                    <a:pt x="1" y="278"/>
                  </a:cubicBezTo>
                  <a:cubicBezTo>
                    <a:pt x="1" y="278"/>
                    <a:pt x="1" y="278"/>
                    <a:pt x="1" y="278"/>
                  </a:cubicBezTo>
                  <a:cubicBezTo>
                    <a:pt x="1" y="279"/>
                    <a:pt x="1" y="280"/>
                    <a:pt x="1" y="281"/>
                  </a:cubicBezTo>
                  <a:cubicBezTo>
                    <a:pt x="5" y="281"/>
                    <a:pt x="5" y="281"/>
                    <a:pt x="5" y="281"/>
                  </a:cubicBezTo>
                  <a:cubicBezTo>
                    <a:pt x="6" y="274"/>
                    <a:pt x="7" y="268"/>
                    <a:pt x="8" y="261"/>
                  </a:cubicBezTo>
                  <a:cubicBezTo>
                    <a:pt x="4" y="261"/>
                    <a:pt x="4" y="261"/>
                    <a:pt x="4" y="261"/>
                  </a:cubicBezTo>
                  <a:close/>
                  <a:moveTo>
                    <a:pt x="0" y="300"/>
                  </a:moveTo>
                  <a:cubicBezTo>
                    <a:pt x="0" y="304"/>
                    <a:pt x="0" y="307"/>
                    <a:pt x="0" y="311"/>
                  </a:cubicBezTo>
                  <a:cubicBezTo>
                    <a:pt x="0" y="311"/>
                    <a:pt x="0" y="311"/>
                    <a:pt x="0" y="311"/>
                  </a:cubicBezTo>
                  <a:cubicBezTo>
                    <a:pt x="0" y="311"/>
                    <a:pt x="0" y="311"/>
                    <a:pt x="0" y="311"/>
                  </a:cubicBezTo>
                  <a:cubicBezTo>
                    <a:pt x="0" y="311"/>
                    <a:pt x="0" y="311"/>
                    <a:pt x="0" y="311"/>
                  </a:cubicBezTo>
                  <a:cubicBezTo>
                    <a:pt x="0" y="311"/>
                    <a:pt x="0" y="311"/>
                    <a:pt x="0" y="311"/>
                  </a:cubicBezTo>
                  <a:cubicBezTo>
                    <a:pt x="0" y="311"/>
                    <a:pt x="0" y="311"/>
                    <a:pt x="0" y="311"/>
                  </a:cubicBezTo>
                  <a:cubicBezTo>
                    <a:pt x="0" y="311"/>
                    <a:pt x="0" y="311"/>
                    <a:pt x="0" y="311"/>
                  </a:cubicBezTo>
                  <a:cubicBezTo>
                    <a:pt x="0" y="311"/>
                    <a:pt x="0" y="311"/>
                    <a:pt x="0" y="311"/>
                  </a:cubicBezTo>
                  <a:cubicBezTo>
                    <a:pt x="0" y="311"/>
                    <a:pt x="0" y="311"/>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2"/>
                    <a:pt x="0" y="312"/>
                  </a:cubicBezTo>
                  <a:cubicBezTo>
                    <a:pt x="0" y="312"/>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3"/>
                    <a:pt x="0" y="313"/>
                    <a:pt x="0" y="313"/>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4"/>
                    <a:pt x="0" y="314"/>
                  </a:cubicBezTo>
                  <a:cubicBezTo>
                    <a:pt x="0" y="314"/>
                    <a:pt x="0" y="315"/>
                    <a:pt x="0" y="315"/>
                  </a:cubicBezTo>
                  <a:cubicBezTo>
                    <a:pt x="0" y="315"/>
                    <a:pt x="0" y="315"/>
                    <a:pt x="0" y="315"/>
                  </a:cubicBezTo>
                  <a:cubicBezTo>
                    <a:pt x="0" y="315"/>
                    <a:pt x="0" y="315"/>
                    <a:pt x="0" y="315"/>
                  </a:cubicBezTo>
                  <a:cubicBezTo>
                    <a:pt x="0" y="315"/>
                    <a:pt x="0" y="315"/>
                    <a:pt x="0" y="315"/>
                  </a:cubicBezTo>
                  <a:cubicBezTo>
                    <a:pt x="0" y="315"/>
                    <a:pt x="0" y="315"/>
                    <a:pt x="0" y="315"/>
                  </a:cubicBezTo>
                  <a:cubicBezTo>
                    <a:pt x="0" y="315"/>
                    <a:pt x="0" y="315"/>
                    <a:pt x="0" y="315"/>
                  </a:cubicBezTo>
                  <a:cubicBezTo>
                    <a:pt x="0" y="317"/>
                    <a:pt x="0" y="319"/>
                    <a:pt x="0" y="320"/>
                  </a:cubicBezTo>
                  <a:cubicBezTo>
                    <a:pt x="0" y="320"/>
                    <a:pt x="0" y="320"/>
                    <a:pt x="0" y="320"/>
                  </a:cubicBezTo>
                  <a:cubicBezTo>
                    <a:pt x="4" y="320"/>
                    <a:pt x="4" y="320"/>
                    <a:pt x="4" y="320"/>
                  </a:cubicBezTo>
                  <a:cubicBezTo>
                    <a:pt x="4" y="318"/>
                    <a:pt x="4" y="316"/>
                    <a:pt x="4" y="313"/>
                  </a:cubicBezTo>
                  <a:cubicBezTo>
                    <a:pt x="4" y="309"/>
                    <a:pt x="4" y="305"/>
                    <a:pt x="4" y="301"/>
                  </a:cubicBezTo>
                  <a:cubicBezTo>
                    <a:pt x="0" y="300"/>
                    <a:pt x="0" y="300"/>
                    <a:pt x="0" y="300"/>
                  </a:cubicBezTo>
                  <a:close/>
                  <a:moveTo>
                    <a:pt x="5" y="340"/>
                  </a:moveTo>
                  <a:cubicBezTo>
                    <a:pt x="1" y="340"/>
                    <a:pt x="1" y="340"/>
                    <a:pt x="1" y="340"/>
                  </a:cubicBezTo>
                  <a:cubicBezTo>
                    <a:pt x="1" y="340"/>
                    <a:pt x="1" y="340"/>
                    <a:pt x="1" y="340"/>
                  </a:cubicBezTo>
                  <a:cubicBezTo>
                    <a:pt x="1" y="341"/>
                    <a:pt x="1" y="341"/>
                    <a:pt x="1" y="341"/>
                  </a:cubicBezTo>
                  <a:cubicBezTo>
                    <a:pt x="1" y="341"/>
                    <a:pt x="1" y="341"/>
                    <a:pt x="1" y="341"/>
                  </a:cubicBezTo>
                  <a:cubicBezTo>
                    <a:pt x="1" y="341"/>
                    <a:pt x="1" y="341"/>
                    <a:pt x="1" y="341"/>
                  </a:cubicBezTo>
                  <a:cubicBezTo>
                    <a:pt x="1" y="341"/>
                    <a:pt x="1" y="341"/>
                    <a:pt x="1" y="341"/>
                  </a:cubicBezTo>
                  <a:cubicBezTo>
                    <a:pt x="1" y="341"/>
                    <a:pt x="1" y="341"/>
                    <a:pt x="1" y="341"/>
                  </a:cubicBezTo>
                  <a:cubicBezTo>
                    <a:pt x="1" y="341"/>
                    <a:pt x="1" y="341"/>
                    <a:pt x="1" y="341"/>
                  </a:cubicBezTo>
                  <a:cubicBezTo>
                    <a:pt x="1" y="341"/>
                    <a:pt x="1" y="341"/>
                    <a:pt x="1" y="341"/>
                  </a:cubicBezTo>
                  <a:cubicBezTo>
                    <a:pt x="1" y="341"/>
                    <a:pt x="1" y="341"/>
                    <a:pt x="1" y="341"/>
                  </a:cubicBezTo>
                  <a:cubicBezTo>
                    <a:pt x="1" y="341"/>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2"/>
                    <a:pt x="1" y="342"/>
                  </a:cubicBezTo>
                  <a:cubicBezTo>
                    <a:pt x="1" y="342"/>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4"/>
                  </a:cubicBezTo>
                  <a:cubicBezTo>
                    <a:pt x="1" y="344"/>
                    <a:pt x="1" y="344"/>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5"/>
                    <a:pt x="1" y="345"/>
                    <a:pt x="1" y="345"/>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6"/>
                  </a:cubicBezTo>
                  <a:cubicBezTo>
                    <a:pt x="1" y="346"/>
                    <a:pt x="1" y="346"/>
                    <a:pt x="1" y="347"/>
                  </a:cubicBezTo>
                  <a:cubicBezTo>
                    <a:pt x="1" y="347"/>
                    <a:pt x="1" y="347"/>
                    <a:pt x="1" y="347"/>
                  </a:cubicBezTo>
                  <a:cubicBezTo>
                    <a:pt x="1" y="347"/>
                    <a:pt x="1" y="347"/>
                    <a:pt x="1" y="347"/>
                  </a:cubicBezTo>
                  <a:cubicBezTo>
                    <a:pt x="1" y="347"/>
                    <a:pt x="1" y="347"/>
                    <a:pt x="1" y="347"/>
                  </a:cubicBezTo>
                  <a:cubicBezTo>
                    <a:pt x="1" y="347"/>
                    <a:pt x="1" y="347"/>
                    <a:pt x="1" y="347"/>
                  </a:cubicBezTo>
                  <a:cubicBezTo>
                    <a:pt x="1" y="347"/>
                    <a:pt x="1" y="347"/>
                    <a:pt x="1" y="347"/>
                  </a:cubicBezTo>
                  <a:cubicBezTo>
                    <a:pt x="1" y="347"/>
                    <a:pt x="1" y="347"/>
                    <a:pt x="1" y="347"/>
                  </a:cubicBezTo>
                  <a:cubicBezTo>
                    <a:pt x="1" y="347"/>
                    <a:pt x="1" y="347"/>
                    <a:pt x="1" y="347"/>
                  </a:cubicBezTo>
                  <a:cubicBezTo>
                    <a:pt x="1" y="347"/>
                    <a:pt x="1" y="347"/>
                    <a:pt x="1" y="347"/>
                  </a:cubicBezTo>
                  <a:cubicBezTo>
                    <a:pt x="1" y="347"/>
                    <a:pt x="1" y="347"/>
                    <a:pt x="1" y="348"/>
                  </a:cubicBezTo>
                  <a:cubicBezTo>
                    <a:pt x="1" y="348"/>
                    <a:pt x="1" y="348"/>
                    <a:pt x="1" y="348"/>
                  </a:cubicBezTo>
                  <a:cubicBezTo>
                    <a:pt x="1" y="348"/>
                    <a:pt x="1" y="348"/>
                    <a:pt x="1" y="348"/>
                  </a:cubicBezTo>
                  <a:cubicBezTo>
                    <a:pt x="1" y="348"/>
                    <a:pt x="1" y="348"/>
                    <a:pt x="1" y="348"/>
                  </a:cubicBezTo>
                  <a:cubicBezTo>
                    <a:pt x="1" y="348"/>
                    <a:pt x="1" y="348"/>
                    <a:pt x="1" y="348"/>
                  </a:cubicBezTo>
                  <a:cubicBezTo>
                    <a:pt x="1" y="348"/>
                    <a:pt x="1" y="348"/>
                    <a:pt x="1" y="348"/>
                  </a:cubicBezTo>
                  <a:cubicBezTo>
                    <a:pt x="1" y="348"/>
                    <a:pt x="1" y="348"/>
                    <a:pt x="1" y="348"/>
                  </a:cubicBezTo>
                  <a:cubicBezTo>
                    <a:pt x="1" y="348"/>
                    <a:pt x="1" y="348"/>
                    <a:pt x="1" y="348"/>
                  </a:cubicBezTo>
                  <a:cubicBezTo>
                    <a:pt x="1" y="348"/>
                    <a:pt x="1" y="348"/>
                    <a:pt x="1" y="348"/>
                  </a:cubicBezTo>
                  <a:cubicBezTo>
                    <a:pt x="1" y="348"/>
                    <a:pt x="1" y="348"/>
                    <a:pt x="1" y="348"/>
                  </a:cubicBezTo>
                  <a:cubicBezTo>
                    <a:pt x="1" y="349"/>
                    <a:pt x="2" y="349"/>
                    <a:pt x="2" y="349"/>
                  </a:cubicBezTo>
                  <a:cubicBezTo>
                    <a:pt x="2" y="349"/>
                    <a:pt x="2" y="349"/>
                    <a:pt x="2" y="349"/>
                  </a:cubicBezTo>
                  <a:cubicBezTo>
                    <a:pt x="2" y="349"/>
                    <a:pt x="2" y="349"/>
                    <a:pt x="2" y="349"/>
                  </a:cubicBezTo>
                  <a:cubicBezTo>
                    <a:pt x="2" y="349"/>
                    <a:pt x="2" y="349"/>
                    <a:pt x="2" y="349"/>
                  </a:cubicBezTo>
                  <a:cubicBezTo>
                    <a:pt x="2" y="349"/>
                    <a:pt x="2" y="349"/>
                    <a:pt x="2" y="349"/>
                  </a:cubicBezTo>
                  <a:cubicBezTo>
                    <a:pt x="2" y="349"/>
                    <a:pt x="2" y="349"/>
                    <a:pt x="2" y="349"/>
                  </a:cubicBezTo>
                  <a:cubicBezTo>
                    <a:pt x="2" y="349"/>
                    <a:pt x="2" y="350"/>
                    <a:pt x="2" y="350"/>
                  </a:cubicBezTo>
                  <a:cubicBezTo>
                    <a:pt x="2" y="350"/>
                    <a:pt x="2" y="350"/>
                    <a:pt x="2" y="350"/>
                  </a:cubicBezTo>
                  <a:cubicBezTo>
                    <a:pt x="2" y="350"/>
                    <a:pt x="2" y="350"/>
                    <a:pt x="2" y="350"/>
                  </a:cubicBezTo>
                  <a:cubicBezTo>
                    <a:pt x="2" y="350"/>
                    <a:pt x="2" y="350"/>
                    <a:pt x="2" y="350"/>
                  </a:cubicBezTo>
                  <a:cubicBezTo>
                    <a:pt x="2" y="350"/>
                    <a:pt x="2" y="350"/>
                    <a:pt x="2" y="350"/>
                  </a:cubicBezTo>
                  <a:cubicBezTo>
                    <a:pt x="2" y="350"/>
                    <a:pt x="2" y="350"/>
                    <a:pt x="2" y="350"/>
                  </a:cubicBezTo>
                  <a:cubicBezTo>
                    <a:pt x="2" y="350"/>
                    <a:pt x="2" y="350"/>
                    <a:pt x="2" y="351"/>
                  </a:cubicBezTo>
                  <a:cubicBezTo>
                    <a:pt x="2" y="351"/>
                    <a:pt x="2" y="351"/>
                    <a:pt x="2" y="351"/>
                  </a:cubicBezTo>
                  <a:cubicBezTo>
                    <a:pt x="2" y="351"/>
                    <a:pt x="2" y="351"/>
                    <a:pt x="2" y="351"/>
                  </a:cubicBezTo>
                  <a:cubicBezTo>
                    <a:pt x="2" y="351"/>
                    <a:pt x="2" y="351"/>
                    <a:pt x="2" y="351"/>
                  </a:cubicBezTo>
                  <a:cubicBezTo>
                    <a:pt x="2" y="351"/>
                    <a:pt x="2" y="351"/>
                    <a:pt x="2" y="351"/>
                  </a:cubicBezTo>
                  <a:cubicBezTo>
                    <a:pt x="2" y="351"/>
                    <a:pt x="2" y="351"/>
                    <a:pt x="2" y="351"/>
                  </a:cubicBezTo>
                  <a:cubicBezTo>
                    <a:pt x="2" y="351"/>
                    <a:pt x="2" y="351"/>
                    <a:pt x="2" y="351"/>
                  </a:cubicBezTo>
                  <a:cubicBezTo>
                    <a:pt x="2" y="351"/>
                    <a:pt x="2" y="351"/>
                    <a:pt x="2" y="351"/>
                  </a:cubicBezTo>
                  <a:cubicBezTo>
                    <a:pt x="2" y="351"/>
                    <a:pt x="2" y="351"/>
                    <a:pt x="2" y="351"/>
                  </a:cubicBezTo>
                  <a:cubicBezTo>
                    <a:pt x="2" y="351"/>
                    <a:pt x="2" y="351"/>
                    <a:pt x="2" y="351"/>
                  </a:cubicBezTo>
                  <a:cubicBezTo>
                    <a:pt x="2" y="351"/>
                    <a:pt x="2" y="352"/>
                    <a:pt x="2" y="352"/>
                  </a:cubicBezTo>
                  <a:cubicBezTo>
                    <a:pt x="2" y="352"/>
                    <a:pt x="2" y="352"/>
                    <a:pt x="2" y="352"/>
                  </a:cubicBezTo>
                  <a:cubicBezTo>
                    <a:pt x="2" y="352"/>
                    <a:pt x="2" y="352"/>
                    <a:pt x="2" y="352"/>
                  </a:cubicBezTo>
                  <a:cubicBezTo>
                    <a:pt x="2" y="352"/>
                    <a:pt x="2" y="352"/>
                    <a:pt x="2" y="352"/>
                  </a:cubicBezTo>
                  <a:cubicBezTo>
                    <a:pt x="2" y="352"/>
                    <a:pt x="2" y="352"/>
                    <a:pt x="2" y="352"/>
                  </a:cubicBezTo>
                  <a:cubicBezTo>
                    <a:pt x="2" y="352"/>
                    <a:pt x="2" y="352"/>
                    <a:pt x="2" y="352"/>
                  </a:cubicBezTo>
                  <a:cubicBezTo>
                    <a:pt x="2" y="352"/>
                    <a:pt x="2" y="352"/>
                    <a:pt x="2" y="353"/>
                  </a:cubicBezTo>
                  <a:cubicBezTo>
                    <a:pt x="2" y="353"/>
                    <a:pt x="2" y="353"/>
                    <a:pt x="2" y="353"/>
                  </a:cubicBezTo>
                  <a:cubicBezTo>
                    <a:pt x="2" y="353"/>
                    <a:pt x="2" y="353"/>
                    <a:pt x="2" y="353"/>
                  </a:cubicBezTo>
                  <a:cubicBezTo>
                    <a:pt x="2" y="353"/>
                    <a:pt x="2" y="353"/>
                    <a:pt x="2" y="353"/>
                  </a:cubicBezTo>
                  <a:cubicBezTo>
                    <a:pt x="2" y="353"/>
                    <a:pt x="2" y="353"/>
                    <a:pt x="2" y="353"/>
                  </a:cubicBezTo>
                  <a:cubicBezTo>
                    <a:pt x="2" y="353"/>
                    <a:pt x="2" y="353"/>
                    <a:pt x="2" y="353"/>
                  </a:cubicBezTo>
                  <a:cubicBezTo>
                    <a:pt x="2" y="353"/>
                    <a:pt x="2" y="353"/>
                    <a:pt x="2" y="353"/>
                  </a:cubicBezTo>
                  <a:cubicBezTo>
                    <a:pt x="2" y="353"/>
                    <a:pt x="2" y="353"/>
                    <a:pt x="2" y="353"/>
                  </a:cubicBezTo>
                  <a:cubicBezTo>
                    <a:pt x="2" y="354"/>
                    <a:pt x="2" y="354"/>
                    <a:pt x="2" y="354"/>
                  </a:cubicBezTo>
                  <a:cubicBezTo>
                    <a:pt x="2" y="354"/>
                    <a:pt x="2" y="354"/>
                    <a:pt x="2" y="354"/>
                  </a:cubicBezTo>
                  <a:cubicBezTo>
                    <a:pt x="2" y="354"/>
                    <a:pt x="2" y="354"/>
                    <a:pt x="2" y="354"/>
                  </a:cubicBezTo>
                  <a:cubicBezTo>
                    <a:pt x="2" y="354"/>
                    <a:pt x="2" y="354"/>
                    <a:pt x="2" y="354"/>
                  </a:cubicBezTo>
                  <a:cubicBezTo>
                    <a:pt x="2" y="354"/>
                    <a:pt x="2" y="354"/>
                    <a:pt x="2" y="354"/>
                  </a:cubicBezTo>
                  <a:cubicBezTo>
                    <a:pt x="2" y="354"/>
                    <a:pt x="2" y="354"/>
                    <a:pt x="2" y="354"/>
                  </a:cubicBezTo>
                  <a:cubicBezTo>
                    <a:pt x="2" y="354"/>
                    <a:pt x="2" y="354"/>
                    <a:pt x="2" y="354"/>
                  </a:cubicBezTo>
                  <a:cubicBezTo>
                    <a:pt x="2" y="354"/>
                    <a:pt x="2" y="354"/>
                    <a:pt x="2" y="354"/>
                  </a:cubicBezTo>
                  <a:cubicBezTo>
                    <a:pt x="2" y="354"/>
                    <a:pt x="2" y="354"/>
                    <a:pt x="2" y="354"/>
                  </a:cubicBezTo>
                  <a:cubicBezTo>
                    <a:pt x="2" y="354"/>
                    <a:pt x="2" y="354"/>
                    <a:pt x="2" y="354"/>
                  </a:cubicBezTo>
                  <a:cubicBezTo>
                    <a:pt x="2" y="354"/>
                    <a:pt x="2" y="355"/>
                    <a:pt x="2" y="355"/>
                  </a:cubicBezTo>
                  <a:cubicBezTo>
                    <a:pt x="2" y="355"/>
                    <a:pt x="2" y="355"/>
                    <a:pt x="2" y="355"/>
                  </a:cubicBezTo>
                  <a:cubicBezTo>
                    <a:pt x="2" y="355"/>
                    <a:pt x="2" y="355"/>
                    <a:pt x="2" y="355"/>
                  </a:cubicBezTo>
                  <a:cubicBezTo>
                    <a:pt x="2" y="355"/>
                    <a:pt x="2" y="355"/>
                    <a:pt x="2" y="355"/>
                  </a:cubicBezTo>
                  <a:cubicBezTo>
                    <a:pt x="2" y="355"/>
                    <a:pt x="2" y="355"/>
                    <a:pt x="2" y="355"/>
                  </a:cubicBezTo>
                  <a:cubicBezTo>
                    <a:pt x="2" y="355"/>
                    <a:pt x="2" y="355"/>
                    <a:pt x="2" y="355"/>
                  </a:cubicBezTo>
                  <a:cubicBezTo>
                    <a:pt x="2" y="355"/>
                    <a:pt x="2" y="355"/>
                    <a:pt x="2" y="355"/>
                  </a:cubicBezTo>
                  <a:cubicBezTo>
                    <a:pt x="2" y="355"/>
                    <a:pt x="2" y="355"/>
                    <a:pt x="2" y="355"/>
                  </a:cubicBezTo>
                  <a:cubicBezTo>
                    <a:pt x="2" y="355"/>
                    <a:pt x="2" y="355"/>
                    <a:pt x="2" y="355"/>
                  </a:cubicBezTo>
                  <a:cubicBezTo>
                    <a:pt x="2" y="355"/>
                    <a:pt x="2" y="355"/>
                    <a:pt x="2" y="355"/>
                  </a:cubicBezTo>
                  <a:cubicBezTo>
                    <a:pt x="2" y="356"/>
                    <a:pt x="2" y="356"/>
                    <a:pt x="2" y="356"/>
                  </a:cubicBezTo>
                  <a:cubicBezTo>
                    <a:pt x="2" y="356"/>
                    <a:pt x="2" y="356"/>
                    <a:pt x="2" y="356"/>
                  </a:cubicBezTo>
                  <a:cubicBezTo>
                    <a:pt x="2" y="356"/>
                    <a:pt x="2" y="356"/>
                    <a:pt x="2" y="356"/>
                  </a:cubicBezTo>
                  <a:cubicBezTo>
                    <a:pt x="2" y="356"/>
                    <a:pt x="2" y="356"/>
                    <a:pt x="2" y="356"/>
                  </a:cubicBezTo>
                  <a:cubicBezTo>
                    <a:pt x="2" y="356"/>
                    <a:pt x="2" y="356"/>
                    <a:pt x="2" y="356"/>
                  </a:cubicBezTo>
                  <a:cubicBezTo>
                    <a:pt x="2" y="356"/>
                    <a:pt x="2" y="356"/>
                    <a:pt x="2" y="356"/>
                  </a:cubicBezTo>
                  <a:cubicBezTo>
                    <a:pt x="2" y="356"/>
                    <a:pt x="2" y="356"/>
                    <a:pt x="2" y="356"/>
                  </a:cubicBezTo>
                  <a:cubicBezTo>
                    <a:pt x="2" y="356"/>
                    <a:pt x="2" y="356"/>
                    <a:pt x="2" y="356"/>
                  </a:cubicBezTo>
                  <a:cubicBezTo>
                    <a:pt x="2" y="356"/>
                    <a:pt x="3" y="357"/>
                    <a:pt x="3" y="357"/>
                  </a:cubicBezTo>
                  <a:cubicBezTo>
                    <a:pt x="3" y="357"/>
                    <a:pt x="3" y="357"/>
                    <a:pt x="3" y="357"/>
                  </a:cubicBezTo>
                  <a:cubicBezTo>
                    <a:pt x="3" y="357"/>
                    <a:pt x="3" y="357"/>
                    <a:pt x="3" y="357"/>
                  </a:cubicBezTo>
                  <a:cubicBezTo>
                    <a:pt x="3" y="357"/>
                    <a:pt x="3" y="357"/>
                    <a:pt x="3" y="357"/>
                  </a:cubicBezTo>
                  <a:cubicBezTo>
                    <a:pt x="3" y="357"/>
                    <a:pt x="3" y="357"/>
                    <a:pt x="3" y="357"/>
                  </a:cubicBezTo>
                  <a:cubicBezTo>
                    <a:pt x="3" y="357"/>
                    <a:pt x="3" y="357"/>
                    <a:pt x="3" y="357"/>
                  </a:cubicBezTo>
                  <a:cubicBezTo>
                    <a:pt x="3" y="357"/>
                    <a:pt x="3" y="357"/>
                    <a:pt x="3" y="357"/>
                  </a:cubicBezTo>
                  <a:cubicBezTo>
                    <a:pt x="3" y="357"/>
                    <a:pt x="3" y="357"/>
                    <a:pt x="3" y="357"/>
                  </a:cubicBezTo>
                  <a:cubicBezTo>
                    <a:pt x="3" y="357"/>
                    <a:pt x="3" y="357"/>
                    <a:pt x="3" y="357"/>
                  </a:cubicBezTo>
                  <a:cubicBezTo>
                    <a:pt x="3" y="357"/>
                    <a:pt x="3" y="357"/>
                    <a:pt x="3" y="357"/>
                  </a:cubicBezTo>
                  <a:cubicBezTo>
                    <a:pt x="3" y="357"/>
                    <a:pt x="3" y="357"/>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8"/>
                  </a:cubicBezTo>
                  <a:cubicBezTo>
                    <a:pt x="3" y="358"/>
                    <a:pt x="3" y="358"/>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59"/>
                  </a:cubicBezTo>
                  <a:cubicBezTo>
                    <a:pt x="3" y="359"/>
                    <a:pt x="3" y="359"/>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3" y="360"/>
                    <a:pt x="3" y="360"/>
                    <a:pt x="3" y="360"/>
                  </a:cubicBezTo>
                  <a:cubicBezTo>
                    <a:pt x="7" y="360"/>
                    <a:pt x="7" y="360"/>
                    <a:pt x="7" y="360"/>
                  </a:cubicBezTo>
                  <a:cubicBezTo>
                    <a:pt x="6" y="353"/>
                    <a:pt x="5" y="347"/>
                    <a:pt x="5" y="340"/>
                  </a:cubicBezTo>
                  <a:close/>
                  <a:moveTo>
                    <a:pt x="11" y="379"/>
                  </a:moveTo>
                  <a:cubicBezTo>
                    <a:pt x="7" y="380"/>
                    <a:pt x="7" y="380"/>
                    <a:pt x="7" y="380"/>
                  </a:cubicBezTo>
                  <a:cubicBezTo>
                    <a:pt x="7" y="380"/>
                    <a:pt x="7" y="380"/>
                    <a:pt x="7" y="380"/>
                  </a:cubicBezTo>
                  <a:cubicBezTo>
                    <a:pt x="7" y="380"/>
                    <a:pt x="7" y="380"/>
                    <a:pt x="7" y="380"/>
                  </a:cubicBezTo>
                  <a:cubicBezTo>
                    <a:pt x="7" y="380"/>
                    <a:pt x="7" y="380"/>
                    <a:pt x="7" y="380"/>
                  </a:cubicBezTo>
                  <a:cubicBezTo>
                    <a:pt x="7" y="380"/>
                    <a:pt x="7" y="380"/>
                    <a:pt x="7" y="380"/>
                  </a:cubicBezTo>
                  <a:cubicBezTo>
                    <a:pt x="7" y="380"/>
                    <a:pt x="7" y="380"/>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1"/>
                    <a:pt x="7" y="381"/>
                    <a:pt x="7" y="381"/>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2"/>
                    <a:pt x="7" y="382"/>
                  </a:cubicBezTo>
                  <a:cubicBezTo>
                    <a:pt x="7" y="382"/>
                    <a:pt x="7" y="383"/>
                    <a:pt x="7" y="383"/>
                  </a:cubicBezTo>
                  <a:cubicBezTo>
                    <a:pt x="7" y="383"/>
                    <a:pt x="7" y="383"/>
                    <a:pt x="7" y="383"/>
                  </a:cubicBezTo>
                  <a:cubicBezTo>
                    <a:pt x="7" y="383"/>
                    <a:pt x="7" y="383"/>
                    <a:pt x="7" y="383"/>
                  </a:cubicBezTo>
                  <a:cubicBezTo>
                    <a:pt x="7" y="383"/>
                    <a:pt x="7" y="383"/>
                    <a:pt x="7" y="383"/>
                  </a:cubicBezTo>
                  <a:cubicBezTo>
                    <a:pt x="7" y="383"/>
                    <a:pt x="7" y="383"/>
                    <a:pt x="7" y="383"/>
                  </a:cubicBezTo>
                  <a:cubicBezTo>
                    <a:pt x="7" y="383"/>
                    <a:pt x="7" y="383"/>
                    <a:pt x="7" y="383"/>
                  </a:cubicBezTo>
                  <a:cubicBezTo>
                    <a:pt x="7" y="383"/>
                    <a:pt x="7" y="383"/>
                    <a:pt x="7" y="383"/>
                  </a:cubicBezTo>
                  <a:cubicBezTo>
                    <a:pt x="7" y="383"/>
                    <a:pt x="7" y="383"/>
                    <a:pt x="7" y="383"/>
                  </a:cubicBezTo>
                  <a:cubicBezTo>
                    <a:pt x="7" y="384"/>
                    <a:pt x="8" y="384"/>
                    <a:pt x="8" y="384"/>
                  </a:cubicBezTo>
                  <a:cubicBezTo>
                    <a:pt x="8" y="384"/>
                    <a:pt x="8" y="384"/>
                    <a:pt x="8" y="384"/>
                  </a:cubicBezTo>
                  <a:cubicBezTo>
                    <a:pt x="8" y="386"/>
                    <a:pt x="9" y="388"/>
                    <a:pt x="9" y="390"/>
                  </a:cubicBezTo>
                  <a:cubicBezTo>
                    <a:pt x="9" y="390"/>
                    <a:pt x="9" y="390"/>
                    <a:pt x="9" y="390"/>
                  </a:cubicBezTo>
                  <a:cubicBezTo>
                    <a:pt x="9" y="390"/>
                    <a:pt x="9" y="390"/>
                    <a:pt x="9" y="390"/>
                  </a:cubicBezTo>
                  <a:cubicBezTo>
                    <a:pt x="9" y="390"/>
                    <a:pt x="9" y="390"/>
                    <a:pt x="9" y="390"/>
                  </a:cubicBezTo>
                  <a:cubicBezTo>
                    <a:pt x="9" y="390"/>
                    <a:pt x="9" y="391"/>
                    <a:pt x="9" y="391"/>
                  </a:cubicBezTo>
                  <a:cubicBezTo>
                    <a:pt x="9" y="391"/>
                    <a:pt x="9" y="391"/>
                    <a:pt x="9" y="391"/>
                  </a:cubicBezTo>
                  <a:cubicBezTo>
                    <a:pt x="9" y="391"/>
                    <a:pt x="9" y="391"/>
                    <a:pt x="9" y="391"/>
                  </a:cubicBezTo>
                  <a:cubicBezTo>
                    <a:pt x="9" y="391"/>
                    <a:pt x="9" y="391"/>
                    <a:pt x="9" y="391"/>
                  </a:cubicBezTo>
                  <a:cubicBezTo>
                    <a:pt x="9" y="391"/>
                    <a:pt x="9" y="391"/>
                    <a:pt x="9" y="391"/>
                  </a:cubicBezTo>
                  <a:cubicBezTo>
                    <a:pt x="9" y="391"/>
                    <a:pt x="9" y="391"/>
                    <a:pt x="9" y="391"/>
                  </a:cubicBezTo>
                  <a:cubicBezTo>
                    <a:pt x="9" y="391"/>
                    <a:pt x="9" y="391"/>
                    <a:pt x="9" y="391"/>
                  </a:cubicBezTo>
                  <a:cubicBezTo>
                    <a:pt x="9" y="391"/>
                    <a:pt x="9" y="391"/>
                    <a:pt x="9" y="391"/>
                  </a:cubicBezTo>
                  <a:cubicBezTo>
                    <a:pt x="9" y="391"/>
                    <a:pt x="9" y="391"/>
                    <a:pt x="9" y="391"/>
                  </a:cubicBezTo>
                  <a:cubicBezTo>
                    <a:pt x="9" y="391"/>
                    <a:pt x="9" y="391"/>
                    <a:pt x="9" y="391"/>
                  </a:cubicBezTo>
                  <a:cubicBezTo>
                    <a:pt x="9" y="392"/>
                    <a:pt x="9" y="392"/>
                    <a:pt x="9" y="392"/>
                  </a:cubicBezTo>
                  <a:cubicBezTo>
                    <a:pt x="9" y="392"/>
                    <a:pt x="9" y="392"/>
                    <a:pt x="9" y="392"/>
                  </a:cubicBezTo>
                  <a:cubicBezTo>
                    <a:pt x="9" y="392"/>
                    <a:pt x="9" y="392"/>
                    <a:pt x="9" y="392"/>
                  </a:cubicBezTo>
                  <a:cubicBezTo>
                    <a:pt x="9" y="392"/>
                    <a:pt x="9" y="392"/>
                    <a:pt x="9" y="392"/>
                  </a:cubicBezTo>
                  <a:cubicBezTo>
                    <a:pt x="9" y="392"/>
                    <a:pt x="10" y="392"/>
                    <a:pt x="10" y="392"/>
                  </a:cubicBezTo>
                  <a:cubicBezTo>
                    <a:pt x="10" y="392"/>
                    <a:pt x="10" y="392"/>
                    <a:pt x="10" y="392"/>
                  </a:cubicBezTo>
                  <a:cubicBezTo>
                    <a:pt x="10" y="392"/>
                    <a:pt x="10" y="392"/>
                    <a:pt x="10" y="392"/>
                  </a:cubicBezTo>
                  <a:cubicBezTo>
                    <a:pt x="10" y="392"/>
                    <a:pt x="10" y="392"/>
                    <a:pt x="10" y="392"/>
                  </a:cubicBezTo>
                  <a:cubicBezTo>
                    <a:pt x="10" y="392"/>
                    <a:pt x="10" y="392"/>
                    <a:pt x="10" y="392"/>
                  </a:cubicBezTo>
                  <a:cubicBezTo>
                    <a:pt x="10" y="392"/>
                    <a:pt x="10" y="392"/>
                    <a:pt x="10" y="392"/>
                  </a:cubicBezTo>
                  <a:cubicBezTo>
                    <a:pt x="10" y="392"/>
                    <a:pt x="10" y="392"/>
                    <a:pt x="10" y="392"/>
                  </a:cubicBezTo>
                  <a:cubicBezTo>
                    <a:pt x="10" y="392"/>
                    <a:pt x="10" y="392"/>
                    <a:pt x="10" y="392"/>
                  </a:cubicBezTo>
                  <a:cubicBezTo>
                    <a:pt x="10" y="392"/>
                    <a:pt x="10" y="392"/>
                    <a:pt x="10" y="392"/>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3"/>
                    <a:pt x="10" y="393"/>
                  </a:cubicBezTo>
                  <a:cubicBezTo>
                    <a:pt x="10" y="393"/>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4"/>
                    <a:pt x="10" y="394"/>
                  </a:cubicBezTo>
                  <a:cubicBezTo>
                    <a:pt x="10" y="394"/>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5"/>
                    <a:pt x="10" y="395"/>
                    <a:pt x="10" y="395"/>
                  </a:cubicBezTo>
                  <a:cubicBezTo>
                    <a:pt x="10" y="396"/>
                    <a:pt x="10" y="396"/>
                    <a:pt x="10" y="396"/>
                  </a:cubicBezTo>
                  <a:cubicBezTo>
                    <a:pt x="10" y="396"/>
                    <a:pt x="10" y="396"/>
                    <a:pt x="11" y="396"/>
                  </a:cubicBezTo>
                  <a:cubicBezTo>
                    <a:pt x="11" y="396"/>
                    <a:pt x="11" y="396"/>
                    <a:pt x="11" y="396"/>
                  </a:cubicBezTo>
                  <a:cubicBezTo>
                    <a:pt x="11" y="396"/>
                    <a:pt x="11" y="396"/>
                    <a:pt x="11" y="396"/>
                  </a:cubicBezTo>
                  <a:cubicBezTo>
                    <a:pt x="11" y="396"/>
                    <a:pt x="11" y="396"/>
                    <a:pt x="11" y="396"/>
                  </a:cubicBezTo>
                  <a:cubicBezTo>
                    <a:pt x="11" y="396"/>
                    <a:pt x="11" y="396"/>
                    <a:pt x="11" y="396"/>
                  </a:cubicBezTo>
                  <a:cubicBezTo>
                    <a:pt x="11" y="396"/>
                    <a:pt x="11" y="396"/>
                    <a:pt x="11" y="396"/>
                  </a:cubicBezTo>
                  <a:cubicBezTo>
                    <a:pt x="11" y="396"/>
                    <a:pt x="11" y="396"/>
                    <a:pt x="11" y="396"/>
                  </a:cubicBezTo>
                  <a:cubicBezTo>
                    <a:pt x="11" y="396"/>
                    <a:pt x="11" y="396"/>
                    <a:pt x="11" y="396"/>
                  </a:cubicBezTo>
                  <a:cubicBezTo>
                    <a:pt x="11" y="396"/>
                    <a:pt x="11" y="396"/>
                    <a:pt x="11" y="396"/>
                  </a:cubicBezTo>
                  <a:cubicBezTo>
                    <a:pt x="11" y="396"/>
                    <a:pt x="11" y="396"/>
                    <a:pt x="11" y="397"/>
                  </a:cubicBezTo>
                  <a:cubicBezTo>
                    <a:pt x="11" y="397"/>
                    <a:pt x="11" y="397"/>
                    <a:pt x="11" y="397"/>
                  </a:cubicBezTo>
                  <a:cubicBezTo>
                    <a:pt x="11" y="397"/>
                    <a:pt x="11" y="397"/>
                    <a:pt x="11" y="397"/>
                  </a:cubicBezTo>
                  <a:cubicBezTo>
                    <a:pt x="11" y="397"/>
                    <a:pt x="11" y="397"/>
                    <a:pt x="11" y="397"/>
                  </a:cubicBezTo>
                  <a:cubicBezTo>
                    <a:pt x="11" y="397"/>
                    <a:pt x="11" y="397"/>
                    <a:pt x="11" y="397"/>
                  </a:cubicBezTo>
                  <a:cubicBezTo>
                    <a:pt x="11" y="397"/>
                    <a:pt x="11" y="397"/>
                    <a:pt x="11" y="397"/>
                  </a:cubicBezTo>
                  <a:cubicBezTo>
                    <a:pt x="11" y="397"/>
                    <a:pt x="11" y="397"/>
                    <a:pt x="11" y="397"/>
                  </a:cubicBezTo>
                  <a:cubicBezTo>
                    <a:pt x="11" y="397"/>
                    <a:pt x="11" y="397"/>
                    <a:pt x="11" y="397"/>
                  </a:cubicBezTo>
                  <a:cubicBezTo>
                    <a:pt x="11" y="397"/>
                    <a:pt x="11" y="398"/>
                    <a:pt x="11" y="398"/>
                  </a:cubicBezTo>
                  <a:cubicBezTo>
                    <a:pt x="11" y="398"/>
                    <a:pt x="11" y="398"/>
                    <a:pt x="11" y="398"/>
                  </a:cubicBezTo>
                  <a:cubicBezTo>
                    <a:pt x="11" y="398"/>
                    <a:pt x="11" y="398"/>
                    <a:pt x="11" y="398"/>
                  </a:cubicBezTo>
                  <a:cubicBezTo>
                    <a:pt x="11" y="398"/>
                    <a:pt x="11" y="398"/>
                    <a:pt x="11" y="398"/>
                  </a:cubicBezTo>
                  <a:cubicBezTo>
                    <a:pt x="11" y="398"/>
                    <a:pt x="11" y="398"/>
                    <a:pt x="11" y="398"/>
                  </a:cubicBezTo>
                  <a:cubicBezTo>
                    <a:pt x="11" y="398"/>
                    <a:pt x="11" y="398"/>
                    <a:pt x="11" y="398"/>
                  </a:cubicBezTo>
                  <a:cubicBezTo>
                    <a:pt x="11" y="398"/>
                    <a:pt x="11" y="398"/>
                    <a:pt x="11" y="398"/>
                  </a:cubicBezTo>
                  <a:cubicBezTo>
                    <a:pt x="11" y="398"/>
                    <a:pt x="11" y="398"/>
                    <a:pt x="11" y="398"/>
                  </a:cubicBezTo>
                  <a:cubicBezTo>
                    <a:pt x="11" y="399"/>
                    <a:pt x="11" y="399"/>
                    <a:pt x="11" y="399"/>
                  </a:cubicBezTo>
                  <a:cubicBezTo>
                    <a:pt x="11" y="399"/>
                    <a:pt x="11" y="399"/>
                    <a:pt x="11" y="399"/>
                  </a:cubicBezTo>
                  <a:cubicBezTo>
                    <a:pt x="11" y="399"/>
                    <a:pt x="11" y="399"/>
                    <a:pt x="11" y="399"/>
                  </a:cubicBezTo>
                  <a:cubicBezTo>
                    <a:pt x="11" y="399"/>
                    <a:pt x="11" y="399"/>
                    <a:pt x="11" y="399"/>
                  </a:cubicBezTo>
                  <a:cubicBezTo>
                    <a:pt x="11" y="399"/>
                    <a:pt x="12" y="399"/>
                    <a:pt x="12" y="399"/>
                  </a:cubicBezTo>
                  <a:cubicBezTo>
                    <a:pt x="15" y="398"/>
                    <a:pt x="15" y="398"/>
                    <a:pt x="15" y="398"/>
                  </a:cubicBezTo>
                  <a:cubicBezTo>
                    <a:pt x="14" y="392"/>
                    <a:pt x="12" y="386"/>
                    <a:pt x="11" y="379"/>
                  </a:cubicBezTo>
                  <a:close/>
                  <a:moveTo>
                    <a:pt x="21" y="417"/>
                  </a:moveTo>
                  <a:cubicBezTo>
                    <a:pt x="18" y="418"/>
                    <a:pt x="18" y="418"/>
                    <a:pt x="18" y="418"/>
                  </a:cubicBezTo>
                  <a:cubicBezTo>
                    <a:pt x="18" y="418"/>
                    <a:pt x="18" y="418"/>
                    <a:pt x="18" y="419"/>
                  </a:cubicBezTo>
                  <a:cubicBezTo>
                    <a:pt x="18" y="419"/>
                    <a:pt x="18" y="419"/>
                    <a:pt x="18" y="419"/>
                  </a:cubicBezTo>
                  <a:cubicBezTo>
                    <a:pt x="18" y="419"/>
                    <a:pt x="18" y="419"/>
                    <a:pt x="18" y="419"/>
                  </a:cubicBezTo>
                  <a:cubicBezTo>
                    <a:pt x="18" y="419"/>
                    <a:pt x="18" y="419"/>
                    <a:pt x="18" y="419"/>
                  </a:cubicBezTo>
                  <a:cubicBezTo>
                    <a:pt x="20" y="425"/>
                    <a:pt x="22" y="431"/>
                    <a:pt x="25" y="437"/>
                  </a:cubicBezTo>
                  <a:cubicBezTo>
                    <a:pt x="29" y="435"/>
                    <a:pt x="29" y="435"/>
                    <a:pt x="29" y="435"/>
                  </a:cubicBezTo>
                  <a:cubicBezTo>
                    <a:pt x="26" y="429"/>
                    <a:pt x="24" y="423"/>
                    <a:pt x="21" y="417"/>
                  </a:cubicBezTo>
                  <a:close/>
                  <a:moveTo>
                    <a:pt x="37" y="453"/>
                  </a:moveTo>
                  <a:cubicBezTo>
                    <a:pt x="33" y="455"/>
                    <a:pt x="33" y="455"/>
                    <a:pt x="33" y="455"/>
                  </a:cubicBezTo>
                  <a:cubicBezTo>
                    <a:pt x="33" y="455"/>
                    <a:pt x="33" y="455"/>
                    <a:pt x="33" y="455"/>
                  </a:cubicBezTo>
                  <a:cubicBezTo>
                    <a:pt x="33" y="455"/>
                    <a:pt x="34" y="455"/>
                    <a:pt x="34" y="455"/>
                  </a:cubicBezTo>
                  <a:cubicBezTo>
                    <a:pt x="34" y="455"/>
                    <a:pt x="34" y="455"/>
                    <a:pt x="34" y="455"/>
                  </a:cubicBezTo>
                  <a:cubicBezTo>
                    <a:pt x="34" y="455"/>
                    <a:pt x="34" y="455"/>
                    <a:pt x="34" y="455"/>
                  </a:cubicBezTo>
                  <a:cubicBezTo>
                    <a:pt x="34" y="455"/>
                    <a:pt x="34" y="455"/>
                    <a:pt x="34" y="455"/>
                  </a:cubicBezTo>
                  <a:cubicBezTo>
                    <a:pt x="34" y="455"/>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6"/>
                  </a:cubicBezTo>
                  <a:cubicBezTo>
                    <a:pt x="34" y="456"/>
                    <a:pt x="34" y="456"/>
                    <a:pt x="34" y="457"/>
                  </a:cubicBezTo>
                  <a:cubicBezTo>
                    <a:pt x="34" y="457"/>
                    <a:pt x="34" y="457"/>
                    <a:pt x="34" y="457"/>
                  </a:cubicBezTo>
                  <a:cubicBezTo>
                    <a:pt x="34" y="457"/>
                    <a:pt x="34" y="457"/>
                    <a:pt x="34" y="457"/>
                  </a:cubicBezTo>
                  <a:cubicBezTo>
                    <a:pt x="34" y="457"/>
                    <a:pt x="34" y="457"/>
                    <a:pt x="34" y="457"/>
                  </a:cubicBezTo>
                  <a:cubicBezTo>
                    <a:pt x="34" y="457"/>
                    <a:pt x="34" y="457"/>
                    <a:pt x="34" y="457"/>
                  </a:cubicBezTo>
                  <a:cubicBezTo>
                    <a:pt x="34" y="457"/>
                    <a:pt x="34" y="457"/>
                    <a:pt x="34" y="457"/>
                  </a:cubicBezTo>
                  <a:cubicBezTo>
                    <a:pt x="34" y="457"/>
                    <a:pt x="34" y="457"/>
                    <a:pt x="35" y="457"/>
                  </a:cubicBezTo>
                  <a:cubicBezTo>
                    <a:pt x="35" y="457"/>
                    <a:pt x="35" y="457"/>
                    <a:pt x="35" y="457"/>
                  </a:cubicBezTo>
                  <a:cubicBezTo>
                    <a:pt x="35" y="457"/>
                    <a:pt x="35" y="457"/>
                    <a:pt x="35" y="457"/>
                  </a:cubicBezTo>
                  <a:cubicBezTo>
                    <a:pt x="35" y="457"/>
                    <a:pt x="35" y="457"/>
                    <a:pt x="35" y="457"/>
                  </a:cubicBezTo>
                  <a:cubicBezTo>
                    <a:pt x="35" y="457"/>
                    <a:pt x="35" y="458"/>
                    <a:pt x="35" y="458"/>
                  </a:cubicBezTo>
                  <a:cubicBezTo>
                    <a:pt x="35" y="458"/>
                    <a:pt x="35" y="458"/>
                    <a:pt x="35" y="458"/>
                  </a:cubicBezTo>
                  <a:cubicBezTo>
                    <a:pt x="35" y="458"/>
                    <a:pt x="35" y="458"/>
                    <a:pt x="35" y="458"/>
                  </a:cubicBezTo>
                  <a:cubicBezTo>
                    <a:pt x="35" y="458"/>
                    <a:pt x="35" y="458"/>
                    <a:pt x="35" y="458"/>
                  </a:cubicBezTo>
                  <a:cubicBezTo>
                    <a:pt x="35" y="458"/>
                    <a:pt x="35" y="458"/>
                    <a:pt x="35" y="458"/>
                  </a:cubicBezTo>
                  <a:cubicBezTo>
                    <a:pt x="35" y="458"/>
                    <a:pt x="35" y="458"/>
                    <a:pt x="35" y="458"/>
                  </a:cubicBezTo>
                  <a:cubicBezTo>
                    <a:pt x="35" y="458"/>
                    <a:pt x="35" y="458"/>
                    <a:pt x="35" y="458"/>
                  </a:cubicBezTo>
                  <a:cubicBezTo>
                    <a:pt x="35" y="458"/>
                    <a:pt x="35" y="458"/>
                    <a:pt x="35" y="458"/>
                  </a:cubicBezTo>
                  <a:cubicBezTo>
                    <a:pt x="35" y="458"/>
                    <a:pt x="35" y="458"/>
                    <a:pt x="35" y="459"/>
                  </a:cubicBezTo>
                  <a:cubicBezTo>
                    <a:pt x="35" y="459"/>
                    <a:pt x="35" y="459"/>
                    <a:pt x="35" y="459"/>
                  </a:cubicBezTo>
                  <a:cubicBezTo>
                    <a:pt x="37" y="461"/>
                    <a:pt x="38" y="464"/>
                    <a:pt x="40" y="467"/>
                  </a:cubicBezTo>
                  <a:cubicBezTo>
                    <a:pt x="40" y="467"/>
                    <a:pt x="40" y="467"/>
                    <a:pt x="40" y="467"/>
                  </a:cubicBezTo>
                  <a:cubicBezTo>
                    <a:pt x="40" y="467"/>
                    <a:pt x="40" y="467"/>
                    <a:pt x="40" y="467"/>
                  </a:cubicBezTo>
                  <a:cubicBezTo>
                    <a:pt x="40" y="467"/>
                    <a:pt x="40" y="467"/>
                    <a:pt x="40" y="467"/>
                  </a:cubicBezTo>
                  <a:cubicBezTo>
                    <a:pt x="40" y="467"/>
                    <a:pt x="40" y="467"/>
                    <a:pt x="40" y="467"/>
                  </a:cubicBezTo>
                  <a:cubicBezTo>
                    <a:pt x="40" y="467"/>
                    <a:pt x="40" y="467"/>
                    <a:pt x="40" y="467"/>
                  </a:cubicBezTo>
                  <a:cubicBezTo>
                    <a:pt x="40" y="467"/>
                    <a:pt x="40" y="467"/>
                    <a:pt x="40" y="467"/>
                  </a:cubicBezTo>
                  <a:cubicBezTo>
                    <a:pt x="40" y="467"/>
                    <a:pt x="40" y="467"/>
                    <a:pt x="40" y="467"/>
                  </a:cubicBezTo>
                  <a:cubicBezTo>
                    <a:pt x="40" y="467"/>
                    <a:pt x="40" y="467"/>
                    <a:pt x="40" y="467"/>
                  </a:cubicBezTo>
                  <a:cubicBezTo>
                    <a:pt x="40" y="467"/>
                    <a:pt x="40" y="467"/>
                    <a:pt x="40" y="467"/>
                  </a:cubicBezTo>
                  <a:cubicBezTo>
                    <a:pt x="40" y="467"/>
                    <a:pt x="40" y="467"/>
                    <a:pt x="40" y="468"/>
                  </a:cubicBezTo>
                  <a:cubicBezTo>
                    <a:pt x="40" y="468"/>
                    <a:pt x="40" y="468"/>
                    <a:pt x="40" y="468"/>
                  </a:cubicBezTo>
                  <a:cubicBezTo>
                    <a:pt x="40" y="468"/>
                    <a:pt x="40" y="468"/>
                    <a:pt x="40" y="468"/>
                  </a:cubicBezTo>
                  <a:cubicBezTo>
                    <a:pt x="40" y="468"/>
                    <a:pt x="40" y="468"/>
                    <a:pt x="40" y="468"/>
                  </a:cubicBezTo>
                  <a:cubicBezTo>
                    <a:pt x="40" y="468"/>
                    <a:pt x="40" y="468"/>
                    <a:pt x="40" y="468"/>
                  </a:cubicBezTo>
                  <a:cubicBezTo>
                    <a:pt x="40" y="468"/>
                    <a:pt x="40" y="468"/>
                    <a:pt x="40" y="468"/>
                  </a:cubicBezTo>
                  <a:cubicBezTo>
                    <a:pt x="40" y="468"/>
                    <a:pt x="40" y="468"/>
                    <a:pt x="40" y="468"/>
                  </a:cubicBezTo>
                  <a:cubicBezTo>
                    <a:pt x="40" y="468"/>
                    <a:pt x="40" y="468"/>
                    <a:pt x="40" y="468"/>
                  </a:cubicBezTo>
                  <a:cubicBezTo>
                    <a:pt x="40" y="468"/>
                    <a:pt x="40" y="468"/>
                    <a:pt x="40" y="468"/>
                  </a:cubicBezTo>
                  <a:cubicBezTo>
                    <a:pt x="40" y="468"/>
                    <a:pt x="40" y="468"/>
                    <a:pt x="40" y="468"/>
                  </a:cubicBezTo>
                  <a:cubicBezTo>
                    <a:pt x="40" y="468"/>
                    <a:pt x="40" y="468"/>
                    <a:pt x="40" y="468"/>
                  </a:cubicBezTo>
                  <a:cubicBezTo>
                    <a:pt x="41" y="468"/>
                    <a:pt x="41" y="468"/>
                    <a:pt x="41" y="468"/>
                  </a:cubicBezTo>
                  <a:cubicBezTo>
                    <a:pt x="41" y="468"/>
                    <a:pt x="41" y="468"/>
                    <a:pt x="41" y="468"/>
                  </a:cubicBezTo>
                  <a:cubicBezTo>
                    <a:pt x="41" y="468"/>
                    <a:pt x="41" y="468"/>
                    <a:pt x="41" y="468"/>
                  </a:cubicBezTo>
                  <a:cubicBezTo>
                    <a:pt x="41" y="468"/>
                    <a:pt x="41" y="468"/>
                    <a:pt x="41" y="468"/>
                  </a:cubicBezTo>
                  <a:cubicBezTo>
                    <a:pt x="41" y="468"/>
                    <a:pt x="41" y="468"/>
                    <a:pt x="41" y="469"/>
                  </a:cubicBezTo>
                  <a:cubicBezTo>
                    <a:pt x="41" y="469"/>
                    <a:pt x="41" y="469"/>
                    <a:pt x="41" y="469"/>
                  </a:cubicBezTo>
                  <a:cubicBezTo>
                    <a:pt x="41" y="469"/>
                    <a:pt x="41" y="469"/>
                    <a:pt x="41" y="469"/>
                  </a:cubicBezTo>
                  <a:cubicBezTo>
                    <a:pt x="41" y="469"/>
                    <a:pt x="41" y="469"/>
                    <a:pt x="41" y="469"/>
                  </a:cubicBezTo>
                  <a:cubicBezTo>
                    <a:pt x="41" y="469"/>
                    <a:pt x="41" y="469"/>
                    <a:pt x="41" y="469"/>
                  </a:cubicBezTo>
                  <a:cubicBezTo>
                    <a:pt x="41" y="469"/>
                    <a:pt x="41" y="469"/>
                    <a:pt x="41" y="469"/>
                  </a:cubicBezTo>
                  <a:cubicBezTo>
                    <a:pt x="42" y="470"/>
                    <a:pt x="42" y="471"/>
                    <a:pt x="43" y="473"/>
                  </a:cubicBezTo>
                  <a:cubicBezTo>
                    <a:pt x="47" y="471"/>
                    <a:pt x="47" y="471"/>
                    <a:pt x="47" y="471"/>
                  </a:cubicBezTo>
                  <a:cubicBezTo>
                    <a:pt x="43" y="465"/>
                    <a:pt x="40" y="459"/>
                    <a:pt x="37" y="453"/>
                  </a:cubicBezTo>
                  <a:close/>
                  <a:moveTo>
                    <a:pt x="57" y="487"/>
                  </a:moveTo>
                  <a:cubicBezTo>
                    <a:pt x="54" y="490"/>
                    <a:pt x="54" y="490"/>
                    <a:pt x="54" y="490"/>
                  </a:cubicBezTo>
                  <a:cubicBezTo>
                    <a:pt x="55" y="492"/>
                    <a:pt x="57" y="494"/>
                    <a:pt x="59" y="496"/>
                  </a:cubicBezTo>
                  <a:cubicBezTo>
                    <a:pt x="59" y="496"/>
                    <a:pt x="59" y="496"/>
                    <a:pt x="59" y="496"/>
                  </a:cubicBezTo>
                  <a:cubicBezTo>
                    <a:pt x="59" y="496"/>
                    <a:pt x="59" y="496"/>
                    <a:pt x="59" y="496"/>
                  </a:cubicBezTo>
                  <a:cubicBezTo>
                    <a:pt x="59" y="496"/>
                    <a:pt x="59" y="496"/>
                    <a:pt x="59" y="496"/>
                  </a:cubicBezTo>
                  <a:cubicBezTo>
                    <a:pt x="59" y="496"/>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7"/>
                    <a:pt x="59" y="497"/>
                  </a:cubicBezTo>
                  <a:cubicBezTo>
                    <a:pt x="59" y="497"/>
                    <a:pt x="59"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8"/>
                    <a:pt x="60" y="498"/>
                    <a:pt x="60" y="498"/>
                  </a:cubicBezTo>
                  <a:cubicBezTo>
                    <a:pt x="60" y="499"/>
                    <a:pt x="60" y="499"/>
                    <a:pt x="60" y="499"/>
                  </a:cubicBezTo>
                  <a:cubicBezTo>
                    <a:pt x="60" y="499"/>
                    <a:pt x="60" y="499"/>
                    <a:pt x="60" y="499"/>
                  </a:cubicBezTo>
                  <a:cubicBezTo>
                    <a:pt x="60" y="499"/>
                    <a:pt x="60" y="499"/>
                    <a:pt x="60" y="499"/>
                  </a:cubicBezTo>
                  <a:cubicBezTo>
                    <a:pt x="60" y="499"/>
                    <a:pt x="60" y="499"/>
                    <a:pt x="60" y="499"/>
                  </a:cubicBezTo>
                  <a:cubicBezTo>
                    <a:pt x="60" y="499"/>
                    <a:pt x="60" y="499"/>
                    <a:pt x="60" y="499"/>
                  </a:cubicBezTo>
                  <a:cubicBezTo>
                    <a:pt x="60" y="499"/>
                    <a:pt x="60" y="499"/>
                    <a:pt x="60" y="499"/>
                  </a:cubicBezTo>
                  <a:cubicBezTo>
                    <a:pt x="60" y="499"/>
                    <a:pt x="60" y="499"/>
                    <a:pt x="61" y="499"/>
                  </a:cubicBezTo>
                  <a:cubicBezTo>
                    <a:pt x="61" y="499"/>
                    <a:pt x="61" y="499"/>
                    <a:pt x="61" y="499"/>
                  </a:cubicBezTo>
                  <a:cubicBezTo>
                    <a:pt x="61" y="499"/>
                    <a:pt x="61" y="499"/>
                    <a:pt x="61" y="499"/>
                  </a:cubicBezTo>
                  <a:cubicBezTo>
                    <a:pt x="61" y="499"/>
                    <a:pt x="61" y="499"/>
                    <a:pt x="61" y="499"/>
                  </a:cubicBezTo>
                  <a:cubicBezTo>
                    <a:pt x="61" y="499"/>
                    <a:pt x="61" y="499"/>
                    <a:pt x="61" y="499"/>
                  </a:cubicBezTo>
                  <a:cubicBezTo>
                    <a:pt x="61" y="499"/>
                    <a:pt x="61" y="499"/>
                    <a:pt x="61" y="499"/>
                  </a:cubicBezTo>
                  <a:cubicBezTo>
                    <a:pt x="61" y="499"/>
                    <a:pt x="61" y="499"/>
                    <a:pt x="61" y="499"/>
                  </a:cubicBezTo>
                  <a:cubicBezTo>
                    <a:pt x="61" y="499"/>
                    <a:pt x="61" y="499"/>
                    <a:pt x="61" y="499"/>
                  </a:cubicBezTo>
                  <a:cubicBezTo>
                    <a:pt x="61" y="499"/>
                    <a:pt x="61" y="499"/>
                    <a:pt x="61" y="499"/>
                  </a:cubicBezTo>
                  <a:cubicBezTo>
                    <a:pt x="61" y="499"/>
                    <a:pt x="61" y="499"/>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1" y="500"/>
                  </a:cubicBezTo>
                  <a:cubicBezTo>
                    <a:pt x="61" y="500"/>
                    <a:pt x="61" y="500"/>
                    <a:pt x="62" y="500"/>
                  </a:cubicBezTo>
                  <a:cubicBezTo>
                    <a:pt x="62" y="500"/>
                    <a:pt x="62" y="500"/>
                    <a:pt x="62" y="500"/>
                  </a:cubicBezTo>
                  <a:cubicBezTo>
                    <a:pt x="62" y="500"/>
                    <a:pt x="62" y="500"/>
                    <a:pt x="62" y="500"/>
                  </a:cubicBezTo>
                  <a:cubicBezTo>
                    <a:pt x="62" y="500"/>
                    <a:pt x="62" y="500"/>
                    <a:pt x="62" y="500"/>
                  </a:cubicBezTo>
                  <a:cubicBezTo>
                    <a:pt x="62" y="500"/>
                    <a:pt x="62" y="500"/>
                    <a:pt x="62" y="500"/>
                  </a:cubicBezTo>
                  <a:cubicBezTo>
                    <a:pt x="62" y="500"/>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1"/>
                  </a:cubicBezTo>
                  <a:cubicBezTo>
                    <a:pt x="62" y="501"/>
                    <a:pt x="62" y="501"/>
                    <a:pt x="62" y="502"/>
                  </a:cubicBezTo>
                  <a:cubicBezTo>
                    <a:pt x="62" y="502"/>
                    <a:pt x="62" y="502"/>
                    <a:pt x="62" y="502"/>
                  </a:cubicBezTo>
                  <a:cubicBezTo>
                    <a:pt x="63" y="502"/>
                    <a:pt x="63" y="502"/>
                    <a:pt x="63" y="502"/>
                  </a:cubicBezTo>
                  <a:cubicBezTo>
                    <a:pt x="63" y="502"/>
                    <a:pt x="63" y="502"/>
                    <a:pt x="63" y="502"/>
                  </a:cubicBezTo>
                  <a:cubicBezTo>
                    <a:pt x="63" y="502"/>
                    <a:pt x="63" y="502"/>
                    <a:pt x="63" y="502"/>
                  </a:cubicBezTo>
                  <a:cubicBezTo>
                    <a:pt x="63" y="502"/>
                    <a:pt x="63" y="502"/>
                    <a:pt x="63" y="502"/>
                  </a:cubicBezTo>
                  <a:cubicBezTo>
                    <a:pt x="64" y="503"/>
                    <a:pt x="65" y="505"/>
                    <a:pt x="66" y="506"/>
                  </a:cubicBezTo>
                  <a:cubicBezTo>
                    <a:pt x="69" y="503"/>
                    <a:pt x="69" y="503"/>
                    <a:pt x="69" y="503"/>
                  </a:cubicBezTo>
                  <a:cubicBezTo>
                    <a:pt x="65" y="498"/>
                    <a:pt x="61" y="493"/>
                    <a:pt x="57" y="487"/>
                  </a:cubicBezTo>
                  <a:close/>
                  <a:moveTo>
                    <a:pt x="81" y="518"/>
                  </a:moveTo>
                  <a:cubicBezTo>
                    <a:pt x="78" y="521"/>
                    <a:pt x="78" y="521"/>
                    <a:pt x="78" y="521"/>
                  </a:cubicBezTo>
                  <a:cubicBezTo>
                    <a:pt x="81" y="524"/>
                    <a:pt x="84" y="527"/>
                    <a:pt x="87" y="530"/>
                  </a:cubicBezTo>
                  <a:cubicBezTo>
                    <a:pt x="87" y="530"/>
                    <a:pt x="87" y="530"/>
                    <a:pt x="87" y="530"/>
                  </a:cubicBezTo>
                  <a:cubicBezTo>
                    <a:pt x="87" y="531"/>
                    <a:pt x="87" y="531"/>
                    <a:pt x="87" y="531"/>
                  </a:cubicBezTo>
                  <a:cubicBezTo>
                    <a:pt x="87" y="531"/>
                    <a:pt x="87" y="531"/>
                    <a:pt x="87" y="531"/>
                  </a:cubicBezTo>
                  <a:cubicBezTo>
                    <a:pt x="87"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1"/>
                  </a:cubicBezTo>
                  <a:cubicBezTo>
                    <a:pt x="88" y="531"/>
                    <a:pt x="88" y="531"/>
                    <a:pt x="88" y="532"/>
                  </a:cubicBezTo>
                  <a:cubicBezTo>
                    <a:pt x="88" y="532"/>
                    <a:pt x="88" y="532"/>
                    <a:pt x="88" y="532"/>
                  </a:cubicBezTo>
                  <a:cubicBezTo>
                    <a:pt x="88" y="532"/>
                    <a:pt x="88" y="532"/>
                    <a:pt x="88" y="532"/>
                  </a:cubicBezTo>
                  <a:cubicBezTo>
                    <a:pt x="88" y="532"/>
                    <a:pt x="88" y="532"/>
                    <a:pt x="88" y="532"/>
                  </a:cubicBezTo>
                  <a:cubicBezTo>
                    <a:pt x="88" y="532"/>
                    <a:pt x="88" y="532"/>
                    <a:pt x="88" y="532"/>
                  </a:cubicBezTo>
                  <a:cubicBezTo>
                    <a:pt x="88" y="532"/>
                    <a:pt x="88" y="532"/>
                    <a:pt x="88" y="532"/>
                  </a:cubicBezTo>
                  <a:cubicBezTo>
                    <a:pt x="88" y="532"/>
                    <a:pt x="88" y="532"/>
                    <a:pt x="88" y="532"/>
                  </a:cubicBezTo>
                  <a:cubicBezTo>
                    <a:pt x="88" y="532"/>
                    <a:pt x="88" y="532"/>
                    <a:pt x="88" y="532"/>
                  </a:cubicBezTo>
                  <a:cubicBezTo>
                    <a:pt x="89" y="532"/>
                    <a:pt x="89" y="532"/>
                    <a:pt x="89" y="532"/>
                  </a:cubicBezTo>
                  <a:cubicBezTo>
                    <a:pt x="89" y="532"/>
                    <a:pt x="89" y="532"/>
                    <a:pt x="89" y="532"/>
                  </a:cubicBezTo>
                  <a:cubicBezTo>
                    <a:pt x="89" y="532"/>
                    <a:pt x="89" y="532"/>
                    <a:pt x="89" y="532"/>
                  </a:cubicBezTo>
                  <a:cubicBezTo>
                    <a:pt x="89" y="532"/>
                    <a:pt x="89" y="532"/>
                    <a:pt x="89" y="532"/>
                  </a:cubicBezTo>
                  <a:cubicBezTo>
                    <a:pt x="90" y="533"/>
                    <a:pt x="91" y="534"/>
                    <a:pt x="92" y="536"/>
                  </a:cubicBezTo>
                  <a:cubicBezTo>
                    <a:pt x="95" y="533"/>
                    <a:pt x="95" y="533"/>
                    <a:pt x="95" y="533"/>
                  </a:cubicBezTo>
                  <a:cubicBezTo>
                    <a:pt x="90" y="528"/>
                    <a:pt x="86" y="523"/>
                    <a:pt x="81" y="518"/>
                  </a:cubicBezTo>
                  <a:close/>
                  <a:moveTo>
                    <a:pt x="109" y="546"/>
                  </a:moveTo>
                  <a:cubicBezTo>
                    <a:pt x="107" y="549"/>
                    <a:pt x="107" y="549"/>
                    <a:pt x="107" y="549"/>
                  </a:cubicBezTo>
                  <a:cubicBezTo>
                    <a:pt x="109" y="551"/>
                    <a:pt x="111" y="552"/>
                    <a:pt x="112" y="554"/>
                  </a:cubicBezTo>
                  <a:cubicBezTo>
                    <a:pt x="112" y="554"/>
                    <a:pt x="112" y="554"/>
                    <a:pt x="112" y="554"/>
                  </a:cubicBezTo>
                  <a:cubicBezTo>
                    <a:pt x="113" y="554"/>
                    <a:pt x="113" y="554"/>
                    <a:pt x="113" y="554"/>
                  </a:cubicBezTo>
                  <a:cubicBezTo>
                    <a:pt x="113" y="554"/>
                    <a:pt x="113" y="554"/>
                    <a:pt x="113" y="554"/>
                  </a:cubicBezTo>
                  <a:cubicBezTo>
                    <a:pt x="113" y="554"/>
                    <a:pt x="113" y="554"/>
                    <a:pt x="113" y="554"/>
                  </a:cubicBezTo>
                  <a:cubicBezTo>
                    <a:pt x="113" y="554"/>
                    <a:pt x="113" y="554"/>
                    <a:pt x="113" y="554"/>
                  </a:cubicBezTo>
                  <a:cubicBezTo>
                    <a:pt x="113" y="555"/>
                    <a:pt x="113" y="555"/>
                    <a:pt x="113" y="555"/>
                  </a:cubicBezTo>
                  <a:cubicBezTo>
                    <a:pt x="113" y="555"/>
                    <a:pt x="113" y="555"/>
                    <a:pt x="113" y="555"/>
                  </a:cubicBezTo>
                  <a:cubicBezTo>
                    <a:pt x="113" y="555"/>
                    <a:pt x="113" y="555"/>
                    <a:pt x="113" y="555"/>
                  </a:cubicBezTo>
                  <a:cubicBezTo>
                    <a:pt x="113" y="555"/>
                    <a:pt x="113" y="555"/>
                    <a:pt x="113" y="555"/>
                  </a:cubicBezTo>
                  <a:cubicBezTo>
                    <a:pt x="113" y="555"/>
                    <a:pt x="113" y="555"/>
                    <a:pt x="114" y="555"/>
                  </a:cubicBezTo>
                  <a:cubicBezTo>
                    <a:pt x="114" y="555"/>
                    <a:pt x="114" y="555"/>
                    <a:pt x="114" y="555"/>
                  </a:cubicBezTo>
                  <a:cubicBezTo>
                    <a:pt x="114" y="555"/>
                    <a:pt x="114" y="555"/>
                    <a:pt x="114" y="555"/>
                  </a:cubicBezTo>
                  <a:cubicBezTo>
                    <a:pt x="114" y="555"/>
                    <a:pt x="114" y="555"/>
                    <a:pt x="114" y="555"/>
                  </a:cubicBezTo>
                  <a:cubicBezTo>
                    <a:pt x="114" y="555"/>
                    <a:pt x="114" y="555"/>
                    <a:pt x="114" y="555"/>
                  </a:cubicBezTo>
                  <a:cubicBezTo>
                    <a:pt x="114" y="555"/>
                    <a:pt x="114" y="555"/>
                    <a:pt x="114" y="555"/>
                  </a:cubicBezTo>
                  <a:cubicBezTo>
                    <a:pt x="114" y="555"/>
                    <a:pt x="114" y="555"/>
                    <a:pt x="114" y="555"/>
                  </a:cubicBezTo>
                  <a:cubicBezTo>
                    <a:pt x="114" y="555"/>
                    <a:pt x="114" y="555"/>
                    <a:pt x="114" y="555"/>
                  </a:cubicBezTo>
                  <a:cubicBezTo>
                    <a:pt x="114" y="555"/>
                    <a:pt x="114" y="555"/>
                    <a:pt x="114" y="555"/>
                  </a:cubicBezTo>
                  <a:cubicBezTo>
                    <a:pt x="114" y="555"/>
                    <a:pt x="114" y="555"/>
                    <a:pt x="114" y="555"/>
                  </a:cubicBezTo>
                  <a:cubicBezTo>
                    <a:pt x="114" y="556"/>
                    <a:pt x="114" y="556"/>
                    <a:pt x="114" y="556"/>
                  </a:cubicBezTo>
                  <a:cubicBezTo>
                    <a:pt x="114" y="556"/>
                    <a:pt x="114" y="556"/>
                    <a:pt x="114" y="556"/>
                  </a:cubicBezTo>
                  <a:cubicBezTo>
                    <a:pt x="114" y="556"/>
                    <a:pt x="114" y="556"/>
                    <a:pt x="114" y="556"/>
                  </a:cubicBezTo>
                  <a:cubicBezTo>
                    <a:pt x="114" y="556"/>
                    <a:pt x="114" y="556"/>
                    <a:pt x="114" y="556"/>
                  </a:cubicBezTo>
                  <a:cubicBezTo>
                    <a:pt x="114" y="556"/>
                    <a:pt x="114"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6"/>
                    <a:pt x="115" y="556"/>
                    <a:pt x="115" y="556"/>
                  </a:cubicBezTo>
                  <a:cubicBezTo>
                    <a:pt x="115" y="557"/>
                    <a:pt x="115" y="557"/>
                    <a:pt x="115" y="557"/>
                  </a:cubicBezTo>
                  <a:cubicBezTo>
                    <a:pt x="115"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6" y="557"/>
                    <a:pt x="116" y="557"/>
                    <a:pt x="116" y="557"/>
                  </a:cubicBezTo>
                  <a:cubicBezTo>
                    <a:pt x="117" y="557"/>
                    <a:pt x="117" y="557"/>
                    <a:pt x="117" y="557"/>
                  </a:cubicBezTo>
                  <a:cubicBezTo>
                    <a:pt x="117" y="557"/>
                    <a:pt x="117" y="557"/>
                    <a:pt x="117" y="557"/>
                  </a:cubicBezTo>
                  <a:cubicBezTo>
                    <a:pt x="117" y="557"/>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7" y="558"/>
                    <a:pt x="117" y="558"/>
                  </a:cubicBezTo>
                  <a:cubicBezTo>
                    <a:pt x="117" y="558"/>
                    <a:pt x="118" y="558"/>
                    <a:pt x="118" y="558"/>
                  </a:cubicBezTo>
                  <a:cubicBezTo>
                    <a:pt x="118" y="558"/>
                    <a:pt x="118" y="558"/>
                    <a:pt x="118" y="558"/>
                  </a:cubicBezTo>
                  <a:cubicBezTo>
                    <a:pt x="118" y="558"/>
                    <a:pt x="118" y="558"/>
                    <a:pt x="118" y="558"/>
                  </a:cubicBezTo>
                  <a:cubicBezTo>
                    <a:pt x="118" y="558"/>
                    <a:pt x="118" y="558"/>
                    <a:pt x="118" y="558"/>
                  </a:cubicBezTo>
                  <a:cubicBezTo>
                    <a:pt x="118" y="558"/>
                    <a:pt x="118" y="558"/>
                    <a:pt x="118" y="558"/>
                  </a:cubicBezTo>
                  <a:cubicBezTo>
                    <a:pt x="118" y="558"/>
                    <a:pt x="118" y="558"/>
                    <a:pt x="118" y="558"/>
                  </a:cubicBezTo>
                  <a:cubicBezTo>
                    <a:pt x="118" y="558"/>
                    <a:pt x="118" y="558"/>
                    <a:pt x="118" y="559"/>
                  </a:cubicBezTo>
                  <a:cubicBezTo>
                    <a:pt x="118" y="559"/>
                    <a:pt x="118" y="559"/>
                    <a:pt x="118" y="559"/>
                  </a:cubicBezTo>
                  <a:cubicBezTo>
                    <a:pt x="118" y="559"/>
                    <a:pt x="118" y="559"/>
                    <a:pt x="118" y="559"/>
                  </a:cubicBezTo>
                  <a:cubicBezTo>
                    <a:pt x="118" y="559"/>
                    <a:pt x="118" y="559"/>
                    <a:pt x="118" y="559"/>
                  </a:cubicBezTo>
                  <a:cubicBezTo>
                    <a:pt x="118" y="559"/>
                    <a:pt x="118" y="559"/>
                    <a:pt x="118" y="559"/>
                  </a:cubicBezTo>
                  <a:cubicBezTo>
                    <a:pt x="118" y="559"/>
                    <a:pt x="118" y="559"/>
                    <a:pt x="118" y="559"/>
                  </a:cubicBezTo>
                  <a:cubicBezTo>
                    <a:pt x="118" y="559"/>
                    <a:pt x="118" y="559"/>
                    <a:pt x="118" y="559"/>
                  </a:cubicBezTo>
                  <a:cubicBezTo>
                    <a:pt x="118" y="559"/>
                    <a:pt x="118" y="559"/>
                    <a:pt x="118" y="559"/>
                  </a:cubicBezTo>
                  <a:cubicBezTo>
                    <a:pt x="119" y="559"/>
                    <a:pt x="119" y="559"/>
                    <a:pt x="119" y="559"/>
                  </a:cubicBezTo>
                  <a:cubicBezTo>
                    <a:pt x="119" y="559"/>
                    <a:pt x="119" y="559"/>
                    <a:pt x="119" y="559"/>
                  </a:cubicBezTo>
                  <a:cubicBezTo>
                    <a:pt x="120" y="560"/>
                    <a:pt x="121" y="561"/>
                    <a:pt x="122" y="562"/>
                  </a:cubicBezTo>
                  <a:cubicBezTo>
                    <a:pt x="125" y="559"/>
                    <a:pt x="125" y="559"/>
                    <a:pt x="125" y="559"/>
                  </a:cubicBezTo>
                  <a:cubicBezTo>
                    <a:pt x="119" y="555"/>
                    <a:pt x="114" y="551"/>
                    <a:pt x="109" y="546"/>
                  </a:cubicBezTo>
                  <a:close/>
                  <a:moveTo>
                    <a:pt x="141" y="570"/>
                  </a:moveTo>
                  <a:cubicBezTo>
                    <a:pt x="138" y="574"/>
                    <a:pt x="138" y="574"/>
                    <a:pt x="138" y="574"/>
                  </a:cubicBezTo>
                  <a:cubicBezTo>
                    <a:pt x="140" y="575"/>
                    <a:pt x="142" y="576"/>
                    <a:pt x="144" y="577"/>
                  </a:cubicBezTo>
                  <a:cubicBezTo>
                    <a:pt x="144" y="577"/>
                    <a:pt x="144" y="577"/>
                    <a:pt x="144" y="577"/>
                  </a:cubicBezTo>
                  <a:cubicBezTo>
                    <a:pt x="144" y="577"/>
                    <a:pt x="144" y="577"/>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5" y="578"/>
                    <a:pt x="145" y="578"/>
                    <a:pt x="145" y="578"/>
                  </a:cubicBezTo>
                  <a:cubicBezTo>
                    <a:pt x="146" y="578"/>
                    <a:pt x="146" y="578"/>
                    <a:pt x="146" y="578"/>
                  </a:cubicBezTo>
                  <a:cubicBezTo>
                    <a:pt x="146" y="578"/>
                    <a:pt x="146" y="578"/>
                    <a:pt x="146" y="578"/>
                  </a:cubicBezTo>
                  <a:cubicBezTo>
                    <a:pt x="146" y="578"/>
                    <a:pt x="146" y="578"/>
                    <a:pt x="146" y="578"/>
                  </a:cubicBezTo>
                  <a:cubicBezTo>
                    <a:pt x="146" y="578"/>
                    <a:pt x="146" y="578"/>
                    <a:pt x="146" y="578"/>
                  </a:cubicBezTo>
                  <a:cubicBezTo>
                    <a:pt x="146" y="578"/>
                    <a:pt x="146" y="578"/>
                    <a:pt x="146" y="578"/>
                  </a:cubicBezTo>
                  <a:cubicBezTo>
                    <a:pt x="146" y="578"/>
                    <a:pt x="146" y="578"/>
                    <a:pt x="146" y="578"/>
                  </a:cubicBezTo>
                  <a:cubicBezTo>
                    <a:pt x="146" y="578"/>
                    <a:pt x="146" y="578"/>
                    <a:pt x="146" y="578"/>
                  </a:cubicBezTo>
                  <a:cubicBezTo>
                    <a:pt x="146" y="578"/>
                    <a:pt x="146" y="578"/>
                    <a:pt x="146" y="578"/>
                  </a:cubicBezTo>
                  <a:cubicBezTo>
                    <a:pt x="146" y="579"/>
                    <a:pt x="146" y="579"/>
                    <a:pt x="146" y="579"/>
                  </a:cubicBezTo>
                  <a:cubicBezTo>
                    <a:pt x="146" y="579"/>
                    <a:pt x="146" y="579"/>
                    <a:pt x="146" y="579"/>
                  </a:cubicBezTo>
                  <a:cubicBezTo>
                    <a:pt x="146" y="579"/>
                    <a:pt x="146" y="579"/>
                    <a:pt x="146" y="579"/>
                  </a:cubicBezTo>
                  <a:cubicBezTo>
                    <a:pt x="146" y="579"/>
                    <a:pt x="146" y="579"/>
                    <a:pt x="146" y="579"/>
                  </a:cubicBezTo>
                  <a:cubicBezTo>
                    <a:pt x="146" y="579"/>
                    <a:pt x="146" y="579"/>
                    <a:pt x="146" y="579"/>
                  </a:cubicBezTo>
                  <a:cubicBezTo>
                    <a:pt x="146" y="579"/>
                    <a:pt x="146" y="579"/>
                    <a:pt x="146" y="579"/>
                  </a:cubicBezTo>
                  <a:cubicBezTo>
                    <a:pt x="146" y="579"/>
                    <a:pt x="146"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7" y="579"/>
                  </a:cubicBezTo>
                  <a:cubicBezTo>
                    <a:pt x="147" y="579"/>
                    <a:pt x="147" y="579"/>
                    <a:pt x="148" y="579"/>
                  </a:cubicBezTo>
                  <a:cubicBezTo>
                    <a:pt x="148" y="579"/>
                    <a:pt x="148" y="579"/>
                    <a:pt x="148" y="579"/>
                  </a:cubicBezTo>
                  <a:cubicBezTo>
                    <a:pt x="148" y="579"/>
                    <a:pt x="148" y="580"/>
                    <a:pt x="148" y="580"/>
                  </a:cubicBezTo>
                  <a:cubicBezTo>
                    <a:pt x="148" y="580"/>
                    <a:pt x="148" y="580"/>
                    <a:pt x="148" y="580"/>
                  </a:cubicBezTo>
                  <a:cubicBezTo>
                    <a:pt x="148" y="580"/>
                    <a:pt x="148" y="580"/>
                    <a:pt x="148" y="580"/>
                  </a:cubicBezTo>
                  <a:cubicBezTo>
                    <a:pt x="148" y="580"/>
                    <a:pt x="148" y="580"/>
                    <a:pt x="148" y="580"/>
                  </a:cubicBezTo>
                  <a:cubicBezTo>
                    <a:pt x="148" y="580"/>
                    <a:pt x="148" y="580"/>
                    <a:pt x="148" y="580"/>
                  </a:cubicBezTo>
                  <a:cubicBezTo>
                    <a:pt x="148" y="580"/>
                    <a:pt x="148" y="580"/>
                    <a:pt x="148" y="580"/>
                  </a:cubicBezTo>
                  <a:cubicBezTo>
                    <a:pt x="148" y="580"/>
                    <a:pt x="148" y="580"/>
                    <a:pt x="148" y="580"/>
                  </a:cubicBezTo>
                  <a:cubicBezTo>
                    <a:pt x="148" y="580"/>
                    <a:pt x="148" y="580"/>
                    <a:pt x="148" y="580"/>
                  </a:cubicBezTo>
                  <a:cubicBezTo>
                    <a:pt x="148" y="580"/>
                    <a:pt x="149" y="580"/>
                    <a:pt x="149" y="580"/>
                  </a:cubicBezTo>
                  <a:cubicBezTo>
                    <a:pt x="149" y="580"/>
                    <a:pt x="149" y="580"/>
                    <a:pt x="149" y="580"/>
                  </a:cubicBezTo>
                  <a:cubicBezTo>
                    <a:pt x="149" y="580"/>
                    <a:pt x="149" y="580"/>
                    <a:pt x="149" y="580"/>
                  </a:cubicBezTo>
                  <a:cubicBezTo>
                    <a:pt x="149" y="580"/>
                    <a:pt x="149" y="580"/>
                    <a:pt x="149" y="580"/>
                  </a:cubicBezTo>
                  <a:cubicBezTo>
                    <a:pt x="151" y="582"/>
                    <a:pt x="153" y="583"/>
                    <a:pt x="155" y="584"/>
                  </a:cubicBezTo>
                  <a:cubicBezTo>
                    <a:pt x="157" y="581"/>
                    <a:pt x="157" y="581"/>
                    <a:pt x="157" y="581"/>
                  </a:cubicBezTo>
                  <a:cubicBezTo>
                    <a:pt x="152" y="577"/>
                    <a:pt x="146" y="574"/>
                    <a:pt x="141" y="570"/>
                  </a:cubicBezTo>
                  <a:close/>
                  <a:moveTo>
                    <a:pt x="175" y="590"/>
                  </a:moveTo>
                  <a:cubicBezTo>
                    <a:pt x="173" y="594"/>
                    <a:pt x="173" y="594"/>
                    <a:pt x="173" y="594"/>
                  </a:cubicBezTo>
                  <a:cubicBezTo>
                    <a:pt x="175" y="595"/>
                    <a:pt x="177" y="595"/>
                    <a:pt x="178" y="596"/>
                  </a:cubicBezTo>
                  <a:cubicBezTo>
                    <a:pt x="178" y="596"/>
                    <a:pt x="178" y="596"/>
                    <a:pt x="178" y="596"/>
                  </a:cubicBezTo>
                  <a:cubicBezTo>
                    <a:pt x="178" y="596"/>
                    <a:pt x="178" y="596"/>
                    <a:pt x="178" y="596"/>
                  </a:cubicBezTo>
                  <a:cubicBezTo>
                    <a:pt x="178" y="596"/>
                    <a:pt x="178" y="596"/>
                    <a:pt x="178" y="596"/>
                  </a:cubicBezTo>
                  <a:cubicBezTo>
                    <a:pt x="179" y="596"/>
                    <a:pt x="179" y="596"/>
                    <a:pt x="179" y="596"/>
                  </a:cubicBezTo>
                  <a:cubicBezTo>
                    <a:pt x="179" y="596"/>
                    <a:pt x="179" y="596"/>
                    <a:pt x="179" y="596"/>
                  </a:cubicBezTo>
                  <a:cubicBezTo>
                    <a:pt x="179" y="597"/>
                    <a:pt x="179" y="597"/>
                    <a:pt x="179" y="597"/>
                  </a:cubicBezTo>
                  <a:cubicBezTo>
                    <a:pt x="179" y="597"/>
                    <a:pt x="179" y="597"/>
                    <a:pt x="179" y="597"/>
                  </a:cubicBezTo>
                  <a:cubicBezTo>
                    <a:pt x="179" y="597"/>
                    <a:pt x="179" y="597"/>
                    <a:pt x="179" y="597"/>
                  </a:cubicBezTo>
                  <a:cubicBezTo>
                    <a:pt x="179" y="597"/>
                    <a:pt x="179" y="597"/>
                    <a:pt x="179" y="597"/>
                  </a:cubicBezTo>
                  <a:cubicBezTo>
                    <a:pt x="179" y="597"/>
                    <a:pt x="179" y="597"/>
                    <a:pt x="179" y="597"/>
                  </a:cubicBezTo>
                  <a:cubicBezTo>
                    <a:pt x="179" y="597"/>
                    <a:pt x="179" y="597"/>
                    <a:pt x="179" y="597"/>
                  </a:cubicBezTo>
                  <a:cubicBezTo>
                    <a:pt x="179" y="597"/>
                    <a:pt x="180" y="597"/>
                    <a:pt x="180" y="597"/>
                  </a:cubicBezTo>
                  <a:cubicBezTo>
                    <a:pt x="180" y="597"/>
                    <a:pt x="180" y="597"/>
                    <a:pt x="180" y="597"/>
                  </a:cubicBezTo>
                  <a:cubicBezTo>
                    <a:pt x="180" y="597"/>
                    <a:pt x="180" y="597"/>
                    <a:pt x="180" y="597"/>
                  </a:cubicBezTo>
                  <a:cubicBezTo>
                    <a:pt x="180" y="597"/>
                    <a:pt x="180" y="597"/>
                    <a:pt x="180" y="597"/>
                  </a:cubicBezTo>
                  <a:cubicBezTo>
                    <a:pt x="180" y="597"/>
                    <a:pt x="180" y="597"/>
                    <a:pt x="180" y="597"/>
                  </a:cubicBezTo>
                  <a:cubicBezTo>
                    <a:pt x="180" y="597"/>
                    <a:pt x="180" y="597"/>
                    <a:pt x="180" y="597"/>
                  </a:cubicBezTo>
                  <a:cubicBezTo>
                    <a:pt x="180" y="597"/>
                    <a:pt x="180" y="597"/>
                    <a:pt x="180" y="597"/>
                  </a:cubicBezTo>
                  <a:cubicBezTo>
                    <a:pt x="180" y="597"/>
                    <a:pt x="180" y="597"/>
                    <a:pt x="180" y="597"/>
                  </a:cubicBezTo>
                  <a:cubicBezTo>
                    <a:pt x="180" y="597"/>
                    <a:pt x="180" y="597"/>
                    <a:pt x="180" y="597"/>
                  </a:cubicBezTo>
                  <a:cubicBezTo>
                    <a:pt x="180" y="597"/>
                    <a:pt x="180" y="597"/>
                    <a:pt x="180" y="597"/>
                  </a:cubicBezTo>
                  <a:cubicBezTo>
                    <a:pt x="180" y="597"/>
                    <a:pt x="181" y="597"/>
                    <a:pt x="181" y="597"/>
                  </a:cubicBezTo>
                  <a:cubicBezTo>
                    <a:pt x="181" y="597"/>
                    <a:pt x="181" y="597"/>
                    <a:pt x="181" y="597"/>
                  </a:cubicBezTo>
                  <a:cubicBezTo>
                    <a:pt x="181" y="597"/>
                    <a:pt x="181" y="597"/>
                    <a:pt x="181" y="597"/>
                  </a:cubicBezTo>
                  <a:cubicBezTo>
                    <a:pt x="181" y="597"/>
                    <a:pt x="181" y="597"/>
                    <a:pt x="181" y="597"/>
                  </a:cubicBezTo>
                  <a:cubicBezTo>
                    <a:pt x="181" y="597"/>
                    <a:pt x="181" y="598"/>
                    <a:pt x="181" y="598"/>
                  </a:cubicBezTo>
                  <a:cubicBezTo>
                    <a:pt x="181" y="598"/>
                    <a:pt x="181" y="598"/>
                    <a:pt x="181" y="598"/>
                  </a:cubicBezTo>
                  <a:cubicBezTo>
                    <a:pt x="181" y="598"/>
                    <a:pt x="181" y="598"/>
                    <a:pt x="181" y="598"/>
                  </a:cubicBezTo>
                  <a:cubicBezTo>
                    <a:pt x="181" y="598"/>
                    <a:pt x="181" y="598"/>
                    <a:pt x="181" y="598"/>
                  </a:cubicBezTo>
                  <a:cubicBezTo>
                    <a:pt x="181" y="598"/>
                    <a:pt x="181" y="598"/>
                    <a:pt x="182" y="598"/>
                  </a:cubicBezTo>
                  <a:cubicBezTo>
                    <a:pt x="182" y="598"/>
                    <a:pt x="182" y="598"/>
                    <a:pt x="182" y="598"/>
                  </a:cubicBezTo>
                  <a:cubicBezTo>
                    <a:pt x="182" y="598"/>
                    <a:pt x="182" y="598"/>
                    <a:pt x="182" y="598"/>
                  </a:cubicBezTo>
                  <a:cubicBezTo>
                    <a:pt x="182" y="598"/>
                    <a:pt x="182" y="598"/>
                    <a:pt x="182" y="598"/>
                  </a:cubicBezTo>
                  <a:cubicBezTo>
                    <a:pt x="185" y="599"/>
                    <a:pt x="188" y="601"/>
                    <a:pt x="191" y="602"/>
                  </a:cubicBezTo>
                  <a:cubicBezTo>
                    <a:pt x="193" y="598"/>
                    <a:pt x="193" y="598"/>
                    <a:pt x="193" y="598"/>
                  </a:cubicBezTo>
                  <a:cubicBezTo>
                    <a:pt x="187" y="596"/>
                    <a:pt x="181" y="593"/>
                    <a:pt x="175" y="590"/>
                  </a:cubicBezTo>
                  <a:close/>
                  <a:moveTo>
                    <a:pt x="211" y="605"/>
                  </a:moveTo>
                  <a:cubicBezTo>
                    <a:pt x="210" y="609"/>
                    <a:pt x="210" y="609"/>
                    <a:pt x="210" y="609"/>
                  </a:cubicBezTo>
                  <a:cubicBezTo>
                    <a:pt x="210" y="609"/>
                    <a:pt x="210" y="609"/>
                    <a:pt x="210" y="609"/>
                  </a:cubicBezTo>
                  <a:cubicBezTo>
                    <a:pt x="210" y="609"/>
                    <a:pt x="210" y="609"/>
                    <a:pt x="210" y="609"/>
                  </a:cubicBezTo>
                  <a:cubicBezTo>
                    <a:pt x="210" y="609"/>
                    <a:pt x="210" y="609"/>
                    <a:pt x="210" y="609"/>
                  </a:cubicBezTo>
                  <a:cubicBezTo>
                    <a:pt x="210" y="609"/>
                    <a:pt x="210" y="609"/>
                    <a:pt x="210" y="609"/>
                  </a:cubicBezTo>
                  <a:cubicBezTo>
                    <a:pt x="210" y="609"/>
                    <a:pt x="210" y="609"/>
                    <a:pt x="210" y="609"/>
                  </a:cubicBezTo>
                  <a:cubicBezTo>
                    <a:pt x="210" y="609"/>
                    <a:pt x="210" y="609"/>
                    <a:pt x="210" y="609"/>
                  </a:cubicBezTo>
                  <a:cubicBezTo>
                    <a:pt x="210" y="609"/>
                    <a:pt x="210" y="609"/>
                    <a:pt x="210" y="609"/>
                  </a:cubicBezTo>
                  <a:cubicBezTo>
                    <a:pt x="210" y="609"/>
                    <a:pt x="210" y="609"/>
                    <a:pt x="210" y="609"/>
                  </a:cubicBezTo>
                  <a:cubicBezTo>
                    <a:pt x="210" y="609"/>
                    <a:pt x="210" y="609"/>
                    <a:pt x="210" y="609"/>
                  </a:cubicBezTo>
                  <a:cubicBezTo>
                    <a:pt x="210" y="609"/>
                    <a:pt x="211" y="609"/>
                    <a:pt x="211" y="609"/>
                  </a:cubicBezTo>
                  <a:cubicBezTo>
                    <a:pt x="211" y="609"/>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1" y="610"/>
                  </a:cubicBezTo>
                  <a:cubicBezTo>
                    <a:pt x="211" y="610"/>
                    <a:pt x="211"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2" y="610"/>
                    <a:pt x="212" y="610"/>
                  </a:cubicBezTo>
                  <a:cubicBezTo>
                    <a:pt x="212"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3" y="610"/>
                    <a:pt x="213" y="610"/>
                    <a:pt x="213" y="610"/>
                  </a:cubicBezTo>
                  <a:cubicBezTo>
                    <a:pt x="214" y="610"/>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4" y="611"/>
                    <a:pt x="214" y="611"/>
                  </a:cubicBezTo>
                  <a:cubicBezTo>
                    <a:pt x="214" y="611"/>
                    <a:pt x="215" y="611"/>
                    <a:pt x="215" y="611"/>
                  </a:cubicBezTo>
                  <a:cubicBezTo>
                    <a:pt x="215" y="611"/>
                    <a:pt x="215" y="611"/>
                    <a:pt x="215" y="611"/>
                  </a:cubicBezTo>
                  <a:cubicBezTo>
                    <a:pt x="215" y="611"/>
                    <a:pt x="215" y="611"/>
                    <a:pt x="215" y="611"/>
                  </a:cubicBezTo>
                  <a:cubicBezTo>
                    <a:pt x="215" y="611"/>
                    <a:pt x="215" y="611"/>
                    <a:pt x="215" y="611"/>
                  </a:cubicBezTo>
                  <a:cubicBezTo>
                    <a:pt x="215" y="611"/>
                    <a:pt x="215" y="611"/>
                    <a:pt x="215" y="611"/>
                  </a:cubicBezTo>
                  <a:cubicBezTo>
                    <a:pt x="215" y="611"/>
                    <a:pt x="215" y="611"/>
                    <a:pt x="215" y="611"/>
                  </a:cubicBezTo>
                  <a:cubicBezTo>
                    <a:pt x="215" y="611"/>
                    <a:pt x="215" y="611"/>
                    <a:pt x="215" y="611"/>
                  </a:cubicBezTo>
                  <a:cubicBezTo>
                    <a:pt x="215" y="611"/>
                    <a:pt x="215" y="611"/>
                    <a:pt x="215" y="611"/>
                  </a:cubicBezTo>
                  <a:cubicBezTo>
                    <a:pt x="215" y="611"/>
                    <a:pt x="215" y="611"/>
                    <a:pt x="215" y="611"/>
                  </a:cubicBezTo>
                  <a:cubicBezTo>
                    <a:pt x="215" y="611"/>
                    <a:pt x="215" y="611"/>
                    <a:pt x="215" y="611"/>
                  </a:cubicBezTo>
                  <a:cubicBezTo>
                    <a:pt x="215" y="611"/>
                    <a:pt x="216" y="611"/>
                    <a:pt x="216" y="611"/>
                  </a:cubicBezTo>
                  <a:cubicBezTo>
                    <a:pt x="216" y="611"/>
                    <a:pt x="216" y="611"/>
                    <a:pt x="216" y="611"/>
                  </a:cubicBezTo>
                  <a:cubicBezTo>
                    <a:pt x="216" y="611"/>
                    <a:pt x="216" y="611"/>
                    <a:pt x="216" y="611"/>
                  </a:cubicBezTo>
                  <a:cubicBezTo>
                    <a:pt x="216" y="611"/>
                    <a:pt x="216" y="611"/>
                    <a:pt x="216" y="611"/>
                  </a:cubicBezTo>
                  <a:cubicBezTo>
                    <a:pt x="216" y="611"/>
                    <a:pt x="216" y="611"/>
                    <a:pt x="216" y="611"/>
                  </a:cubicBezTo>
                  <a:cubicBezTo>
                    <a:pt x="216" y="611"/>
                    <a:pt x="216" y="611"/>
                    <a:pt x="216" y="611"/>
                  </a:cubicBezTo>
                  <a:cubicBezTo>
                    <a:pt x="216" y="611"/>
                    <a:pt x="216" y="611"/>
                    <a:pt x="216" y="611"/>
                  </a:cubicBezTo>
                  <a:cubicBezTo>
                    <a:pt x="216" y="611"/>
                    <a:pt x="216" y="611"/>
                    <a:pt x="216" y="611"/>
                  </a:cubicBezTo>
                  <a:cubicBezTo>
                    <a:pt x="216" y="611"/>
                    <a:pt x="217" y="611"/>
                    <a:pt x="217" y="612"/>
                  </a:cubicBezTo>
                  <a:cubicBezTo>
                    <a:pt x="217" y="612"/>
                    <a:pt x="217" y="612"/>
                    <a:pt x="217" y="612"/>
                  </a:cubicBezTo>
                  <a:cubicBezTo>
                    <a:pt x="220" y="612"/>
                    <a:pt x="222" y="613"/>
                    <a:pt x="225" y="614"/>
                  </a:cubicBezTo>
                  <a:cubicBezTo>
                    <a:pt x="225" y="614"/>
                    <a:pt x="225" y="614"/>
                    <a:pt x="225" y="614"/>
                  </a:cubicBezTo>
                  <a:cubicBezTo>
                    <a:pt x="225" y="614"/>
                    <a:pt x="226" y="614"/>
                    <a:pt x="226" y="614"/>
                  </a:cubicBezTo>
                  <a:cubicBezTo>
                    <a:pt x="226" y="614"/>
                    <a:pt x="226" y="614"/>
                    <a:pt x="226" y="614"/>
                  </a:cubicBezTo>
                  <a:cubicBezTo>
                    <a:pt x="226" y="614"/>
                    <a:pt x="226" y="614"/>
                    <a:pt x="226" y="614"/>
                  </a:cubicBezTo>
                  <a:cubicBezTo>
                    <a:pt x="226" y="614"/>
                    <a:pt x="226" y="614"/>
                    <a:pt x="226" y="614"/>
                  </a:cubicBezTo>
                  <a:cubicBezTo>
                    <a:pt x="226" y="614"/>
                    <a:pt x="226" y="614"/>
                    <a:pt x="226" y="614"/>
                  </a:cubicBezTo>
                  <a:cubicBezTo>
                    <a:pt x="226" y="614"/>
                    <a:pt x="226" y="614"/>
                    <a:pt x="226" y="614"/>
                  </a:cubicBezTo>
                  <a:cubicBezTo>
                    <a:pt x="226" y="614"/>
                    <a:pt x="226" y="614"/>
                    <a:pt x="226" y="614"/>
                  </a:cubicBezTo>
                  <a:cubicBezTo>
                    <a:pt x="226" y="614"/>
                    <a:pt x="226" y="614"/>
                    <a:pt x="226" y="614"/>
                  </a:cubicBezTo>
                  <a:cubicBezTo>
                    <a:pt x="226" y="614"/>
                    <a:pt x="226" y="614"/>
                    <a:pt x="226" y="614"/>
                  </a:cubicBezTo>
                  <a:cubicBezTo>
                    <a:pt x="226" y="615"/>
                    <a:pt x="226" y="615"/>
                    <a:pt x="226"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7" y="615"/>
                    <a:pt x="227" y="615"/>
                    <a:pt x="227" y="615"/>
                  </a:cubicBezTo>
                  <a:cubicBezTo>
                    <a:pt x="228" y="615"/>
                    <a:pt x="228" y="615"/>
                    <a:pt x="228" y="615"/>
                  </a:cubicBezTo>
                  <a:cubicBezTo>
                    <a:pt x="228" y="615"/>
                    <a:pt x="228" y="615"/>
                    <a:pt x="228" y="615"/>
                  </a:cubicBezTo>
                  <a:cubicBezTo>
                    <a:pt x="228" y="615"/>
                    <a:pt x="229" y="615"/>
                    <a:pt x="229" y="615"/>
                  </a:cubicBezTo>
                  <a:cubicBezTo>
                    <a:pt x="230" y="611"/>
                    <a:pt x="230" y="611"/>
                    <a:pt x="230" y="611"/>
                  </a:cubicBezTo>
                  <a:cubicBezTo>
                    <a:pt x="224" y="610"/>
                    <a:pt x="217" y="608"/>
                    <a:pt x="211" y="605"/>
                  </a:cubicBezTo>
                  <a:close/>
                  <a:moveTo>
                    <a:pt x="249" y="616"/>
                  </a:moveTo>
                  <a:cubicBezTo>
                    <a:pt x="248" y="620"/>
                    <a:pt x="248" y="620"/>
                    <a:pt x="248" y="620"/>
                  </a:cubicBezTo>
                  <a:cubicBezTo>
                    <a:pt x="251" y="620"/>
                    <a:pt x="254" y="621"/>
                    <a:pt x="256" y="622"/>
                  </a:cubicBezTo>
                  <a:cubicBezTo>
                    <a:pt x="256" y="622"/>
                    <a:pt x="256" y="622"/>
                    <a:pt x="256" y="622"/>
                  </a:cubicBezTo>
                  <a:cubicBezTo>
                    <a:pt x="256" y="622"/>
                    <a:pt x="257" y="622"/>
                    <a:pt x="257" y="622"/>
                  </a:cubicBezTo>
                  <a:cubicBezTo>
                    <a:pt x="257" y="622"/>
                    <a:pt x="257" y="622"/>
                    <a:pt x="257" y="622"/>
                  </a:cubicBezTo>
                  <a:cubicBezTo>
                    <a:pt x="257" y="622"/>
                    <a:pt x="257" y="622"/>
                    <a:pt x="257" y="622"/>
                  </a:cubicBezTo>
                  <a:cubicBezTo>
                    <a:pt x="257" y="622"/>
                    <a:pt x="257" y="622"/>
                    <a:pt x="257" y="622"/>
                  </a:cubicBezTo>
                  <a:cubicBezTo>
                    <a:pt x="257" y="622"/>
                    <a:pt x="257" y="622"/>
                    <a:pt x="257" y="622"/>
                  </a:cubicBezTo>
                  <a:cubicBezTo>
                    <a:pt x="257" y="622"/>
                    <a:pt x="257" y="622"/>
                    <a:pt x="257" y="622"/>
                  </a:cubicBezTo>
                  <a:cubicBezTo>
                    <a:pt x="257" y="622"/>
                    <a:pt x="257" y="622"/>
                    <a:pt x="257" y="622"/>
                  </a:cubicBezTo>
                  <a:cubicBezTo>
                    <a:pt x="257" y="622"/>
                    <a:pt x="257" y="622"/>
                    <a:pt x="257" y="622"/>
                  </a:cubicBezTo>
                  <a:cubicBezTo>
                    <a:pt x="257" y="622"/>
                    <a:pt x="257"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8" y="622"/>
                  </a:cubicBezTo>
                  <a:cubicBezTo>
                    <a:pt x="258" y="622"/>
                    <a:pt x="258"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59" y="622"/>
                    <a:pt x="259" y="622"/>
                    <a:pt x="259" y="622"/>
                  </a:cubicBezTo>
                  <a:cubicBezTo>
                    <a:pt x="260" y="622"/>
                    <a:pt x="260" y="622"/>
                    <a:pt x="260" y="622"/>
                  </a:cubicBezTo>
                  <a:cubicBezTo>
                    <a:pt x="260" y="622"/>
                    <a:pt x="260" y="622"/>
                    <a:pt x="260" y="622"/>
                  </a:cubicBezTo>
                  <a:cubicBezTo>
                    <a:pt x="262" y="623"/>
                    <a:pt x="265" y="623"/>
                    <a:pt x="268" y="623"/>
                  </a:cubicBezTo>
                  <a:cubicBezTo>
                    <a:pt x="269" y="619"/>
                    <a:pt x="269" y="619"/>
                    <a:pt x="269" y="619"/>
                  </a:cubicBezTo>
                  <a:cubicBezTo>
                    <a:pt x="262" y="619"/>
                    <a:pt x="256" y="617"/>
                    <a:pt x="249" y="616"/>
                  </a:cubicBezTo>
                  <a:close/>
                  <a:moveTo>
                    <a:pt x="288" y="622"/>
                  </a:moveTo>
                  <a:cubicBezTo>
                    <a:pt x="288" y="626"/>
                    <a:pt x="288" y="626"/>
                    <a:pt x="288" y="626"/>
                  </a:cubicBezTo>
                  <a:cubicBezTo>
                    <a:pt x="289" y="626"/>
                    <a:pt x="290" y="626"/>
                    <a:pt x="291" y="626"/>
                  </a:cubicBezTo>
                  <a:cubicBezTo>
                    <a:pt x="291" y="626"/>
                    <a:pt x="291" y="626"/>
                    <a:pt x="291" y="626"/>
                  </a:cubicBezTo>
                  <a:cubicBezTo>
                    <a:pt x="291" y="626"/>
                    <a:pt x="291" y="626"/>
                    <a:pt x="291" y="626"/>
                  </a:cubicBezTo>
                  <a:cubicBezTo>
                    <a:pt x="291" y="626"/>
                    <a:pt x="291" y="626"/>
                    <a:pt x="291" y="626"/>
                  </a:cubicBezTo>
                  <a:cubicBezTo>
                    <a:pt x="291" y="626"/>
                    <a:pt x="292" y="626"/>
                    <a:pt x="292" y="626"/>
                  </a:cubicBezTo>
                  <a:cubicBezTo>
                    <a:pt x="292" y="626"/>
                    <a:pt x="292" y="626"/>
                    <a:pt x="292" y="626"/>
                  </a:cubicBezTo>
                  <a:cubicBezTo>
                    <a:pt x="292" y="626"/>
                    <a:pt x="292" y="626"/>
                    <a:pt x="292" y="626"/>
                  </a:cubicBezTo>
                  <a:cubicBezTo>
                    <a:pt x="292" y="626"/>
                    <a:pt x="292" y="626"/>
                    <a:pt x="292" y="626"/>
                  </a:cubicBezTo>
                  <a:cubicBezTo>
                    <a:pt x="292" y="626"/>
                    <a:pt x="292" y="626"/>
                    <a:pt x="292" y="626"/>
                  </a:cubicBezTo>
                  <a:cubicBezTo>
                    <a:pt x="292" y="626"/>
                    <a:pt x="292" y="626"/>
                    <a:pt x="292" y="626"/>
                  </a:cubicBezTo>
                  <a:cubicBezTo>
                    <a:pt x="292" y="626"/>
                    <a:pt x="292" y="626"/>
                    <a:pt x="292" y="626"/>
                  </a:cubicBezTo>
                  <a:cubicBezTo>
                    <a:pt x="292" y="626"/>
                    <a:pt x="292" y="626"/>
                    <a:pt x="292" y="626"/>
                  </a:cubicBezTo>
                  <a:cubicBezTo>
                    <a:pt x="292" y="626"/>
                    <a:pt x="292" y="626"/>
                    <a:pt x="292" y="626"/>
                  </a:cubicBezTo>
                  <a:cubicBezTo>
                    <a:pt x="292" y="626"/>
                    <a:pt x="292" y="626"/>
                    <a:pt x="292" y="626"/>
                  </a:cubicBezTo>
                  <a:cubicBezTo>
                    <a:pt x="292" y="626"/>
                    <a:pt x="292" y="626"/>
                    <a:pt x="292"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3" y="626"/>
                    <a:pt x="293" y="626"/>
                  </a:cubicBezTo>
                  <a:cubicBezTo>
                    <a:pt x="293"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4" y="626"/>
                    <a:pt x="294" y="626"/>
                    <a:pt x="294" y="626"/>
                  </a:cubicBezTo>
                  <a:cubicBezTo>
                    <a:pt x="295" y="626"/>
                    <a:pt x="295" y="626"/>
                    <a:pt x="295" y="626"/>
                  </a:cubicBezTo>
                  <a:cubicBezTo>
                    <a:pt x="295" y="626"/>
                    <a:pt x="295" y="626"/>
                    <a:pt x="295" y="626"/>
                  </a:cubicBezTo>
                  <a:cubicBezTo>
                    <a:pt x="295" y="626"/>
                    <a:pt x="295" y="626"/>
                    <a:pt x="295" y="626"/>
                  </a:cubicBezTo>
                  <a:cubicBezTo>
                    <a:pt x="295" y="626"/>
                    <a:pt x="295" y="626"/>
                    <a:pt x="295" y="626"/>
                  </a:cubicBezTo>
                  <a:cubicBezTo>
                    <a:pt x="295" y="626"/>
                    <a:pt x="295" y="626"/>
                    <a:pt x="295" y="626"/>
                  </a:cubicBezTo>
                  <a:cubicBezTo>
                    <a:pt x="295" y="626"/>
                    <a:pt x="295" y="626"/>
                    <a:pt x="295" y="626"/>
                  </a:cubicBezTo>
                  <a:cubicBezTo>
                    <a:pt x="295" y="626"/>
                    <a:pt x="295" y="626"/>
                    <a:pt x="295" y="626"/>
                  </a:cubicBezTo>
                  <a:cubicBezTo>
                    <a:pt x="295" y="626"/>
                    <a:pt x="295" y="626"/>
                    <a:pt x="295" y="626"/>
                  </a:cubicBezTo>
                  <a:cubicBezTo>
                    <a:pt x="296" y="626"/>
                    <a:pt x="296" y="626"/>
                    <a:pt x="296" y="626"/>
                  </a:cubicBezTo>
                  <a:cubicBezTo>
                    <a:pt x="296" y="626"/>
                    <a:pt x="296" y="626"/>
                    <a:pt x="296" y="626"/>
                  </a:cubicBezTo>
                  <a:cubicBezTo>
                    <a:pt x="296" y="626"/>
                    <a:pt x="296" y="626"/>
                    <a:pt x="296" y="626"/>
                  </a:cubicBezTo>
                  <a:cubicBezTo>
                    <a:pt x="296" y="626"/>
                    <a:pt x="296" y="626"/>
                    <a:pt x="296" y="626"/>
                  </a:cubicBezTo>
                  <a:cubicBezTo>
                    <a:pt x="296" y="626"/>
                    <a:pt x="296" y="626"/>
                    <a:pt x="296" y="626"/>
                  </a:cubicBezTo>
                  <a:cubicBezTo>
                    <a:pt x="296" y="626"/>
                    <a:pt x="296" y="626"/>
                    <a:pt x="296" y="626"/>
                  </a:cubicBezTo>
                  <a:cubicBezTo>
                    <a:pt x="297" y="626"/>
                    <a:pt x="297" y="626"/>
                    <a:pt x="297" y="626"/>
                  </a:cubicBezTo>
                  <a:cubicBezTo>
                    <a:pt x="297" y="626"/>
                    <a:pt x="297" y="626"/>
                    <a:pt x="297" y="626"/>
                  </a:cubicBezTo>
                  <a:cubicBezTo>
                    <a:pt x="297" y="626"/>
                    <a:pt x="297" y="626"/>
                    <a:pt x="297" y="626"/>
                  </a:cubicBezTo>
                  <a:cubicBezTo>
                    <a:pt x="297" y="626"/>
                    <a:pt x="297" y="626"/>
                    <a:pt x="297" y="626"/>
                  </a:cubicBezTo>
                  <a:cubicBezTo>
                    <a:pt x="297" y="626"/>
                    <a:pt x="298" y="626"/>
                    <a:pt x="298" y="626"/>
                  </a:cubicBezTo>
                  <a:cubicBezTo>
                    <a:pt x="298" y="626"/>
                    <a:pt x="298" y="626"/>
                    <a:pt x="298" y="626"/>
                  </a:cubicBezTo>
                  <a:cubicBezTo>
                    <a:pt x="298" y="626"/>
                    <a:pt x="298" y="626"/>
                    <a:pt x="298" y="626"/>
                  </a:cubicBezTo>
                  <a:cubicBezTo>
                    <a:pt x="299" y="626"/>
                    <a:pt x="299" y="626"/>
                    <a:pt x="299" y="626"/>
                  </a:cubicBezTo>
                  <a:cubicBezTo>
                    <a:pt x="299" y="626"/>
                    <a:pt x="299" y="626"/>
                    <a:pt x="299" y="626"/>
                  </a:cubicBezTo>
                  <a:cubicBezTo>
                    <a:pt x="299" y="626"/>
                    <a:pt x="299" y="626"/>
                    <a:pt x="299" y="626"/>
                  </a:cubicBezTo>
                  <a:cubicBezTo>
                    <a:pt x="299" y="626"/>
                    <a:pt x="300" y="626"/>
                    <a:pt x="300" y="626"/>
                  </a:cubicBezTo>
                  <a:cubicBezTo>
                    <a:pt x="300" y="626"/>
                    <a:pt x="300" y="626"/>
                    <a:pt x="300" y="626"/>
                  </a:cubicBezTo>
                  <a:cubicBezTo>
                    <a:pt x="300" y="626"/>
                    <a:pt x="300" y="626"/>
                    <a:pt x="300" y="626"/>
                  </a:cubicBezTo>
                  <a:cubicBezTo>
                    <a:pt x="300" y="626"/>
                    <a:pt x="300" y="626"/>
                    <a:pt x="300" y="626"/>
                  </a:cubicBezTo>
                  <a:cubicBezTo>
                    <a:pt x="300" y="626"/>
                    <a:pt x="300" y="626"/>
                    <a:pt x="301" y="626"/>
                  </a:cubicBezTo>
                  <a:cubicBezTo>
                    <a:pt x="301" y="626"/>
                    <a:pt x="301" y="626"/>
                    <a:pt x="301" y="626"/>
                  </a:cubicBezTo>
                  <a:cubicBezTo>
                    <a:pt x="301" y="626"/>
                    <a:pt x="301" y="626"/>
                    <a:pt x="301" y="626"/>
                  </a:cubicBezTo>
                  <a:cubicBezTo>
                    <a:pt x="301" y="626"/>
                    <a:pt x="301" y="626"/>
                    <a:pt x="301" y="626"/>
                  </a:cubicBezTo>
                  <a:cubicBezTo>
                    <a:pt x="301" y="626"/>
                    <a:pt x="301" y="626"/>
                    <a:pt x="301" y="626"/>
                  </a:cubicBezTo>
                  <a:cubicBezTo>
                    <a:pt x="301" y="626"/>
                    <a:pt x="301" y="626"/>
                    <a:pt x="301" y="626"/>
                  </a:cubicBezTo>
                  <a:cubicBezTo>
                    <a:pt x="301" y="626"/>
                    <a:pt x="301" y="626"/>
                    <a:pt x="302" y="626"/>
                  </a:cubicBezTo>
                  <a:cubicBezTo>
                    <a:pt x="302" y="626"/>
                    <a:pt x="302" y="626"/>
                    <a:pt x="302" y="626"/>
                  </a:cubicBezTo>
                  <a:cubicBezTo>
                    <a:pt x="302" y="626"/>
                    <a:pt x="302" y="626"/>
                    <a:pt x="302" y="626"/>
                  </a:cubicBezTo>
                  <a:cubicBezTo>
                    <a:pt x="302" y="626"/>
                    <a:pt x="302" y="626"/>
                    <a:pt x="302" y="626"/>
                  </a:cubicBezTo>
                  <a:cubicBezTo>
                    <a:pt x="302" y="626"/>
                    <a:pt x="302" y="626"/>
                    <a:pt x="302" y="626"/>
                  </a:cubicBezTo>
                  <a:cubicBezTo>
                    <a:pt x="302" y="626"/>
                    <a:pt x="302" y="626"/>
                    <a:pt x="302" y="626"/>
                  </a:cubicBezTo>
                  <a:cubicBezTo>
                    <a:pt x="302" y="626"/>
                    <a:pt x="302" y="626"/>
                    <a:pt x="302" y="626"/>
                  </a:cubicBezTo>
                  <a:cubicBezTo>
                    <a:pt x="302" y="626"/>
                    <a:pt x="302" y="626"/>
                    <a:pt x="302" y="626"/>
                  </a:cubicBezTo>
                  <a:cubicBezTo>
                    <a:pt x="303" y="626"/>
                    <a:pt x="303" y="626"/>
                    <a:pt x="303" y="626"/>
                  </a:cubicBezTo>
                  <a:cubicBezTo>
                    <a:pt x="303" y="626"/>
                    <a:pt x="303" y="626"/>
                    <a:pt x="303" y="626"/>
                  </a:cubicBezTo>
                  <a:cubicBezTo>
                    <a:pt x="303" y="626"/>
                    <a:pt x="303" y="626"/>
                    <a:pt x="303" y="626"/>
                  </a:cubicBezTo>
                  <a:cubicBezTo>
                    <a:pt x="303" y="626"/>
                    <a:pt x="303" y="626"/>
                    <a:pt x="303" y="626"/>
                  </a:cubicBezTo>
                  <a:cubicBezTo>
                    <a:pt x="303" y="626"/>
                    <a:pt x="303" y="626"/>
                    <a:pt x="303" y="626"/>
                  </a:cubicBezTo>
                  <a:cubicBezTo>
                    <a:pt x="304" y="626"/>
                    <a:pt x="304" y="626"/>
                    <a:pt x="304" y="626"/>
                  </a:cubicBezTo>
                  <a:cubicBezTo>
                    <a:pt x="304" y="626"/>
                    <a:pt x="304" y="626"/>
                    <a:pt x="304" y="626"/>
                  </a:cubicBezTo>
                  <a:cubicBezTo>
                    <a:pt x="304" y="626"/>
                    <a:pt x="304" y="626"/>
                    <a:pt x="304" y="626"/>
                  </a:cubicBezTo>
                  <a:cubicBezTo>
                    <a:pt x="304" y="626"/>
                    <a:pt x="304" y="626"/>
                    <a:pt x="304" y="626"/>
                  </a:cubicBezTo>
                  <a:cubicBezTo>
                    <a:pt x="304" y="626"/>
                    <a:pt x="304" y="626"/>
                    <a:pt x="304" y="626"/>
                  </a:cubicBezTo>
                  <a:cubicBezTo>
                    <a:pt x="304" y="626"/>
                    <a:pt x="304" y="626"/>
                    <a:pt x="304" y="627"/>
                  </a:cubicBezTo>
                  <a:cubicBezTo>
                    <a:pt x="304" y="627"/>
                    <a:pt x="304" y="627"/>
                    <a:pt x="304" y="627"/>
                  </a:cubicBezTo>
                  <a:cubicBezTo>
                    <a:pt x="304" y="627"/>
                    <a:pt x="304" y="627"/>
                    <a:pt x="304" y="627"/>
                  </a:cubicBezTo>
                  <a:cubicBezTo>
                    <a:pt x="304" y="627"/>
                    <a:pt x="304" y="627"/>
                    <a:pt x="304" y="627"/>
                  </a:cubicBezTo>
                  <a:cubicBezTo>
                    <a:pt x="304" y="627"/>
                    <a:pt x="304" y="627"/>
                    <a:pt x="304" y="627"/>
                  </a:cubicBezTo>
                  <a:cubicBezTo>
                    <a:pt x="304" y="627"/>
                    <a:pt x="304" y="627"/>
                    <a:pt x="304" y="627"/>
                  </a:cubicBezTo>
                  <a:cubicBezTo>
                    <a:pt x="305" y="627"/>
                    <a:pt x="305" y="627"/>
                    <a:pt x="305" y="627"/>
                  </a:cubicBezTo>
                  <a:cubicBezTo>
                    <a:pt x="305" y="627"/>
                    <a:pt x="305" y="627"/>
                    <a:pt x="305" y="627"/>
                  </a:cubicBezTo>
                  <a:cubicBezTo>
                    <a:pt x="305" y="627"/>
                    <a:pt x="305" y="627"/>
                    <a:pt x="305" y="627"/>
                  </a:cubicBezTo>
                  <a:cubicBezTo>
                    <a:pt x="305" y="627"/>
                    <a:pt x="305" y="627"/>
                    <a:pt x="305" y="627"/>
                  </a:cubicBezTo>
                  <a:cubicBezTo>
                    <a:pt x="305" y="627"/>
                    <a:pt x="305" y="627"/>
                    <a:pt x="305" y="627"/>
                  </a:cubicBezTo>
                  <a:cubicBezTo>
                    <a:pt x="305" y="627"/>
                    <a:pt x="305" y="627"/>
                    <a:pt x="305" y="627"/>
                  </a:cubicBezTo>
                  <a:cubicBezTo>
                    <a:pt x="305" y="627"/>
                    <a:pt x="305" y="627"/>
                    <a:pt x="305" y="627"/>
                  </a:cubicBezTo>
                  <a:cubicBezTo>
                    <a:pt x="305" y="627"/>
                    <a:pt x="305" y="627"/>
                    <a:pt x="305" y="627"/>
                  </a:cubicBezTo>
                  <a:cubicBezTo>
                    <a:pt x="305" y="627"/>
                    <a:pt x="305"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6" y="627"/>
                    <a:pt x="306" y="627"/>
                  </a:cubicBezTo>
                  <a:cubicBezTo>
                    <a:pt x="306" y="627"/>
                    <a:pt x="307" y="627"/>
                    <a:pt x="307" y="627"/>
                  </a:cubicBezTo>
                  <a:cubicBezTo>
                    <a:pt x="307" y="627"/>
                    <a:pt x="307" y="627"/>
                    <a:pt x="307" y="627"/>
                  </a:cubicBezTo>
                  <a:cubicBezTo>
                    <a:pt x="307" y="627"/>
                    <a:pt x="307" y="627"/>
                    <a:pt x="307" y="627"/>
                  </a:cubicBezTo>
                  <a:cubicBezTo>
                    <a:pt x="307" y="627"/>
                    <a:pt x="307" y="627"/>
                    <a:pt x="307" y="627"/>
                  </a:cubicBezTo>
                  <a:cubicBezTo>
                    <a:pt x="307" y="627"/>
                    <a:pt x="307" y="627"/>
                    <a:pt x="307" y="627"/>
                  </a:cubicBezTo>
                  <a:cubicBezTo>
                    <a:pt x="307" y="627"/>
                    <a:pt x="307" y="627"/>
                    <a:pt x="307" y="627"/>
                  </a:cubicBezTo>
                  <a:cubicBezTo>
                    <a:pt x="307" y="627"/>
                    <a:pt x="307" y="627"/>
                    <a:pt x="307" y="627"/>
                  </a:cubicBezTo>
                  <a:cubicBezTo>
                    <a:pt x="307" y="627"/>
                    <a:pt x="307" y="627"/>
                    <a:pt x="307" y="627"/>
                  </a:cubicBezTo>
                  <a:cubicBezTo>
                    <a:pt x="307" y="627"/>
                    <a:pt x="307" y="627"/>
                    <a:pt x="307" y="627"/>
                  </a:cubicBezTo>
                  <a:cubicBezTo>
                    <a:pt x="307" y="627"/>
                    <a:pt x="307" y="627"/>
                    <a:pt x="307" y="627"/>
                  </a:cubicBezTo>
                  <a:cubicBezTo>
                    <a:pt x="307" y="627"/>
                    <a:pt x="308" y="627"/>
                    <a:pt x="308" y="627"/>
                  </a:cubicBezTo>
                  <a:cubicBezTo>
                    <a:pt x="308" y="627"/>
                    <a:pt x="308" y="627"/>
                    <a:pt x="308" y="627"/>
                  </a:cubicBezTo>
                  <a:cubicBezTo>
                    <a:pt x="308" y="627"/>
                    <a:pt x="308" y="627"/>
                    <a:pt x="308" y="627"/>
                  </a:cubicBezTo>
                  <a:cubicBezTo>
                    <a:pt x="308" y="627"/>
                    <a:pt x="308" y="627"/>
                    <a:pt x="308" y="627"/>
                  </a:cubicBezTo>
                  <a:cubicBezTo>
                    <a:pt x="308" y="627"/>
                    <a:pt x="308" y="627"/>
                    <a:pt x="308" y="627"/>
                  </a:cubicBezTo>
                  <a:cubicBezTo>
                    <a:pt x="308" y="627"/>
                    <a:pt x="308" y="627"/>
                    <a:pt x="308" y="627"/>
                  </a:cubicBezTo>
                  <a:cubicBezTo>
                    <a:pt x="308" y="623"/>
                    <a:pt x="308" y="623"/>
                    <a:pt x="308" y="623"/>
                  </a:cubicBezTo>
                  <a:cubicBezTo>
                    <a:pt x="301" y="622"/>
                    <a:pt x="295" y="622"/>
                    <a:pt x="288" y="622"/>
                  </a:cubicBezTo>
                  <a:close/>
                  <a:moveTo>
                    <a:pt x="347" y="621"/>
                  </a:moveTo>
                  <a:cubicBezTo>
                    <a:pt x="341" y="621"/>
                    <a:pt x="334" y="622"/>
                    <a:pt x="328" y="622"/>
                  </a:cubicBezTo>
                  <a:cubicBezTo>
                    <a:pt x="328" y="626"/>
                    <a:pt x="328" y="626"/>
                    <a:pt x="328" y="626"/>
                  </a:cubicBezTo>
                  <a:cubicBezTo>
                    <a:pt x="330" y="626"/>
                    <a:pt x="331" y="626"/>
                    <a:pt x="333" y="626"/>
                  </a:cubicBezTo>
                  <a:cubicBezTo>
                    <a:pt x="333" y="626"/>
                    <a:pt x="333" y="626"/>
                    <a:pt x="333" y="626"/>
                  </a:cubicBezTo>
                  <a:cubicBezTo>
                    <a:pt x="333" y="626"/>
                    <a:pt x="333" y="626"/>
                    <a:pt x="333" y="626"/>
                  </a:cubicBezTo>
                  <a:cubicBezTo>
                    <a:pt x="333" y="626"/>
                    <a:pt x="333" y="626"/>
                    <a:pt x="333" y="626"/>
                  </a:cubicBezTo>
                  <a:cubicBezTo>
                    <a:pt x="333" y="626"/>
                    <a:pt x="333" y="626"/>
                    <a:pt x="333" y="626"/>
                  </a:cubicBezTo>
                  <a:cubicBezTo>
                    <a:pt x="333" y="626"/>
                    <a:pt x="333" y="626"/>
                    <a:pt x="333" y="626"/>
                  </a:cubicBezTo>
                  <a:cubicBezTo>
                    <a:pt x="333" y="626"/>
                    <a:pt x="333" y="626"/>
                    <a:pt x="333" y="626"/>
                  </a:cubicBezTo>
                  <a:cubicBezTo>
                    <a:pt x="333" y="626"/>
                    <a:pt x="333" y="626"/>
                    <a:pt x="333" y="626"/>
                  </a:cubicBezTo>
                  <a:cubicBezTo>
                    <a:pt x="333" y="626"/>
                    <a:pt x="333" y="626"/>
                    <a:pt x="333" y="626"/>
                  </a:cubicBezTo>
                  <a:cubicBezTo>
                    <a:pt x="333" y="626"/>
                    <a:pt x="333" y="626"/>
                    <a:pt x="333" y="626"/>
                  </a:cubicBezTo>
                  <a:cubicBezTo>
                    <a:pt x="334" y="626"/>
                    <a:pt x="334" y="626"/>
                    <a:pt x="334" y="626"/>
                  </a:cubicBezTo>
                  <a:cubicBezTo>
                    <a:pt x="334" y="626"/>
                    <a:pt x="334" y="626"/>
                    <a:pt x="334" y="626"/>
                  </a:cubicBezTo>
                  <a:cubicBezTo>
                    <a:pt x="334" y="626"/>
                    <a:pt x="334" y="626"/>
                    <a:pt x="334" y="626"/>
                  </a:cubicBezTo>
                  <a:cubicBezTo>
                    <a:pt x="334" y="626"/>
                    <a:pt x="334" y="626"/>
                    <a:pt x="334" y="626"/>
                  </a:cubicBezTo>
                  <a:cubicBezTo>
                    <a:pt x="334" y="626"/>
                    <a:pt x="334" y="626"/>
                    <a:pt x="334" y="626"/>
                  </a:cubicBezTo>
                  <a:cubicBezTo>
                    <a:pt x="334" y="626"/>
                    <a:pt x="334" y="626"/>
                    <a:pt x="334" y="626"/>
                  </a:cubicBezTo>
                  <a:cubicBezTo>
                    <a:pt x="334" y="626"/>
                    <a:pt x="334" y="626"/>
                    <a:pt x="334" y="626"/>
                  </a:cubicBezTo>
                  <a:cubicBezTo>
                    <a:pt x="334" y="626"/>
                    <a:pt x="334" y="626"/>
                    <a:pt x="334" y="626"/>
                  </a:cubicBezTo>
                  <a:cubicBezTo>
                    <a:pt x="334" y="626"/>
                    <a:pt x="334" y="626"/>
                    <a:pt x="334" y="626"/>
                  </a:cubicBezTo>
                  <a:cubicBezTo>
                    <a:pt x="334" y="626"/>
                    <a:pt x="334" y="626"/>
                    <a:pt x="334" y="626"/>
                  </a:cubicBezTo>
                  <a:cubicBezTo>
                    <a:pt x="334" y="626"/>
                    <a:pt x="334" y="626"/>
                    <a:pt x="335" y="626"/>
                  </a:cubicBezTo>
                  <a:cubicBezTo>
                    <a:pt x="335" y="626"/>
                    <a:pt x="335" y="626"/>
                    <a:pt x="335" y="626"/>
                  </a:cubicBezTo>
                  <a:cubicBezTo>
                    <a:pt x="335" y="626"/>
                    <a:pt x="335" y="626"/>
                    <a:pt x="335" y="626"/>
                  </a:cubicBezTo>
                  <a:cubicBezTo>
                    <a:pt x="335" y="626"/>
                    <a:pt x="335" y="626"/>
                    <a:pt x="335" y="626"/>
                  </a:cubicBezTo>
                  <a:cubicBezTo>
                    <a:pt x="335" y="626"/>
                    <a:pt x="335" y="626"/>
                    <a:pt x="335" y="626"/>
                  </a:cubicBezTo>
                  <a:cubicBezTo>
                    <a:pt x="335" y="626"/>
                    <a:pt x="335" y="626"/>
                    <a:pt x="335" y="626"/>
                  </a:cubicBezTo>
                  <a:cubicBezTo>
                    <a:pt x="335" y="626"/>
                    <a:pt x="335" y="626"/>
                    <a:pt x="335" y="626"/>
                  </a:cubicBezTo>
                  <a:cubicBezTo>
                    <a:pt x="335" y="626"/>
                    <a:pt x="335" y="626"/>
                    <a:pt x="335" y="626"/>
                  </a:cubicBezTo>
                  <a:cubicBezTo>
                    <a:pt x="335" y="626"/>
                    <a:pt x="335" y="626"/>
                    <a:pt x="335" y="626"/>
                  </a:cubicBezTo>
                  <a:cubicBezTo>
                    <a:pt x="339" y="626"/>
                    <a:pt x="344" y="625"/>
                    <a:pt x="348" y="625"/>
                  </a:cubicBezTo>
                  <a:cubicBezTo>
                    <a:pt x="347" y="621"/>
                    <a:pt x="347" y="621"/>
                    <a:pt x="347" y="621"/>
                  </a:cubicBezTo>
                  <a:close/>
                  <a:moveTo>
                    <a:pt x="386" y="614"/>
                  </a:moveTo>
                  <a:cubicBezTo>
                    <a:pt x="380" y="615"/>
                    <a:pt x="373" y="617"/>
                    <a:pt x="367" y="618"/>
                  </a:cubicBezTo>
                  <a:cubicBezTo>
                    <a:pt x="368" y="622"/>
                    <a:pt x="368" y="622"/>
                    <a:pt x="368" y="622"/>
                  </a:cubicBezTo>
                  <a:cubicBezTo>
                    <a:pt x="369" y="622"/>
                    <a:pt x="370" y="622"/>
                    <a:pt x="370" y="621"/>
                  </a:cubicBezTo>
                  <a:cubicBezTo>
                    <a:pt x="370" y="621"/>
                    <a:pt x="370" y="621"/>
                    <a:pt x="371" y="621"/>
                  </a:cubicBezTo>
                  <a:cubicBezTo>
                    <a:pt x="371" y="621"/>
                    <a:pt x="371" y="621"/>
                    <a:pt x="371" y="621"/>
                  </a:cubicBezTo>
                  <a:cubicBezTo>
                    <a:pt x="371" y="621"/>
                    <a:pt x="371" y="621"/>
                    <a:pt x="371" y="621"/>
                  </a:cubicBezTo>
                  <a:cubicBezTo>
                    <a:pt x="371" y="621"/>
                    <a:pt x="371" y="621"/>
                    <a:pt x="371" y="621"/>
                  </a:cubicBezTo>
                  <a:cubicBezTo>
                    <a:pt x="371" y="621"/>
                    <a:pt x="371" y="621"/>
                    <a:pt x="371" y="621"/>
                  </a:cubicBezTo>
                  <a:cubicBezTo>
                    <a:pt x="371" y="621"/>
                    <a:pt x="371" y="621"/>
                    <a:pt x="371" y="621"/>
                  </a:cubicBezTo>
                  <a:cubicBezTo>
                    <a:pt x="371" y="621"/>
                    <a:pt x="371" y="621"/>
                    <a:pt x="371" y="621"/>
                  </a:cubicBezTo>
                  <a:cubicBezTo>
                    <a:pt x="371" y="621"/>
                    <a:pt x="371" y="621"/>
                    <a:pt x="371" y="621"/>
                  </a:cubicBezTo>
                  <a:cubicBezTo>
                    <a:pt x="371" y="621"/>
                    <a:pt x="371" y="621"/>
                    <a:pt x="371" y="621"/>
                  </a:cubicBezTo>
                  <a:cubicBezTo>
                    <a:pt x="371" y="621"/>
                    <a:pt x="371" y="621"/>
                    <a:pt x="371" y="621"/>
                  </a:cubicBezTo>
                  <a:cubicBezTo>
                    <a:pt x="371" y="621"/>
                    <a:pt x="371" y="621"/>
                    <a:pt x="371"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2" y="621"/>
                  </a:cubicBezTo>
                  <a:cubicBezTo>
                    <a:pt x="372" y="621"/>
                    <a:pt x="372" y="621"/>
                    <a:pt x="373" y="621"/>
                  </a:cubicBezTo>
                  <a:cubicBezTo>
                    <a:pt x="373" y="621"/>
                    <a:pt x="373" y="621"/>
                    <a:pt x="373" y="621"/>
                  </a:cubicBezTo>
                  <a:cubicBezTo>
                    <a:pt x="373" y="621"/>
                    <a:pt x="373" y="621"/>
                    <a:pt x="373" y="621"/>
                  </a:cubicBezTo>
                  <a:cubicBezTo>
                    <a:pt x="373" y="621"/>
                    <a:pt x="373" y="621"/>
                    <a:pt x="373" y="621"/>
                  </a:cubicBezTo>
                  <a:cubicBezTo>
                    <a:pt x="373" y="621"/>
                    <a:pt x="373" y="621"/>
                    <a:pt x="373" y="621"/>
                  </a:cubicBezTo>
                  <a:cubicBezTo>
                    <a:pt x="373" y="621"/>
                    <a:pt x="373" y="621"/>
                    <a:pt x="373" y="621"/>
                  </a:cubicBezTo>
                  <a:cubicBezTo>
                    <a:pt x="373" y="621"/>
                    <a:pt x="373" y="621"/>
                    <a:pt x="373" y="621"/>
                  </a:cubicBezTo>
                  <a:cubicBezTo>
                    <a:pt x="373" y="621"/>
                    <a:pt x="373" y="621"/>
                    <a:pt x="373" y="621"/>
                  </a:cubicBezTo>
                  <a:cubicBezTo>
                    <a:pt x="373" y="621"/>
                    <a:pt x="373" y="621"/>
                    <a:pt x="373" y="621"/>
                  </a:cubicBezTo>
                  <a:cubicBezTo>
                    <a:pt x="373" y="621"/>
                    <a:pt x="373" y="621"/>
                    <a:pt x="373" y="621"/>
                  </a:cubicBezTo>
                  <a:cubicBezTo>
                    <a:pt x="378" y="620"/>
                    <a:pt x="383" y="619"/>
                    <a:pt x="387" y="618"/>
                  </a:cubicBezTo>
                  <a:cubicBezTo>
                    <a:pt x="386" y="614"/>
                    <a:pt x="386" y="614"/>
                    <a:pt x="386" y="614"/>
                  </a:cubicBezTo>
                  <a:close/>
                  <a:moveTo>
                    <a:pt x="424" y="602"/>
                  </a:moveTo>
                  <a:cubicBezTo>
                    <a:pt x="418" y="605"/>
                    <a:pt x="412" y="607"/>
                    <a:pt x="405" y="609"/>
                  </a:cubicBezTo>
                  <a:cubicBezTo>
                    <a:pt x="406" y="612"/>
                    <a:pt x="406" y="612"/>
                    <a:pt x="406" y="612"/>
                  </a:cubicBezTo>
                  <a:cubicBezTo>
                    <a:pt x="407" y="612"/>
                    <a:pt x="408" y="612"/>
                    <a:pt x="409" y="612"/>
                  </a:cubicBezTo>
                  <a:cubicBezTo>
                    <a:pt x="409" y="612"/>
                    <a:pt x="409" y="612"/>
                    <a:pt x="409" y="612"/>
                  </a:cubicBezTo>
                  <a:cubicBezTo>
                    <a:pt x="409" y="612"/>
                    <a:pt x="409" y="612"/>
                    <a:pt x="410" y="612"/>
                  </a:cubicBezTo>
                  <a:cubicBezTo>
                    <a:pt x="410" y="612"/>
                    <a:pt x="410" y="612"/>
                    <a:pt x="410" y="612"/>
                  </a:cubicBezTo>
                  <a:cubicBezTo>
                    <a:pt x="410" y="611"/>
                    <a:pt x="410" y="611"/>
                    <a:pt x="410" y="611"/>
                  </a:cubicBezTo>
                  <a:cubicBezTo>
                    <a:pt x="410" y="611"/>
                    <a:pt x="410" y="611"/>
                    <a:pt x="410" y="611"/>
                  </a:cubicBezTo>
                  <a:cubicBezTo>
                    <a:pt x="410" y="611"/>
                    <a:pt x="410" y="611"/>
                    <a:pt x="410" y="611"/>
                  </a:cubicBezTo>
                  <a:cubicBezTo>
                    <a:pt x="410" y="611"/>
                    <a:pt x="410" y="611"/>
                    <a:pt x="410" y="611"/>
                  </a:cubicBezTo>
                  <a:cubicBezTo>
                    <a:pt x="410" y="611"/>
                    <a:pt x="410" y="611"/>
                    <a:pt x="410" y="611"/>
                  </a:cubicBezTo>
                  <a:cubicBezTo>
                    <a:pt x="410" y="611"/>
                    <a:pt x="410" y="611"/>
                    <a:pt x="410" y="611"/>
                  </a:cubicBezTo>
                  <a:cubicBezTo>
                    <a:pt x="410" y="611"/>
                    <a:pt x="410" y="611"/>
                    <a:pt x="410" y="611"/>
                  </a:cubicBezTo>
                  <a:cubicBezTo>
                    <a:pt x="410" y="611"/>
                    <a:pt x="410" y="611"/>
                    <a:pt x="410" y="611"/>
                  </a:cubicBezTo>
                  <a:cubicBezTo>
                    <a:pt x="410"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1" y="611"/>
                  </a:cubicBezTo>
                  <a:cubicBezTo>
                    <a:pt x="411" y="611"/>
                    <a:pt x="411"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2" y="611"/>
                    <a:pt x="412" y="611"/>
                    <a:pt x="412" y="611"/>
                  </a:cubicBezTo>
                  <a:cubicBezTo>
                    <a:pt x="413" y="611"/>
                    <a:pt x="413" y="611"/>
                    <a:pt x="413" y="611"/>
                  </a:cubicBezTo>
                  <a:cubicBezTo>
                    <a:pt x="413" y="611"/>
                    <a:pt x="413" y="611"/>
                    <a:pt x="413" y="610"/>
                  </a:cubicBezTo>
                  <a:cubicBezTo>
                    <a:pt x="413" y="610"/>
                    <a:pt x="413" y="610"/>
                    <a:pt x="413" y="610"/>
                  </a:cubicBezTo>
                  <a:cubicBezTo>
                    <a:pt x="413" y="610"/>
                    <a:pt x="413" y="610"/>
                    <a:pt x="413" y="610"/>
                  </a:cubicBezTo>
                  <a:cubicBezTo>
                    <a:pt x="413" y="610"/>
                    <a:pt x="413" y="610"/>
                    <a:pt x="413" y="610"/>
                  </a:cubicBezTo>
                  <a:cubicBezTo>
                    <a:pt x="413" y="610"/>
                    <a:pt x="413" y="610"/>
                    <a:pt x="413" y="610"/>
                  </a:cubicBezTo>
                  <a:cubicBezTo>
                    <a:pt x="413" y="610"/>
                    <a:pt x="413" y="610"/>
                    <a:pt x="413" y="610"/>
                  </a:cubicBezTo>
                  <a:cubicBezTo>
                    <a:pt x="413" y="610"/>
                    <a:pt x="413" y="610"/>
                    <a:pt x="413" y="610"/>
                  </a:cubicBezTo>
                  <a:cubicBezTo>
                    <a:pt x="413" y="610"/>
                    <a:pt x="413" y="610"/>
                    <a:pt x="413" y="610"/>
                  </a:cubicBezTo>
                  <a:cubicBezTo>
                    <a:pt x="413" y="610"/>
                    <a:pt x="413" y="610"/>
                    <a:pt x="413" y="610"/>
                  </a:cubicBezTo>
                  <a:cubicBezTo>
                    <a:pt x="413" y="610"/>
                    <a:pt x="413" y="610"/>
                    <a:pt x="413" y="610"/>
                  </a:cubicBezTo>
                  <a:cubicBezTo>
                    <a:pt x="413" y="610"/>
                    <a:pt x="413" y="610"/>
                    <a:pt x="413" y="610"/>
                  </a:cubicBezTo>
                  <a:cubicBezTo>
                    <a:pt x="414" y="610"/>
                    <a:pt x="414" y="610"/>
                    <a:pt x="414" y="610"/>
                  </a:cubicBezTo>
                  <a:cubicBezTo>
                    <a:pt x="414" y="610"/>
                    <a:pt x="414" y="610"/>
                    <a:pt x="414" y="610"/>
                  </a:cubicBezTo>
                  <a:cubicBezTo>
                    <a:pt x="414" y="610"/>
                    <a:pt x="414" y="610"/>
                    <a:pt x="414" y="610"/>
                  </a:cubicBezTo>
                  <a:cubicBezTo>
                    <a:pt x="414" y="610"/>
                    <a:pt x="414" y="610"/>
                    <a:pt x="414" y="610"/>
                  </a:cubicBezTo>
                  <a:cubicBezTo>
                    <a:pt x="414" y="610"/>
                    <a:pt x="414" y="610"/>
                    <a:pt x="414" y="610"/>
                  </a:cubicBezTo>
                  <a:cubicBezTo>
                    <a:pt x="414" y="610"/>
                    <a:pt x="414" y="610"/>
                    <a:pt x="414" y="610"/>
                  </a:cubicBezTo>
                  <a:cubicBezTo>
                    <a:pt x="415" y="610"/>
                    <a:pt x="415" y="610"/>
                    <a:pt x="415" y="610"/>
                  </a:cubicBezTo>
                  <a:cubicBezTo>
                    <a:pt x="415" y="610"/>
                    <a:pt x="415" y="610"/>
                    <a:pt x="415" y="610"/>
                  </a:cubicBezTo>
                  <a:cubicBezTo>
                    <a:pt x="417" y="609"/>
                    <a:pt x="418" y="608"/>
                    <a:pt x="420" y="608"/>
                  </a:cubicBezTo>
                  <a:cubicBezTo>
                    <a:pt x="420" y="608"/>
                    <a:pt x="420" y="608"/>
                    <a:pt x="420" y="608"/>
                  </a:cubicBezTo>
                  <a:cubicBezTo>
                    <a:pt x="420" y="608"/>
                    <a:pt x="421" y="608"/>
                    <a:pt x="421" y="608"/>
                  </a:cubicBezTo>
                  <a:cubicBezTo>
                    <a:pt x="421" y="608"/>
                    <a:pt x="421" y="608"/>
                    <a:pt x="421" y="608"/>
                  </a:cubicBezTo>
                  <a:cubicBezTo>
                    <a:pt x="421" y="608"/>
                    <a:pt x="421" y="608"/>
                    <a:pt x="421" y="608"/>
                  </a:cubicBezTo>
                  <a:cubicBezTo>
                    <a:pt x="421" y="608"/>
                    <a:pt x="421" y="608"/>
                    <a:pt x="421" y="608"/>
                  </a:cubicBezTo>
                  <a:cubicBezTo>
                    <a:pt x="421" y="607"/>
                    <a:pt x="421" y="607"/>
                    <a:pt x="421" y="607"/>
                  </a:cubicBezTo>
                  <a:cubicBezTo>
                    <a:pt x="421" y="607"/>
                    <a:pt x="421" y="607"/>
                    <a:pt x="421" y="607"/>
                  </a:cubicBezTo>
                  <a:cubicBezTo>
                    <a:pt x="421" y="607"/>
                    <a:pt x="421"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2" y="607"/>
                    <a:pt x="422" y="607"/>
                    <a:pt x="422"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3" y="607"/>
                    <a:pt x="423" y="607"/>
                  </a:cubicBezTo>
                  <a:cubicBezTo>
                    <a:pt x="423" y="607"/>
                    <a:pt x="424" y="607"/>
                    <a:pt x="424" y="607"/>
                  </a:cubicBezTo>
                  <a:cubicBezTo>
                    <a:pt x="424" y="607"/>
                    <a:pt x="424" y="607"/>
                    <a:pt x="424" y="607"/>
                  </a:cubicBezTo>
                  <a:cubicBezTo>
                    <a:pt x="424" y="607"/>
                    <a:pt x="424" y="607"/>
                    <a:pt x="424" y="607"/>
                  </a:cubicBezTo>
                  <a:cubicBezTo>
                    <a:pt x="424" y="607"/>
                    <a:pt x="424" y="607"/>
                    <a:pt x="424" y="607"/>
                  </a:cubicBezTo>
                  <a:cubicBezTo>
                    <a:pt x="424" y="607"/>
                    <a:pt x="424" y="606"/>
                    <a:pt x="424" y="606"/>
                  </a:cubicBezTo>
                  <a:cubicBezTo>
                    <a:pt x="424" y="606"/>
                    <a:pt x="424" y="606"/>
                    <a:pt x="424" y="606"/>
                  </a:cubicBezTo>
                  <a:cubicBezTo>
                    <a:pt x="424" y="606"/>
                    <a:pt x="424" y="606"/>
                    <a:pt x="424" y="606"/>
                  </a:cubicBezTo>
                  <a:cubicBezTo>
                    <a:pt x="424" y="606"/>
                    <a:pt x="424" y="606"/>
                    <a:pt x="424" y="606"/>
                  </a:cubicBezTo>
                  <a:cubicBezTo>
                    <a:pt x="425" y="606"/>
                    <a:pt x="425" y="606"/>
                    <a:pt x="425" y="606"/>
                  </a:cubicBezTo>
                  <a:cubicBezTo>
                    <a:pt x="424" y="602"/>
                    <a:pt x="424" y="602"/>
                    <a:pt x="424" y="602"/>
                  </a:cubicBezTo>
                  <a:close/>
                  <a:moveTo>
                    <a:pt x="460" y="586"/>
                  </a:moveTo>
                  <a:cubicBezTo>
                    <a:pt x="454" y="589"/>
                    <a:pt x="448" y="592"/>
                    <a:pt x="442" y="595"/>
                  </a:cubicBezTo>
                  <a:cubicBezTo>
                    <a:pt x="444" y="598"/>
                    <a:pt x="444" y="598"/>
                    <a:pt x="444" y="598"/>
                  </a:cubicBezTo>
                  <a:cubicBezTo>
                    <a:pt x="444" y="598"/>
                    <a:pt x="444" y="598"/>
                    <a:pt x="444" y="598"/>
                  </a:cubicBezTo>
                  <a:cubicBezTo>
                    <a:pt x="444" y="598"/>
                    <a:pt x="444" y="598"/>
                    <a:pt x="444" y="598"/>
                  </a:cubicBezTo>
                  <a:cubicBezTo>
                    <a:pt x="444" y="598"/>
                    <a:pt x="444" y="598"/>
                    <a:pt x="444" y="598"/>
                  </a:cubicBezTo>
                  <a:cubicBezTo>
                    <a:pt x="444" y="598"/>
                    <a:pt x="444" y="598"/>
                    <a:pt x="444" y="598"/>
                  </a:cubicBezTo>
                  <a:cubicBezTo>
                    <a:pt x="444" y="598"/>
                    <a:pt x="444" y="598"/>
                    <a:pt x="444" y="598"/>
                  </a:cubicBezTo>
                  <a:cubicBezTo>
                    <a:pt x="444" y="598"/>
                    <a:pt x="444" y="598"/>
                    <a:pt x="444" y="598"/>
                  </a:cubicBezTo>
                  <a:cubicBezTo>
                    <a:pt x="444" y="598"/>
                    <a:pt x="444" y="598"/>
                    <a:pt x="444" y="598"/>
                  </a:cubicBezTo>
                  <a:cubicBezTo>
                    <a:pt x="444" y="598"/>
                    <a:pt x="444" y="598"/>
                    <a:pt x="444" y="598"/>
                  </a:cubicBezTo>
                  <a:cubicBezTo>
                    <a:pt x="444" y="598"/>
                    <a:pt x="444" y="598"/>
                    <a:pt x="444" y="598"/>
                  </a:cubicBezTo>
                  <a:cubicBezTo>
                    <a:pt x="444" y="598"/>
                    <a:pt x="444" y="598"/>
                    <a:pt x="445" y="598"/>
                  </a:cubicBezTo>
                  <a:cubicBezTo>
                    <a:pt x="445" y="598"/>
                    <a:pt x="445" y="598"/>
                    <a:pt x="445" y="598"/>
                  </a:cubicBezTo>
                  <a:cubicBezTo>
                    <a:pt x="445" y="598"/>
                    <a:pt x="445" y="598"/>
                    <a:pt x="445" y="598"/>
                  </a:cubicBezTo>
                  <a:cubicBezTo>
                    <a:pt x="445" y="598"/>
                    <a:pt x="445" y="598"/>
                    <a:pt x="445" y="598"/>
                  </a:cubicBezTo>
                  <a:cubicBezTo>
                    <a:pt x="445" y="598"/>
                    <a:pt x="445" y="598"/>
                    <a:pt x="445" y="598"/>
                  </a:cubicBezTo>
                  <a:cubicBezTo>
                    <a:pt x="445" y="598"/>
                    <a:pt x="445" y="598"/>
                    <a:pt x="445" y="598"/>
                  </a:cubicBezTo>
                  <a:cubicBezTo>
                    <a:pt x="450" y="595"/>
                    <a:pt x="455" y="593"/>
                    <a:pt x="460" y="590"/>
                  </a:cubicBezTo>
                  <a:cubicBezTo>
                    <a:pt x="460" y="590"/>
                    <a:pt x="460" y="590"/>
                    <a:pt x="460" y="590"/>
                  </a:cubicBezTo>
                  <a:cubicBezTo>
                    <a:pt x="460" y="590"/>
                    <a:pt x="460" y="590"/>
                    <a:pt x="460" y="590"/>
                  </a:cubicBezTo>
                  <a:cubicBezTo>
                    <a:pt x="460" y="590"/>
                    <a:pt x="460" y="590"/>
                    <a:pt x="460" y="590"/>
                  </a:cubicBezTo>
                  <a:cubicBezTo>
                    <a:pt x="460" y="590"/>
                    <a:pt x="460" y="590"/>
                    <a:pt x="460" y="590"/>
                  </a:cubicBezTo>
                  <a:cubicBezTo>
                    <a:pt x="460" y="590"/>
                    <a:pt x="460" y="590"/>
                    <a:pt x="460" y="590"/>
                  </a:cubicBezTo>
                  <a:cubicBezTo>
                    <a:pt x="461" y="590"/>
                    <a:pt x="461" y="590"/>
                    <a:pt x="461" y="590"/>
                  </a:cubicBezTo>
                  <a:cubicBezTo>
                    <a:pt x="461" y="590"/>
                    <a:pt x="461" y="590"/>
                    <a:pt x="461" y="590"/>
                  </a:cubicBezTo>
                  <a:cubicBezTo>
                    <a:pt x="461" y="590"/>
                    <a:pt x="461" y="590"/>
                    <a:pt x="461" y="590"/>
                  </a:cubicBezTo>
                  <a:cubicBezTo>
                    <a:pt x="461" y="590"/>
                    <a:pt x="461" y="590"/>
                    <a:pt x="461" y="590"/>
                  </a:cubicBezTo>
                  <a:cubicBezTo>
                    <a:pt x="461" y="590"/>
                    <a:pt x="461" y="590"/>
                    <a:pt x="461" y="590"/>
                  </a:cubicBezTo>
                  <a:cubicBezTo>
                    <a:pt x="461" y="590"/>
                    <a:pt x="461" y="590"/>
                    <a:pt x="461" y="590"/>
                  </a:cubicBezTo>
                  <a:cubicBezTo>
                    <a:pt x="461" y="590"/>
                    <a:pt x="461" y="590"/>
                    <a:pt x="461" y="590"/>
                  </a:cubicBezTo>
                  <a:cubicBezTo>
                    <a:pt x="461" y="590"/>
                    <a:pt x="461" y="590"/>
                    <a:pt x="461" y="590"/>
                  </a:cubicBezTo>
                  <a:cubicBezTo>
                    <a:pt x="461" y="590"/>
                    <a:pt x="461" y="590"/>
                    <a:pt x="461" y="590"/>
                  </a:cubicBezTo>
                  <a:cubicBezTo>
                    <a:pt x="461" y="590"/>
                    <a:pt x="461" y="589"/>
                    <a:pt x="461" y="589"/>
                  </a:cubicBezTo>
                  <a:cubicBezTo>
                    <a:pt x="461" y="589"/>
                    <a:pt x="461" y="589"/>
                    <a:pt x="461" y="589"/>
                  </a:cubicBezTo>
                  <a:cubicBezTo>
                    <a:pt x="461" y="589"/>
                    <a:pt x="461" y="589"/>
                    <a:pt x="461" y="589"/>
                  </a:cubicBezTo>
                  <a:cubicBezTo>
                    <a:pt x="461" y="589"/>
                    <a:pt x="461" y="589"/>
                    <a:pt x="461" y="589"/>
                  </a:cubicBezTo>
                  <a:cubicBezTo>
                    <a:pt x="462" y="589"/>
                    <a:pt x="462" y="589"/>
                    <a:pt x="462" y="589"/>
                  </a:cubicBezTo>
                  <a:cubicBezTo>
                    <a:pt x="460" y="586"/>
                    <a:pt x="460" y="586"/>
                    <a:pt x="460" y="586"/>
                  </a:cubicBezTo>
                  <a:close/>
                  <a:moveTo>
                    <a:pt x="493" y="565"/>
                  </a:moveTo>
                  <a:cubicBezTo>
                    <a:pt x="488" y="569"/>
                    <a:pt x="482" y="572"/>
                    <a:pt x="477" y="576"/>
                  </a:cubicBezTo>
                  <a:cubicBezTo>
                    <a:pt x="479" y="579"/>
                    <a:pt x="479" y="579"/>
                    <a:pt x="479" y="579"/>
                  </a:cubicBezTo>
                  <a:cubicBezTo>
                    <a:pt x="481" y="578"/>
                    <a:pt x="484" y="576"/>
                    <a:pt x="486" y="574"/>
                  </a:cubicBezTo>
                  <a:cubicBezTo>
                    <a:pt x="486" y="574"/>
                    <a:pt x="486" y="574"/>
                    <a:pt x="486" y="574"/>
                  </a:cubicBezTo>
                  <a:cubicBezTo>
                    <a:pt x="486" y="574"/>
                    <a:pt x="486" y="574"/>
                    <a:pt x="486" y="574"/>
                  </a:cubicBezTo>
                  <a:cubicBezTo>
                    <a:pt x="486" y="574"/>
                    <a:pt x="486" y="574"/>
                    <a:pt x="486"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7" y="574"/>
                    <a:pt x="487" y="574"/>
                    <a:pt x="487" y="574"/>
                  </a:cubicBezTo>
                  <a:cubicBezTo>
                    <a:pt x="488" y="574"/>
                    <a:pt x="488" y="574"/>
                    <a:pt x="488" y="574"/>
                  </a:cubicBezTo>
                  <a:cubicBezTo>
                    <a:pt x="488" y="574"/>
                    <a:pt x="488" y="574"/>
                    <a:pt x="488" y="574"/>
                  </a:cubicBezTo>
                  <a:cubicBezTo>
                    <a:pt x="488" y="574"/>
                    <a:pt x="488" y="574"/>
                    <a:pt x="488" y="574"/>
                  </a:cubicBezTo>
                  <a:cubicBezTo>
                    <a:pt x="488" y="574"/>
                    <a:pt x="488" y="574"/>
                    <a:pt x="488" y="574"/>
                  </a:cubicBezTo>
                  <a:cubicBezTo>
                    <a:pt x="488" y="573"/>
                    <a:pt x="488" y="573"/>
                    <a:pt x="488" y="573"/>
                  </a:cubicBezTo>
                  <a:cubicBezTo>
                    <a:pt x="488" y="573"/>
                    <a:pt x="488" y="573"/>
                    <a:pt x="488" y="573"/>
                  </a:cubicBezTo>
                  <a:cubicBezTo>
                    <a:pt x="488" y="573"/>
                    <a:pt x="488" y="573"/>
                    <a:pt x="488" y="573"/>
                  </a:cubicBezTo>
                  <a:cubicBezTo>
                    <a:pt x="488" y="573"/>
                    <a:pt x="488" y="573"/>
                    <a:pt x="488" y="573"/>
                  </a:cubicBezTo>
                  <a:cubicBezTo>
                    <a:pt x="488" y="573"/>
                    <a:pt x="488" y="573"/>
                    <a:pt x="488" y="573"/>
                  </a:cubicBezTo>
                  <a:cubicBezTo>
                    <a:pt x="488" y="573"/>
                    <a:pt x="488" y="573"/>
                    <a:pt x="488" y="573"/>
                  </a:cubicBezTo>
                  <a:cubicBezTo>
                    <a:pt x="491" y="571"/>
                    <a:pt x="493" y="570"/>
                    <a:pt x="496" y="568"/>
                  </a:cubicBezTo>
                  <a:cubicBezTo>
                    <a:pt x="496" y="568"/>
                    <a:pt x="496" y="568"/>
                    <a:pt x="496" y="568"/>
                  </a:cubicBezTo>
                  <a:cubicBezTo>
                    <a:pt x="496" y="568"/>
                    <a:pt x="496" y="568"/>
                    <a:pt x="496" y="568"/>
                  </a:cubicBezTo>
                  <a:cubicBezTo>
                    <a:pt x="493" y="565"/>
                    <a:pt x="493" y="565"/>
                    <a:pt x="493" y="565"/>
                  </a:cubicBezTo>
                  <a:close/>
                  <a:moveTo>
                    <a:pt x="524" y="540"/>
                  </a:moveTo>
                  <a:cubicBezTo>
                    <a:pt x="519" y="544"/>
                    <a:pt x="514" y="549"/>
                    <a:pt x="509" y="553"/>
                  </a:cubicBezTo>
                  <a:cubicBezTo>
                    <a:pt x="511" y="556"/>
                    <a:pt x="511" y="556"/>
                    <a:pt x="511" y="556"/>
                  </a:cubicBezTo>
                  <a:cubicBezTo>
                    <a:pt x="517" y="552"/>
                    <a:pt x="522" y="547"/>
                    <a:pt x="527" y="543"/>
                  </a:cubicBezTo>
                  <a:cubicBezTo>
                    <a:pt x="524" y="540"/>
                    <a:pt x="524" y="540"/>
                    <a:pt x="524" y="540"/>
                  </a:cubicBezTo>
                  <a:close/>
                  <a:moveTo>
                    <a:pt x="551" y="511"/>
                  </a:moveTo>
                  <a:cubicBezTo>
                    <a:pt x="547" y="516"/>
                    <a:pt x="542" y="521"/>
                    <a:pt x="538" y="526"/>
                  </a:cubicBezTo>
                  <a:cubicBezTo>
                    <a:pt x="541" y="529"/>
                    <a:pt x="541" y="529"/>
                    <a:pt x="541" y="529"/>
                  </a:cubicBezTo>
                  <a:cubicBezTo>
                    <a:pt x="541" y="529"/>
                    <a:pt x="541" y="529"/>
                    <a:pt x="541" y="529"/>
                  </a:cubicBezTo>
                  <a:cubicBezTo>
                    <a:pt x="541" y="529"/>
                    <a:pt x="541" y="529"/>
                    <a:pt x="541" y="529"/>
                  </a:cubicBezTo>
                  <a:cubicBezTo>
                    <a:pt x="541" y="529"/>
                    <a:pt x="541" y="529"/>
                    <a:pt x="541" y="529"/>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1" y="528"/>
                    <a:pt x="541" y="528"/>
                  </a:cubicBezTo>
                  <a:cubicBezTo>
                    <a:pt x="541" y="528"/>
                    <a:pt x="542" y="528"/>
                    <a:pt x="542" y="528"/>
                  </a:cubicBezTo>
                  <a:cubicBezTo>
                    <a:pt x="542" y="528"/>
                    <a:pt x="542" y="528"/>
                    <a:pt x="542" y="528"/>
                  </a:cubicBezTo>
                  <a:cubicBezTo>
                    <a:pt x="542" y="528"/>
                    <a:pt x="542" y="528"/>
                    <a:pt x="542" y="528"/>
                  </a:cubicBezTo>
                  <a:cubicBezTo>
                    <a:pt x="542" y="528"/>
                    <a:pt x="542" y="528"/>
                    <a:pt x="542" y="528"/>
                  </a:cubicBezTo>
                  <a:cubicBezTo>
                    <a:pt x="542" y="528"/>
                    <a:pt x="542" y="528"/>
                    <a:pt x="542" y="528"/>
                  </a:cubicBezTo>
                  <a:cubicBezTo>
                    <a:pt x="542" y="528"/>
                    <a:pt x="542" y="528"/>
                    <a:pt x="542" y="528"/>
                  </a:cubicBezTo>
                  <a:cubicBezTo>
                    <a:pt x="542" y="528"/>
                    <a:pt x="542" y="528"/>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2" y="527"/>
                  </a:cubicBezTo>
                  <a:cubicBezTo>
                    <a:pt x="542" y="527"/>
                    <a:pt x="542" y="527"/>
                    <a:pt x="543" y="527"/>
                  </a:cubicBezTo>
                  <a:cubicBezTo>
                    <a:pt x="543" y="527"/>
                    <a:pt x="543" y="527"/>
                    <a:pt x="543" y="527"/>
                  </a:cubicBezTo>
                  <a:cubicBezTo>
                    <a:pt x="543" y="527"/>
                    <a:pt x="543" y="527"/>
                    <a:pt x="543" y="527"/>
                  </a:cubicBezTo>
                  <a:cubicBezTo>
                    <a:pt x="543" y="527"/>
                    <a:pt x="543" y="527"/>
                    <a:pt x="543" y="527"/>
                  </a:cubicBezTo>
                  <a:cubicBezTo>
                    <a:pt x="543" y="527"/>
                    <a:pt x="543" y="527"/>
                    <a:pt x="543" y="527"/>
                  </a:cubicBezTo>
                  <a:cubicBezTo>
                    <a:pt x="543" y="527"/>
                    <a:pt x="543" y="527"/>
                    <a:pt x="543" y="527"/>
                  </a:cubicBezTo>
                  <a:cubicBezTo>
                    <a:pt x="543" y="527"/>
                    <a:pt x="543" y="526"/>
                    <a:pt x="543" y="526"/>
                  </a:cubicBezTo>
                  <a:cubicBezTo>
                    <a:pt x="543" y="526"/>
                    <a:pt x="543" y="526"/>
                    <a:pt x="543" y="526"/>
                  </a:cubicBezTo>
                  <a:cubicBezTo>
                    <a:pt x="543" y="526"/>
                    <a:pt x="543" y="526"/>
                    <a:pt x="543" y="526"/>
                  </a:cubicBezTo>
                  <a:cubicBezTo>
                    <a:pt x="543" y="526"/>
                    <a:pt x="543" y="526"/>
                    <a:pt x="543" y="526"/>
                  </a:cubicBezTo>
                  <a:cubicBezTo>
                    <a:pt x="543" y="526"/>
                    <a:pt x="543" y="526"/>
                    <a:pt x="543" y="526"/>
                  </a:cubicBezTo>
                  <a:cubicBezTo>
                    <a:pt x="543" y="526"/>
                    <a:pt x="543" y="526"/>
                    <a:pt x="543" y="526"/>
                  </a:cubicBezTo>
                  <a:cubicBezTo>
                    <a:pt x="543" y="526"/>
                    <a:pt x="543" y="526"/>
                    <a:pt x="543" y="526"/>
                  </a:cubicBezTo>
                  <a:cubicBezTo>
                    <a:pt x="543" y="526"/>
                    <a:pt x="543" y="526"/>
                    <a:pt x="543" y="526"/>
                  </a:cubicBezTo>
                  <a:cubicBezTo>
                    <a:pt x="543" y="526"/>
                    <a:pt x="543" y="526"/>
                    <a:pt x="544" y="526"/>
                  </a:cubicBezTo>
                  <a:cubicBezTo>
                    <a:pt x="544" y="526"/>
                    <a:pt x="544" y="526"/>
                    <a:pt x="544" y="526"/>
                  </a:cubicBezTo>
                  <a:cubicBezTo>
                    <a:pt x="544" y="526"/>
                    <a:pt x="544" y="525"/>
                    <a:pt x="544" y="525"/>
                  </a:cubicBezTo>
                  <a:cubicBezTo>
                    <a:pt x="544" y="525"/>
                    <a:pt x="544" y="525"/>
                    <a:pt x="544" y="525"/>
                  </a:cubicBezTo>
                  <a:cubicBezTo>
                    <a:pt x="547" y="522"/>
                    <a:pt x="550" y="518"/>
                    <a:pt x="554" y="514"/>
                  </a:cubicBezTo>
                  <a:cubicBezTo>
                    <a:pt x="554" y="514"/>
                    <a:pt x="554" y="514"/>
                    <a:pt x="554" y="514"/>
                  </a:cubicBezTo>
                  <a:cubicBezTo>
                    <a:pt x="554" y="514"/>
                    <a:pt x="554" y="514"/>
                    <a:pt x="554" y="514"/>
                  </a:cubicBezTo>
                  <a:cubicBezTo>
                    <a:pt x="554" y="514"/>
                    <a:pt x="554" y="514"/>
                    <a:pt x="554" y="514"/>
                  </a:cubicBezTo>
                  <a:cubicBezTo>
                    <a:pt x="554" y="514"/>
                    <a:pt x="554" y="514"/>
                    <a:pt x="554" y="514"/>
                  </a:cubicBezTo>
                  <a:cubicBezTo>
                    <a:pt x="554" y="514"/>
                    <a:pt x="554" y="514"/>
                    <a:pt x="554" y="514"/>
                  </a:cubicBezTo>
                  <a:cubicBezTo>
                    <a:pt x="554" y="514"/>
                    <a:pt x="554" y="514"/>
                    <a:pt x="554" y="514"/>
                  </a:cubicBezTo>
                  <a:cubicBezTo>
                    <a:pt x="554" y="514"/>
                    <a:pt x="554" y="514"/>
                    <a:pt x="554" y="514"/>
                  </a:cubicBezTo>
                  <a:cubicBezTo>
                    <a:pt x="554" y="514"/>
                    <a:pt x="554" y="514"/>
                    <a:pt x="554" y="514"/>
                  </a:cubicBezTo>
                  <a:cubicBezTo>
                    <a:pt x="551" y="511"/>
                    <a:pt x="551" y="511"/>
                    <a:pt x="551" y="511"/>
                  </a:cubicBezTo>
                  <a:close/>
                  <a:moveTo>
                    <a:pt x="574" y="479"/>
                  </a:moveTo>
                  <a:cubicBezTo>
                    <a:pt x="571" y="485"/>
                    <a:pt x="567" y="490"/>
                    <a:pt x="563" y="496"/>
                  </a:cubicBezTo>
                  <a:cubicBezTo>
                    <a:pt x="566" y="498"/>
                    <a:pt x="566" y="498"/>
                    <a:pt x="566" y="498"/>
                  </a:cubicBezTo>
                  <a:cubicBezTo>
                    <a:pt x="566" y="498"/>
                    <a:pt x="566" y="498"/>
                    <a:pt x="566" y="498"/>
                  </a:cubicBezTo>
                  <a:cubicBezTo>
                    <a:pt x="566" y="498"/>
                    <a:pt x="566" y="498"/>
                    <a:pt x="566" y="498"/>
                  </a:cubicBezTo>
                  <a:cubicBezTo>
                    <a:pt x="566" y="498"/>
                    <a:pt x="566" y="498"/>
                    <a:pt x="566" y="498"/>
                  </a:cubicBezTo>
                  <a:cubicBezTo>
                    <a:pt x="566" y="498"/>
                    <a:pt x="566" y="498"/>
                    <a:pt x="566" y="498"/>
                  </a:cubicBezTo>
                  <a:cubicBezTo>
                    <a:pt x="567" y="498"/>
                    <a:pt x="567" y="498"/>
                    <a:pt x="567" y="498"/>
                  </a:cubicBezTo>
                  <a:cubicBezTo>
                    <a:pt x="567" y="498"/>
                    <a:pt x="567" y="498"/>
                    <a:pt x="567" y="498"/>
                  </a:cubicBezTo>
                  <a:cubicBezTo>
                    <a:pt x="567" y="498"/>
                    <a:pt x="567" y="497"/>
                    <a:pt x="567" y="497"/>
                  </a:cubicBezTo>
                  <a:cubicBezTo>
                    <a:pt x="567" y="497"/>
                    <a:pt x="567" y="497"/>
                    <a:pt x="567" y="497"/>
                  </a:cubicBezTo>
                  <a:cubicBezTo>
                    <a:pt x="571" y="492"/>
                    <a:pt x="574" y="487"/>
                    <a:pt x="578" y="481"/>
                  </a:cubicBezTo>
                  <a:cubicBezTo>
                    <a:pt x="574" y="479"/>
                    <a:pt x="574" y="479"/>
                    <a:pt x="574" y="479"/>
                  </a:cubicBezTo>
                  <a:close/>
                  <a:moveTo>
                    <a:pt x="593" y="445"/>
                  </a:moveTo>
                  <a:cubicBezTo>
                    <a:pt x="591" y="451"/>
                    <a:pt x="587" y="457"/>
                    <a:pt x="584" y="462"/>
                  </a:cubicBezTo>
                  <a:cubicBezTo>
                    <a:pt x="588" y="464"/>
                    <a:pt x="588" y="464"/>
                    <a:pt x="588" y="464"/>
                  </a:cubicBezTo>
                  <a:cubicBezTo>
                    <a:pt x="589" y="463"/>
                    <a:pt x="589" y="462"/>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60"/>
                    <a:pt x="590" y="460"/>
                  </a:cubicBezTo>
                  <a:cubicBezTo>
                    <a:pt x="590" y="460"/>
                    <a:pt x="590" y="459"/>
                    <a:pt x="590" y="459"/>
                  </a:cubicBezTo>
                  <a:cubicBezTo>
                    <a:pt x="590" y="459"/>
                    <a:pt x="590" y="459"/>
                    <a:pt x="590" y="459"/>
                  </a:cubicBezTo>
                  <a:cubicBezTo>
                    <a:pt x="590" y="459"/>
                    <a:pt x="590" y="459"/>
                    <a:pt x="590" y="459"/>
                  </a:cubicBezTo>
                  <a:cubicBezTo>
                    <a:pt x="590" y="459"/>
                    <a:pt x="590" y="459"/>
                    <a:pt x="590"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9"/>
                    <a:pt x="591" y="459"/>
                    <a:pt x="591" y="459"/>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8"/>
                    <a:pt x="591" y="458"/>
                  </a:cubicBezTo>
                  <a:cubicBezTo>
                    <a:pt x="591" y="458"/>
                    <a:pt x="591" y="457"/>
                    <a:pt x="591" y="457"/>
                  </a:cubicBezTo>
                  <a:cubicBezTo>
                    <a:pt x="591" y="457"/>
                    <a:pt x="591" y="457"/>
                    <a:pt x="591" y="457"/>
                  </a:cubicBezTo>
                  <a:cubicBezTo>
                    <a:pt x="592" y="457"/>
                    <a:pt x="592" y="457"/>
                    <a:pt x="592" y="457"/>
                  </a:cubicBezTo>
                  <a:cubicBezTo>
                    <a:pt x="592" y="457"/>
                    <a:pt x="592" y="457"/>
                    <a:pt x="592" y="457"/>
                  </a:cubicBezTo>
                  <a:cubicBezTo>
                    <a:pt x="592" y="457"/>
                    <a:pt x="592" y="457"/>
                    <a:pt x="592" y="457"/>
                  </a:cubicBezTo>
                  <a:cubicBezTo>
                    <a:pt x="592" y="457"/>
                    <a:pt x="592" y="457"/>
                    <a:pt x="592" y="457"/>
                  </a:cubicBezTo>
                  <a:cubicBezTo>
                    <a:pt x="592" y="457"/>
                    <a:pt x="592" y="457"/>
                    <a:pt x="592" y="457"/>
                  </a:cubicBezTo>
                  <a:cubicBezTo>
                    <a:pt x="592" y="457"/>
                    <a:pt x="592" y="457"/>
                    <a:pt x="592" y="457"/>
                  </a:cubicBezTo>
                  <a:cubicBezTo>
                    <a:pt x="592" y="457"/>
                    <a:pt x="592" y="457"/>
                    <a:pt x="592" y="457"/>
                  </a:cubicBezTo>
                  <a:cubicBezTo>
                    <a:pt x="592" y="457"/>
                    <a:pt x="592" y="457"/>
                    <a:pt x="592" y="457"/>
                  </a:cubicBezTo>
                  <a:cubicBezTo>
                    <a:pt x="592" y="457"/>
                    <a:pt x="592" y="457"/>
                    <a:pt x="592" y="457"/>
                  </a:cubicBezTo>
                  <a:cubicBezTo>
                    <a:pt x="592" y="457"/>
                    <a:pt x="592" y="457"/>
                    <a:pt x="592" y="457"/>
                  </a:cubicBezTo>
                  <a:cubicBezTo>
                    <a:pt x="592" y="457"/>
                    <a:pt x="592" y="457"/>
                    <a:pt x="592" y="456"/>
                  </a:cubicBezTo>
                  <a:cubicBezTo>
                    <a:pt x="592" y="456"/>
                    <a:pt x="592" y="456"/>
                    <a:pt x="592" y="456"/>
                  </a:cubicBezTo>
                  <a:cubicBezTo>
                    <a:pt x="592" y="456"/>
                    <a:pt x="592" y="456"/>
                    <a:pt x="592" y="456"/>
                  </a:cubicBezTo>
                  <a:cubicBezTo>
                    <a:pt x="592" y="456"/>
                    <a:pt x="592" y="456"/>
                    <a:pt x="592" y="456"/>
                  </a:cubicBezTo>
                  <a:cubicBezTo>
                    <a:pt x="592" y="456"/>
                    <a:pt x="592" y="456"/>
                    <a:pt x="592" y="456"/>
                  </a:cubicBezTo>
                  <a:cubicBezTo>
                    <a:pt x="592" y="456"/>
                    <a:pt x="592" y="456"/>
                    <a:pt x="592" y="456"/>
                  </a:cubicBezTo>
                  <a:cubicBezTo>
                    <a:pt x="592" y="456"/>
                    <a:pt x="592" y="456"/>
                    <a:pt x="592" y="456"/>
                  </a:cubicBezTo>
                  <a:cubicBezTo>
                    <a:pt x="592" y="456"/>
                    <a:pt x="592" y="456"/>
                    <a:pt x="592" y="456"/>
                  </a:cubicBezTo>
                  <a:cubicBezTo>
                    <a:pt x="592" y="456"/>
                    <a:pt x="592" y="456"/>
                    <a:pt x="592" y="456"/>
                  </a:cubicBezTo>
                  <a:cubicBezTo>
                    <a:pt x="592" y="456"/>
                    <a:pt x="592" y="456"/>
                    <a:pt x="592" y="456"/>
                  </a:cubicBezTo>
                  <a:cubicBezTo>
                    <a:pt x="592" y="456"/>
                    <a:pt x="592" y="456"/>
                    <a:pt x="592" y="456"/>
                  </a:cubicBezTo>
                  <a:cubicBezTo>
                    <a:pt x="592" y="456"/>
                    <a:pt x="592" y="456"/>
                    <a:pt x="592" y="455"/>
                  </a:cubicBezTo>
                  <a:cubicBezTo>
                    <a:pt x="593" y="455"/>
                    <a:pt x="593" y="455"/>
                    <a:pt x="593" y="455"/>
                  </a:cubicBezTo>
                  <a:cubicBezTo>
                    <a:pt x="593" y="455"/>
                    <a:pt x="593" y="455"/>
                    <a:pt x="593" y="455"/>
                  </a:cubicBezTo>
                  <a:cubicBezTo>
                    <a:pt x="594" y="452"/>
                    <a:pt x="596" y="449"/>
                    <a:pt x="597" y="446"/>
                  </a:cubicBezTo>
                  <a:cubicBezTo>
                    <a:pt x="593" y="445"/>
                    <a:pt x="593" y="445"/>
                    <a:pt x="593" y="445"/>
                  </a:cubicBezTo>
                  <a:close/>
                  <a:moveTo>
                    <a:pt x="608" y="408"/>
                  </a:moveTo>
                  <a:cubicBezTo>
                    <a:pt x="606" y="414"/>
                    <a:pt x="604" y="421"/>
                    <a:pt x="601" y="427"/>
                  </a:cubicBezTo>
                  <a:cubicBezTo>
                    <a:pt x="605" y="428"/>
                    <a:pt x="605" y="428"/>
                    <a:pt x="605" y="428"/>
                  </a:cubicBezTo>
                  <a:cubicBezTo>
                    <a:pt x="605" y="427"/>
                    <a:pt x="606" y="425"/>
                    <a:pt x="607" y="424"/>
                  </a:cubicBezTo>
                  <a:cubicBezTo>
                    <a:pt x="607" y="424"/>
                    <a:pt x="607" y="424"/>
                    <a:pt x="607" y="424"/>
                  </a:cubicBezTo>
                  <a:cubicBezTo>
                    <a:pt x="607" y="424"/>
                    <a:pt x="607" y="424"/>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3"/>
                    <a:pt x="607" y="423"/>
                    <a:pt x="607" y="423"/>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2"/>
                    <a:pt x="607" y="422"/>
                    <a:pt x="607" y="422"/>
                  </a:cubicBezTo>
                  <a:cubicBezTo>
                    <a:pt x="607" y="421"/>
                    <a:pt x="607" y="421"/>
                    <a:pt x="607" y="421"/>
                  </a:cubicBezTo>
                  <a:cubicBezTo>
                    <a:pt x="607" y="421"/>
                    <a:pt x="607" y="421"/>
                    <a:pt x="607" y="421"/>
                  </a:cubicBezTo>
                  <a:cubicBezTo>
                    <a:pt x="607" y="421"/>
                    <a:pt x="607" y="421"/>
                    <a:pt x="607" y="421"/>
                  </a:cubicBezTo>
                  <a:cubicBezTo>
                    <a:pt x="607" y="421"/>
                    <a:pt x="607" y="421"/>
                    <a:pt x="607" y="421"/>
                  </a:cubicBezTo>
                  <a:cubicBezTo>
                    <a:pt x="607" y="421"/>
                    <a:pt x="607" y="421"/>
                    <a:pt x="608" y="421"/>
                  </a:cubicBezTo>
                  <a:cubicBezTo>
                    <a:pt x="608" y="421"/>
                    <a:pt x="608" y="421"/>
                    <a:pt x="608" y="421"/>
                  </a:cubicBezTo>
                  <a:cubicBezTo>
                    <a:pt x="608" y="421"/>
                    <a:pt x="608" y="421"/>
                    <a:pt x="608" y="421"/>
                  </a:cubicBezTo>
                  <a:cubicBezTo>
                    <a:pt x="608" y="421"/>
                    <a:pt x="608" y="421"/>
                    <a:pt x="608" y="421"/>
                  </a:cubicBezTo>
                  <a:cubicBezTo>
                    <a:pt x="608" y="421"/>
                    <a:pt x="608" y="421"/>
                    <a:pt x="608" y="421"/>
                  </a:cubicBezTo>
                  <a:cubicBezTo>
                    <a:pt x="608" y="421"/>
                    <a:pt x="608" y="421"/>
                    <a:pt x="608" y="421"/>
                  </a:cubicBezTo>
                  <a:cubicBezTo>
                    <a:pt x="608" y="421"/>
                    <a:pt x="608" y="421"/>
                    <a:pt x="608" y="421"/>
                  </a:cubicBezTo>
                  <a:cubicBezTo>
                    <a:pt x="608" y="420"/>
                    <a:pt x="608" y="421"/>
                    <a:pt x="608" y="420"/>
                  </a:cubicBezTo>
                  <a:cubicBezTo>
                    <a:pt x="609" y="417"/>
                    <a:pt x="610" y="413"/>
                    <a:pt x="612" y="409"/>
                  </a:cubicBezTo>
                  <a:cubicBezTo>
                    <a:pt x="608" y="408"/>
                    <a:pt x="608" y="408"/>
                    <a:pt x="608" y="408"/>
                  </a:cubicBezTo>
                  <a:close/>
                  <a:moveTo>
                    <a:pt x="617" y="370"/>
                  </a:moveTo>
                  <a:cubicBezTo>
                    <a:pt x="616" y="376"/>
                    <a:pt x="615" y="383"/>
                    <a:pt x="613" y="389"/>
                  </a:cubicBezTo>
                  <a:cubicBezTo>
                    <a:pt x="617" y="390"/>
                    <a:pt x="617" y="390"/>
                    <a:pt x="617" y="390"/>
                  </a:cubicBezTo>
                  <a:cubicBezTo>
                    <a:pt x="619" y="384"/>
                    <a:pt x="620" y="377"/>
                    <a:pt x="621" y="370"/>
                  </a:cubicBezTo>
                  <a:cubicBezTo>
                    <a:pt x="617" y="370"/>
                    <a:pt x="617" y="370"/>
                    <a:pt x="617" y="370"/>
                  </a:cubicBezTo>
                  <a:close/>
                  <a:moveTo>
                    <a:pt x="622" y="331"/>
                  </a:moveTo>
                  <a:cubicBezTo>
                    <a:pt x="622" y="337"/>
                    <a:pt x="621" y="344"/>
                    <a:pt x="620" y="350"/>
                  </a:cubicBezTo>
                  <a:cubicBezTo>
                    <a:pt x="624" y="351"/>
                    <a:pt x="624" y="351"/>
                    <a:pt x="624" y="351"/>
                  </a:cubicBezTo>
                  <a:cubicBezTo>
                    <a:pt x="625" y="344"/>
                    <a:pt x="626" y="338"/>
                    <a:pt x="626" y="331"/>
                  </a:cubicBezTo>
                  <a:cubicBezTo>
                    <a:pt x="622" y="331"/>
                    <a:pt x="622" y="331"/>
                    <a:pt x="622" y="331"/>
                  </a:cubicBezTo>
                  <a:close/>
                  <a:moveTo>
                    <a:pt x="626" y="291"/>
                  </a:moveTo>
                  <a:cubicBezTo>
                    <a:pt x="622" y="291"/>
                    <a:pt x="622" y="291"/>
                    <a:pt x="622" y="291"/>
                  </a:cubicBezTo>
                  <a:cubicBezTo>
                    <a:pt x="622" y="298"/>
                    <a:pt x="623" y="304"/>
                    <a:pt x="623" y="311"/>
                  </a:cubicBezTo>
                  <a:cubicBezTo>
                    <a:pt x="627" y="311"/>
                    <a:pt x="627" y="311"/>
                    <a:pt x="627" y="311"/>
                  </a:cubicBezTo>
                  <a:cubicBezTo>
                    <a:pt x="627" y="311"/>
                    <a:pt x="627" y="310"/>
                    <a:pt x="627" y="310"/>
                  </a:cubicBezTo>
                  <a:cubicBezTo>
                    <a:pt x="627" y="310"/>
                    <a:pt x="627" y="310"/>
                    <a:pt x="627" y="310"/>
                  </a:cubicBezTo>
                  <a:cubicBezTo>
                    <a:pt x="627" y="310"/>
                    <a:pt x="627" y="310"/>
                    <a:pt x="627" y="310"/>
                  </a:cubicBezTo>
                  <a:cubicBezTo>
                    <a:pt x="627" y="310"/>
                    <a:pt x="627" y="310"/>
                    <a:pt x="627" y="310"/>
                  </a:cubicBezTo>
                  <a:cubicBezTo>
                    <a:pt x="627" y="310"/>
                    <a:pt x="627" y="310"/>
                    <a:pt x="627" y="310"/>
                  </a:cubicBezTo>
                  <a:cubicBezTo>
                    <a:pt x="627" y="310"/>
                    <a:pt x="627" y="310"/>
                    <a:pt x="627" y="310"/>
                  </a:cubicBezTo>
                  <a:cubicBezTo>
                    <a:pt x="627" y="310"/>
                    <a:pt x="627" y="310"/>
                    <a:pt x="627" y="310"/>
                  </a:cubicBezTo>
                  <a:cubicBezTo>
                    <a:pt x="627" y="310"/>
                    <a:pt x="627" y="310"/>
                    <a:pt x="627" y="310"/>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9"/>
                  </a:cubicBezTo>
                  <a:cubicBezTo>
                    <a:pt x="627" y="309"/>
                    <a:pt x="627" y="309"/>
                    <a:pt x="627" y="308"/>
                  </a:cubicBezTo>
                  <a:cubicBezTo>
                    <a:pt x="627" y="308"/>
                    <a:pt x="627" y="308"/>
                    <a:pt x="627" y="308"/>
                  </a:cubicBezTo>
                  <a:cubicBezTo>
                    <a:pt x="627" y="308"/>
                    <a:pt x="627" y="308"/>
                    <a:pt x="627" y="308"/>
                  </a:cubicBezTo>
                  <a:cubicBezTo>
                    <a:pt x="627" y="308"/>
                    <a:pt x="627" y="308"/>
                    <a:pt x="627" y="308"/>
                  </a:cubicBezTo>
                  <a:cubicBezTo>
                    <a:pt x="627" y="308"/>
                    <a:pt x="627" y="308"/>
                    <a:pt x="627" y="308"/>
                  </a:cubicBezTo>
                  <a:cubicBezTo>
                    <a:pt x="627" y="308"/>
                    <a:pt x="627" y="308"/>
                    <a:pt x="627" y="308"/>
                  </a:cubicBezTo>
                  <a:cubicBezTo>
                    <a:pt x="627" y="308"/>
                    <a:pt x="627" y="308"/>
                    <a:pt x="627" y="308"/>
                  </a:cubicBezTo>
                  <a:cubicBezTo>
                    <a:pt x="627" y="308"/>
                    <a:pt x="627" y="308"/>
                    <a:pt x="627" y="308"/>
                  </a:cubicBezTo>
                  <a:cubicBezTo>
                    <a:pt x="627" y="308"/>
                    <a:pt x="627" y="308"/>
                    <a:pt x="627" y="308"/>
                  </a:cubicBezTo>
                  <a:cubicBezTo>
                    <a:pt x="627" y="308"/>
                    <a:pt x="627" y="308"/>
                    <a:pt x="627" y="308"/>
                  </a:cubicBezTo>
                  <a:cubicBezTo>
                    <a:pt x="627" y="308"/>
                    <a:pt x="627" y="308"/>
                    <a:pt x="627" y="308"/>
                  </a:cubicBezTo>
                  <a:cubicBezTo>
                    <a:pt x="627" y="308"/>
                    <a:pt x="627" y="307"/>
                    <a:pt x="627" y="307"/>
                  </a:cubicBezTo>
                  <a:cubicBezTo>
                    <a:pt x="627" y="307"/>
                    <a:pt x="627" y="307"/>
                    <a:pt x="627" y="307"/>
                  </a:cubicBezTo>
                  <a:cubicBezTo>
                    <a:pt x="627" y="307"/>
                    <a:pt x="627" y="307"/>
                    <a:pt x="627" y="307"/>
                  </a:cubicBezTo>
                  <a:cubicBezTo>
                    <a:pt x="627" y="307"/>
                    <a:pt x="627" y="307"/>
                    <a:pt x="627" y="307"/>
                  </a:cubicBezTo>
                  <a:cubicBezTo>
                    <a:pt x="626" y="303"/>
                    <a:pt x="626" y="299"/>
                    <a:pt x="626" y="296"/>
                  </a:cubicBezTo>
                  <a:cubicBezTo>
                    <a:pt x="626" y="296"/>
                    <a:pt x="626" y="296"/>
                    <a:pt x="626" y="296"/>
                  </a:cubicBezTo>
                  <a:cubicBezTo>
                    <a:pt x="626" y="295"/>
                    <a:pt x="626" y="295"/>
                    <a:pt x="626" y="295"/>
                  </a:cubicBezTo>
                  <a:cubicBezTo>
                    <a:pt x="626" y="295"/>
                    <a:pt x="626" y="295"/>
                    <a:pt x="626" y="295"/>
                  </a:cubicBezTo>
                  <a:cubicBezTo>
                    <a:pt x="626" y="295"/>
                    <a:pt x="626" y="295"/>
                    <a:pt x="626" y="295"/>
                  </a:cubicBezTo>
                  <a:cubicBezTo>
                    <a:pt x="626" y="295"/>
                    <a:pt x="626" y="295"/>
                    <a:pt x="626" y="295"/>
                  </a:cubicBezTo>
                  <a:cubicBezTo>
                    <a:pt x="626" y="295"/>
                    <a:pt x="626" y="295"/>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4"/>
                    <a:pt x="626" y="294"/>
                    <a:pt x="626" y="294"/>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3"/>
                  </a:cubicBezTo>
                  <a:cubicBezTo>
                    <a:pt x="626" y="293"/>
                    <a:pt x="626" y="293"/>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2"/>
                  </a:cubicBezTo>
                  <a:cubicBezTo>
                    <a:pt x="626" y="292"/>
                    <a:pt x="626" y="292"/>
                    <a:pt x="626" y="291"/>
                  </a:cubicBezTo>
                  <a:cubicBezTo>
                    <a:pt x="626" y="291"/>
                    <a:pt x="626" y="291"/>
                    <a:pt x="626" y="291"/>
                  </a:cubicBezTo>
                  <a:cubicBezTo>
                    <a:pt x="626" y="291"/>
                    <a:pt x="626" y="291"/>
                    <a:pt x="626" y="291"/>
                  </a:cubicBezTo>
                  <a:cubicBezTo>
                    <a:pt x="626" y="291"/>
                    <a:pt x="626" y="291"/>
                    <a:pt x="626" y="291"/>
                  </a:cubicBezTo>
                  <a:cubicBezTo>
                    <a:pt x="626" y="291"/>
                    <a:pt x="626" y="291"/>
                    <a:pt x="626" y="291"/>
                  </a:cubicBezTo>
                  <a:cubicBezTo>
                    <a:pt x="626" y="291"/>
                    <a:pt x="626" y="291"/>
                    <a:pt x="626" y="291"/>
                  </a:cubicBezTo>
                  <a:cubicBezTo>
                    <a:pt x="626" y="291"/>
                    <a:pt x="626" y="291"/>
                    <a:pt x="626" y="291"/>
                  </a:cubicBezTo>
                  <a:cubicBezTo>
                    <a:pt x="626" y="291"/>
                    <a:pt x="626" y="291"/>
                    <a:pt x="626" y="291"/>
                  </a:cubicBezTo>
                  <a:cubicBezTo>
                    <a:pt x="626" y="291"/>
                    <a:pt x="626" y="291"/>
                    <a:pt x="626" y="291"/>
                  </a:cubicBezTo>
                  <a:cubicBezTo>
                    <a:pt x="626" y="291"/>
                    <a:pt x="626" y="291"/>
                    <a:pt x="626" y="291"/>
                  </a:cubicBezTo>
                  <a:close/>
                  <a:moveTo>
                    <a:pt x="621" y="251"/>
                  </a:moveTo>
                  <a:cubicBezTo>
                    <a:pt x="617" y="252"/>
                    <a:pt x="617" y="252"/>
                    <a:pt x="617" y="252"/>
                  </a:cubicBezTo>
                  <a:cubicBezTo>
                    <a:pt x="618" y="258"/>
                    <a:pt x="619" y="265"/>
                    <a:pt x="620" y="271"/>
                  </a:cubicBezTo>
                  <a:cubicBezTo>
                    <a:pt x="624" y="271"/>
                    <a:pt x="624" y="271"/>
                    <a:pt x="624" y="271"/>
                  </a:cubicBezTo>
                  <a:cubicBezTo>
                    <a:pt x="623" y="265"/>
                    <a:pt x="622" y="260"/>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4"/>
                  </a:cubicBezTo>
                  <a:cubicBezTo>
                    <a:pt x="621" y="254"/>
                    <a:pt x="621" y="254"/>
                    <a:pt x="621" y="253"/>
                  </a:cubicBezTo>
                  <a:cubicBezTo>
                    <a:pt x="621" y="253"/>
                    <a:pt x="621" y="253"/>
                    <a:pt x="621" y="253"/>
                  </a:cubicBezTo>
                  <a:cubicBezTo>
                    <a:pt x="621" y="253"/>
                    <a:pt x="621" y="253"/>
                    <a:pt x="621" y="253"/>
                  </a:cubicBezTo>
                  <a:cubicBezTo>
                    <a:pt x="621" y="253"/>
                    <a:pt x="621" y="253"/>
                    <a:pt x="621" y="253"/>
                  </a:cubicBezTo>
                  <a:cubicBezTo>
                    <a:pt x="621" y="253"/>
                    <a:pt x="621" y="253"/>
                    <a:pt x="621" y="253"/>
                  </a:cubicBezTo>
                  <a:cubicBezTo>
                    <a:pt x="621" y="253"/>
                    <a:pt x="621" y="253"/>
                    <a:pt x="621" y="253"/>
                  </a:cubicBezTo>
                  <a:cubicBezTo>
                    <a:pt x="621" y="253"/>
                    <a:pt x="621" y="253"/>
                    <a:pt x="621" y="253"/>
                  </a:cubicBezTo>
                  <a:cubicBezTo>
                    <a:pt x="621" y="253"/>
                    <a:pt x="621" y="253"/>
                    <a:pt x="621" y="253"/>
                  </a:cubicBezTo>
                  <a:cubicBezTo>
                    <a:pt x="621" y="253"/>
                    <a:pt x="621" y="253"/>
                    <a:pt x="621" y="253"/>
                  </a:cubicBezTo>
                  <a:cubicBezTo>
                    <a:pt x="621" y="253"/>
                    <a:pt x="621" y="253"/>
                    <a:pt x="621" y="253"/>
                  </a:cubicBezTo>
                  <a:cubicBezTo>
                    <a:pt x="621" y="253"/>
                    <a:pt x="621" y="253"/>
                    <a:pt x="621" y="253"/>
                  </a:cubicBezTo>
                  <a:cubicBezTo>
                    <a:pt x="621" y="253"/>
                    <a:pt x="621" y="252"/>
                    <a:pt x="621" y="252"/>
                  </a:cubicBezTo>
                  <a:cubicBezTo>
                    <a:pt x="621" y="252"/>
                    <a:pt x="621" y="252"/>
                    <a:pt x="621" y="252"/>
                  </a:cubicBezTo>
                  <a:cubicBezTo>
                    <a:pt x="621" y="252"/>
                    <a:pt x="621" y="252"/>
                    <a:pt x="621" y="251"/>
                  </a:cubicBezTo>
                  <a:close/>
                  <a:moveTo>
                    <a:pt x="610" y="213"/>
                  </a:moveTo>
                  <a:cubicBezTo>
                    <a:pt x="606" y="214"/>
                    <a:pt x="606" y="214"/>
                    <a:pt x="606" y="214"/>
                  </a:cubicBezTo>
                  <a:cubicBezTo>
                    <a:pt x="608" y="220"/>
                    <a:pt x="610" y="226"/>
                    <a:pt x="612" y="233"/>
                  </a:cubicBezTo>
                  <a:cubicBezTo>
                    <a:pt x="616" y="232"/>
                    <a:pt x="616" y="232"/>
                    <a:pt x="616" y="232"/>
                  </a:cubicBezTo>
                  <a:cubicBezTo>
                    <a:pt x="616" y="231"/>
                    <a:pt x="616" y="231"/>
                    <a:pt x="616" y="231"/>
                  </a:cubicBezTo>
                  <a:cubicBezTo>
                    <a:pt x="616" y="231"/>
                    <a:pt x="616" y="231"/>
                    <a:pt x="616" y="231"/>
                  </a:cubicBezTo>
                  <a:cubicBezTo>
                    <a:pt x="616" y="231"/>
                    <a:pt x="616" y="231"/>
                    <a:pt x="616" y="231"/>
                  </a:cubicBezTo>
                  <a:cubicBezTo>
                    <a:pt x="616" y="231"/>
                    <a:pt x="616" y="231"/>
                    <a:pt x="616" y="231"/>
                  </a:cubicBezTo>
                  <a:cubicBezTo>
                    <a:pt x="616" y="230"/>
                    <a:pt x="616" y="230"/>
                    <a:pt x="616" y="230"/>
                  </a:cubicBezTo>
                  <a:cubicBezTo>
                    <a:pt x="616" y="230"/>
                    <a:pt x="616" y="230"/>
                    <a:pt x="616" y="230"/>
                  </a:cubicBezTo>
                  <a:cubicBezTo>
                    <a:pt x="616" y="230"/>
                    <a:pt x="616" y="230"/>
                    <a:pt x="616" y="230"/>
                  </a:cubicBezTo>
                  <a:cubicBezTo>
                    <a:pt x="616" y="230"/>
                    <a:pt x="616" y="230"/>
                    <a:pt x="616" y="230"/>
                  </a:cubicBezTo>
                  <a:cubicBezTo>
                    <a:pt x="616" y="230"/>
                    <a:pt x="616" y="230"/>
                    <a:pt x="616" y="230"/>
                  </a:cubicBezTo>
                  <a:cubicBezTo>
                    <a:pt x="615" y="230"/>
                    <a:pt x="615" y="230"/>
                    <a:pt x="615" y="230"/>
                  </a:cubicBezTo>
                  <a:cubicBezTo>
                    <a:pt x="615" y="230"/>
                    <a:pt x="615" y="230"/>
                    <a:pt x="615" y="230"/>
                  </a:cubicBezTo>
                  <a:cubicBezTo>
                    <a:pt x="615" y="230"/>
                    <a:pt x="615" y="230"/>
                    <a:pt x="615" y="230"/>
                  </a:cubicBezTo>
                  <a:cubicBezTo>
                    <a:pt x="615" y="230"/>
                    <a:pt x="615" y="230"/>
                    <a:pt x="615" y="230"/>
                  </a:cubicBezTo>
                  <a:cubicBezTo>
                    <a:pt x="615" y="230"/>
                    <a:pt x="615" y="230"/>
                    <a:pt x="615" y="230"/>
                  </a:cubicBezTo>
                  <a:cubicBezTo>
                    <a:pt x="615" y="230"/>
                    <a:pt x="615" y="230"/>
                    <a:pt x="615" y="230"/>
                  </a:cubicBezTo>
                  <a:cubicBezTo>
                    <a:pt x="615" y="230"/>
                    <a:pt x="615" y="230"/>
                    <a:pt x="615" y="230"/>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9"/>
                    <a:pt x="615" y="229"/>
                  </a:cubicBezTo>
                  <a:cubicBezTo>
                    <a:pt x="615" y="229"/>
                    <a:pt x="615" y="228"/>
                    <a:pt x="615" y="228"/>
                  </a:cubicBezTo>
                  <a:cubicBezTo>
                    <a:pt x="615" y="228"/>
                    <a:pt x="615" y="228"/>
                    <a:pt x="615" y="228"/>
                  </a:cubicBezTo>
                  <a:cubicBezTo>
                    <a:pt x="615" y="228"/>
                    <a:pt x="615" y="228"/>
                    <a:pt x="615" y="228"/>
                  </a:cubicBezTo>
                  <a:cubicBezTo>
                    <a:pt x="615" y="228"/>
                    <a:pt x="615" y="228"/>
                    <a:pt x="615" y="228"/>
                  </a:cubicBezTo>
                  <a:cubicBezTo>
                    <a:pt x="615" y="228"/>
                    <a:pt x="615" y="228"/>
                    <a:pt x="615" y="228"/>
                  </a:cubicBezTo>
                  <a:cubicBezTo>
                    <a:pt x="615" y="228"/>
                    <a:pt x="615" y="228"/>
                    <a:pt x="615" y="228"/>
                  </a:cubicBezTo>
                  <a:cubicBezTo>
                    <a:pt x="615" y="228"/>
                    <a:pt x="615" y="228"/>
                    <a:pt x="615" y="228"/>
                  </a:cubicBezTo>
                  <a:cubicBezTo>
                    <a:pt x="615" y="228"/>
                    <a:pt x="615" y="228"/>
                    <a:pt x="615" y="228"/>
                  </a:cubicBezTo>
                  <a:cubicBezTo>
                    <a:pt x="613" y="223"/>
                    <a:pt x="612" y="218"/>
                    <a:pt x="610" y="213"/>
                  </a:cubicBezTo>
                  <a:close/>
                  <a:moveTo>
                    <a:pt x="595" y="176"/>
                  </a:moveTo>
                  <a:cubicBezTo>
                    <a:pt x="591" y="177"/>
                    <a:pt x="591" y="177"/>
                    <a:pt x="591" y="177"/>
                  </a:cubicBezTo>
                  <a:cubicBezTo>
                    <a:pt x="594" y="183"/>
                    <a:pt x="597" y="189"/>
                    <a:pt x="599" y="195"/>
                  </a:cubicBezTo>
                  <a:cubicBezTo>
                    <a:pt x="603" y="194"/>
                    <a:pt x="603" y="194"/>
                    <a:pt x="603" y="194"/>
                  </a:cubicBezTo>
                  <a:cubicBezTo>
                    <a:pt x="603" y="194"/>
                    <a:pt x="603" y="194"/>
                    <a:pt x="603" y="194"/>
                  </a:cubicBezTo>
                  <a:cubicBezTo>
                    <a:pt x="603" y="194"/>
                    <a:pt x="603" y="194"/>
                    <a:pt x="603" y="194"/>
                  </a:cubicBezTo>
                  <a:cubicBezTo>
                    <a:pt x="603" y="194"/>
                    <a:pt x="603" y="194"/>
                    <a:pt x="603" y="194"/>
                  </a:cubicBezTo>
                  <a:cubicBezTo>
                    <a:pt x="603" y="194"/>
                    <a:pt x="603" y="194"/>
                    <a:pt x="603" y="194"/>
                  </a:cubicBezTo>
                  <a:cubicBezTo>
                    <a:pt x="603" y="194"/>
                    <a:pt x="603" y="194"/>
                    <a:pt x="603" y="194"/>
                  </a:cubicBezTo>
                  <a:cubicBezTo>
                    <a:pt x="603" y="194"/>
                    <a:pt x="603" y="194"/>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3"/>
                    <a:pt x="603" y="193"/>
                  </a:cubicBezTo>
                  <a:cubicBezTo>
                    <a:pt x="603" y="193"/>
                    <a:pt x="603" y="192"/>
                    <a:pt x="603" y="192"/>
                  </a:cubicBezTo>
                  <a:cubicBezTo>
                    <a:pt x="603" y="192"/>
                    <a:pt x="603" y="192"/>
                    <a:pt x="603" y="192"/>
                  </a:cubicBezTo>
                  <a:cubicBezTo>
                    <a:pt x="603" y="192"/>
                    <a:pt x="603" y="192"/>
                    <a:pt x="603" y="192"/>
                  </a:cubicBezTo>
                  <a:cubicBezTo>
                    <a:pt x="603" y="192"/>
                    <a:pt x="603" y="192"/>
                    <a:pt x="602" y="192"/>
                  </a:cubicBezTo>
                  <a:cubicBezTo>
                    <a:pt x="602" y="192"/>
                    <a:pt x="602" y="192"/>
                    <a:pt x="602" y="192"/>
                  </a:cubicBezTo>
                  <a:cubicBezTo>
                    <a:pt x="602" y="192"/>
                    <a:pt x="602" y="192"/>
                    <a:pt x="602" y="192"/>
                  </a:cubicBezTo>
                  <a:cubicBezTo>
                    <a:pt x="602" y="192"/>
                    <a:pt x="602" y="192"/>
                    <a:pt x="602" y="192"/>
                  </a:cubicBezTo>
                  <a:cubicBezTo>
                    <a:pt x="602" y="192"/>
                    <a:pt x="602" y="192"/>
                    <a:pt x="602" y="192"/>
                  </a:cubicBezTo>
                  <a:cubicBezTo>
                    <a:pt x="602" y="192"/>
                    <a:pt x="602" y="192"/>
                    <a:pt x="602" y="191"/>
                  </a:cubicBezTo>
                  <a:cubicBezTo>
                    <a:pt x="602" y="191"/>
                    <a:pt x="602" y="191"/>
                    <a:pt x="602" y="191"/>
                  </a:cubicBezTo>
                  <a:cubicBezTo>
                    <a:pt x="601" y="189"/>
                    <a:pt x="600" y="187"/>
                    <a:pt x="600" y="185"/>
                  </a:cubicBezTo>
                  <a:cubicBezTo>
                    <a:pt x="600" y="185"/>
                    <a:pt x="600" y="185"/>
                    <a:pt x="600" y="185"/>
                  </a:cubicBezTo>
                  <a:cubicBezTo>
                    <a:pt x="599" y="185"/>
                    <a:pt x="599" y="185"/>
                    <a:pt x="599" y="185"/>
                  </a:cubicBezTo>
                  <a:cubicBezTo>
                    <a:pt x="599" y="185"/>
                    <a:pt x="599" y="185"/>
                    <a:pt x="599" y="185"/>
                  </a:cubicBezTo>
                  <a:cubicBezTo>
                    <a:pt x="599" y="185"/>
                    <a:pt x="599" y="185"/>
                    <a:pt x="599" y="185"/>
                  </a:cubicBezTo>
                  <a:cubicBezTo>
                    <a:pt x="599" y="185"/>
                    <a:pt x="599" y="185"/>
                    <a:pt x="599" y="185"/>
                  </a:cubicBezTo>
                  <a:cubicBezTo>
                    <a:pt x="599" y="184"/>
                    <a:pt x="599" y="184"/>
                    <a:pt x="599" y="184"/>
                  </a:cubicBezTo>
                  <a:cubicBezTo>
                    <a:pt x="599" y="184"/>
                    <a:pt x="599" y="184"/>
                    <a:pt x="599" y="184"/>
                  </a:cubicBezTo>
                  <a:cubicBezTo>
                    <a:pt x="599" y="184"/>
                    <a:pt x="599" y="184"/>
                    <a:pt x="599" y="184"/>
                  </a:cubicBezTo>
                  <a:cubicBezTo>
                    <a:pt x="599" y="184"/>
                    <a:pt x="599" y="184"/>
                    <a:pt x="599" y="184"/>
                  </a:cubicBezTo>
                  <a:cubicBezTo>
                    <a:pt x="599" y="184"/>
                    <a:pt x="599" y="184"/>
                    <a:pt x="599" y="184"/>
                  </a:cubicBezTo>
                  <a:cubicBezTo>
                    <a:pt x="599" y="184"/>
                    <a:pt x="599" y="184"/>
                    <a:pt x="599" y="184"/>
                  </a:cubicBezTo>
                  <a:cubicBezTo>
                    <a:pt x="599" y="184"/>
                    <a:pt x="599" y="184"/>
                    <a:pt x="599" y="184"/>
                  </a:cubicBezTo>
                  <a:cubicBezTo>
                    <a:pt x="599" y="184"/>
                    <a:pt x="599" y="184"/>
                    <a:pt x="599" y="184"/>
                  </a:cubicBezTo>
                  <a:cubicBezTo>
                    <a:pt x="599" y="184"/>
                    <a:pt x="599" y="184"/>
                    <a:pt x="599" y="184"/>
                  </a:cubicBezTo>
                  <a:cubicBezTo>
                    <a:pt x="599" y="184"/>
                    <a:pt x="599" y="184"/>
                    <a:pt x="599" y="184"/>
                  </a:cubicBezTo>
                  <a:cubicBezTo>
                    <a:pt x="599" y="183"/>
                    <a:pt x="599" y="183"/>
                    <a:pt x="599" y="183"/>
                  </a:cubicBezTo>
                  <a:cubicBezTo>
                    <a:pt x="599" y="183"/>
                    <a:pt x="599" y="183"/>
                    <a:pt x="599" y="183"/>
                  </a:cubicBezTo>
                  <a:cubicBezTo>
                    <a:pt x="599" y="183"/>
                    <a:pt x="599" y="183"/>
                    <a:pt x="598" y="183"/>
                  </a:cubicBezTo>
                  <a:cubicBezTo>
                    <a:pt x="598" y="183"/>
                    <a:pt x="598" y="183"/>
                    <a:pt x="598" y="183"/>
                  </a:cubicBezTo>
                  <a:cubicBezTo>
                    <a:pt x="598" y="183"/>
                    <a:pt x="598" y="183"/>
                    <a:pt x="598" y="183"/>
                  </a:cubicBezTo>
                  <a:cubicBezTo>
                    <a:pt x="598" y="183"/>
                    <a:pt x="598" y="183"/>
                    <a:pt x="598" y="183"/>
                  </a:cubicBezTo>
                  <a:cubicBezTo>
                    <a:pt x="598" y="183"/>
                    <a:pt x="598" y="183"/>
                    <a:pt x="598" y="183"/>
                  </a:cubicBezTo>
                  <a:cubicBezTo>
                    <a:pt x="598" y="183"/>
                    <a:pt x="598" y="183"/>
                    <a:pt x="598" y="183"/>
                  </a:cubicBezTo>
                  <a:cubicBezTo>
                    <a:pt x="598" y="183"/>
                    <a:pt x="598" y="183"/>
                    <a:pt x="598" y="183"/>
                  </a:cubicBezTo>
                  <a:cubicBezTo>
                    <a:pt x="598" y="183"/>
                    <a:pt x="598" y="183"/>
                    <a:pt x="598" y="183"/>
                  </a:cubicBezTo>
                  <a:cubicBezTo>
                    <a:pt x="598" y="182"/>
                    <a:pt x="598" y="182"/>
                    <a:pt x="598" y="182"/>
                  </a:cubicBezTo>
                  <a:cubicBezTo>
                    <a:pt x="598" y="182"/>
                    <a:pt x="598" y="182"/>
                    <a:pt x="598" y="182"/>
                  </a:cubicBezTo>
                  <a:cubicBezTo>
                    <a:pt x="598" y="182"/>
                    <a:pt x="598" y="182"/>
                    <a:pt x="598" y="182"/>
                  </a:cubicBezTo>
                  <a:cubicBezTo>
                    <a:pt x="598" y="182"/>
                    <a:pt x="598" y="182"/>
                    <a:pt x="598" y="182"/>
                  </a:cubicBezTo>
                  <a:cubicBezTo>
                    <a:pt x="598" y="182"/>
                    <a:pt x="598" y="182"/>
                    <a:pt x="598" y="182"/>
                  </a:cubicBezTo>
                  <a:cubicBezTo>
                    <a:pt x="598" y="182"/>
                    <a:pt x="598" y="182"/>
                    <a:pt x="598" y="182"/>
                  </a:cubicBezTo>
                  <a:cubicBezTo>
                    <a:pt x="598" y="182"/>
                    <a:pt x="598" y="182"/>
                    <a:pt x="598" y="182"/>
                  </a:cubicBezTo>
                  <a:cubicBezTo>
                    <a:pt x="598" y="182"/>
                    <a:pt x="598" y="182"/>
                    <a:pt x="598" y="182"/>
                  </a:cubicBezTo>
                  <a:cubicBezTo>
                    <a:pt x="598" y="182"/>
                    <a:pt x="598" y="182"/>
                    <a:pt x="598" y="181"/>
                  </a:cubicBezTo>
                  <a:cubicBezTo>
                    <a:pt x="598" y="181"/>
                    <a:pt x="598" y="181"/>
                    <a:pt x="598" y="181"/>
                  </a:cubicBezTo>
                  <a:cubicBezTo>
                    <a:pt x="598" y="181"/>
                    <a:pt x="598" y="181"/>
                    <a:pt x="598" y="181"/>
                  </a:cubicBezTo>
                  <a:cubicBezTo>
                    <a:pt x="598" y="181"/>
                    <a:pt x="598" y="181"/>
                    <a:pt x="598" y="181"/>
                  </a:cubicBezTo>
                  <a:cubicBezTo>
                    <a:pt x="598" y="181"/>
                    <a:pt x="598" y="181"/>
                    <a:pt x="598" y="181"/>
                  </a:cubicBezTo>
                  <a:cubicBezTo>
                    <a:pt x="598" y="181"/>
                    <a:pt x="598" y="181"/>
                    <a:pt x="598" y="181"/>
                  </a:cubicBezTo>
                  <a:cubicBezTo>
                    <a:pt x="597" y="181"/>
                    <a:pt x="597" y="181"/>
                    <a:pt x="597" y="181"/>
                  </a:cubicBezTo>
                  <a:cubicBezTo>
                    <a:pt x="597" y="181"/>
                    <a:pt x="597" y="181"/>
                    <a:pt x="597" y="181"/>
                  </a:cubicBezTo>
                  <a:cubicBezTo>
                    <a:pt x="597" y="181"/>
                    <a:pt x="597" y="181"/>
                    <a:pt x="597" y="181"/>
                  </a:cubicBezTo>
                  <a:cubicBezTo>
                    <a:pt x="597" y="181"/>
                    <a:pt x="597" y="181"/>
                    <a:pt x="597" y="181"/>
                  </a:cubicBezTo>
                  <a:cubicBezTo>
                    <a:pt x="597" y="181"/>
                    <a:pt x="597" y="181"/>
                    <a:pt x="597" y="180"/>
                  </a:cubicBezTo>
                  <a:cubicBezTo>
                    <a:pt x="597" y="180"/>
                    <a:pt x="597" y="180"/>
                    <a:pt x="597" y="180"/>
                  </a:cubicBezTo>
                  <a:cubicBezTo>
                    <a:pt x="597" y="180"/>
                    <a:pt x="597" y="180"/>
                    <a:pt x="597" y="180"/>
                  </a:cubicBezTo>
                  <a:cubicBezTo>
                    <a:pt x="597" y="180"/>
                    <a:pt x="597" y="180"/>
                    <a:pt x="597" y="180"/>
                  </a:cubicBezTo>
                  <a:cubicBezTo>
                    <a:pt x="597" y="180"/>
                    <a:pt x="597" y="180"/>
                    <a:pt x="597" y="180"/>
                  </a:cubicBezTo>
                  <a:cubicBezTo>
                    <a:pt x="597" y="180"/>
                    <a:pt x="597" y="180"/>
                    <a:pt x="597" y="180"/>
                  </a:cubicBezTo>
                  <a:cubicBezTo>
                    <a:pt x="597" y="180"/>
                    <a:pt x="597" y="180"/>
                    <a:pt x="597" y="180"/>
                  </a:cubicBezTo>
                  <a:cubicBezTo>
                    <a:pt x="597" y="180"/>
                    <a:pt x="597" y="180"/>
                    <a:pt x="597" y="180"/>
                  </a:cubicBezTo>
                  <a:cubicBezTo>
                    <a:pt x="597" y="180"/>
                    <a:pt x="597" y="180"/>
                    <a:pt x="597" y="180"/>
                  </a:cubicBezTo>
                  <a:cubicBezTo>
                    <a:pt x="597" y="180"/>
                    <a:pt x="597" y="180"/>
                    <a:pt x="597" y="180"/>
                  </a:cubicBezTo>
                  <a:cubicBezTo>
                    <a:pt x="597" y="180"/>
                    <a:pt x="597" y="179"/>
                    <a:pt x="597" y="179"/>
                  </a:cubicBezTo>
                  <a:cubicBezTo>
                    <a:pt x="597" y="179"/>
                    <a:pt x="597" y="179"/>
                    <a:pt x="597" y="179"/>
                  </a:cubicBezTo>
                  <a:cubicBezTo>
                    <a:pt x="597" y="179"/>
                    <a:pt x="597" y="179"/>
                    <a:pt x="597" y="179"/>
                  </a:cubicBezTo>
                  <a:cubicBezTo>
                    <a:pt x="597" y="179"/>
                    <a:pt x="597" y="179"/>
                    <a:pt x="597" y="179"/>
                  </a:cubicBezTo>
                  <a:cubicBezTo>
                    <a:pt x="596" y="178"/>
                    <a:pt x="596" y="177"/>
                    <a:pt x="595" y="176"/>
                  </a:cubicBezTo>
                  <a:close/>
                  <a:moveTo>
                    <a:pt x="575" y="141"/>
                  </a:moveTo>
                  <a:cubicBezTo>
                    <a:pt x="572" y="143"/>
                    <a:pt x="572" y="143"/>
                    <a:pt x="572" y="143"/>
                  </a:cubicBezTo>
                  <a:cubicBezTo>
                    <a:pt x="575" y="149"/>
                    <a:pt x="579" y="154"/>
                    <a:pt x="582" y="160"/>
                  </a:cubicBezTo>
                  <a:cubicBezTo>
                    <a:pt x="586" y="158"/>
                    <a:pt x="586" y="158"/>
                    <a:pt x="586" y="158"/>
                  </a:cubicBezTo>
                  <a:cubicBezTo>
                    <a:pt x="585" y="157"/>
                    <a:pt x="584" y="156"/>
                    <a:pt x="584" y="155"/>
                  </a:cubicBezTo>
                  <a:cubicBezTo>
                    <a:pt x="584" y="155"/>
                    <a:pt x="584" y="155"/>
                    <a:pt x="584" y="155"/>
                  </a:cubicBezTo>
                  <a:cubicBezTo>
                    <a:pt x="584" y="155"/>
                    <a:pt x="584" y="154"/>
                    <a:pt x="584" y="154"/>
                  </a:cubicBezTo>
                  <a:cubicBezTo>
                    <a:pt x="583" y="154"/>
                    <a:pt x="583" y="154"/>
                    <a:pt x="583" y="154"/>
                  </a:cubicBezTo>
                  <a:cubicBezTo>
                    <a:pt x="583" y="154"/>
                    <a:pt x="583" y="154"/>
                    <a:pt x="583" y="154"/>
                  </a:cubicBezTo>
                  <a:cubicBezTo>
                    <a:pt x="583" y="154"/>
                    <a:pt x="583" y="154"/>
                    <a:pt x="583" y="154"/>
                  </a:cubicBezTo>
                  <a:cubicBezTo>
                    <a:pt x="583" y="154"/>
                    <a:pt x="583" y="154"/>
                    <a:pt x="583" y="154"/>
                  </a:cubicBezTo>
                  <a:cubicBezTo>
                    <a:pt x="583" y="154"/>
                    <a:pt x="583" y="154"/>
                    <a:pt x="583" y="154"/>
                  </a:cubicBezTo>
                  <a:cubicBezTo>
                    <a:pt x="583" y="154"/>
                    <a:pt x="583" y="154"/>
                    <a:pt x="583" y="154"/>
                  </a:cubicBezTo>
                  <a:cubicBezTo>
                    <a:pt x="583" y="154"/>
                    <a:pt x="583" y="154"/>
                    <a:pt x="583" y="154"/>
                  </a:cubicBezTo>
                  <a:cubicBezTo>
                    <a:pt x="583" y="154"/>
                    <a:pt x="583" y="154"/>
                    <a:pt x="583" y="154"/>
                  </a:cubicBezTo>
                  <a:cubicBezTo>
                    <a:pt x="583" y="154"/>
                    <a:pt x="583" y="154"/>
                    <a:pt x="583" y="154"/>
                  </a:cubicBezTo>
                  <a:cubicBezTo>
                    <a:pt x="583" y="154"/>
                    <a:pt x="583" y="154"/>
                    <a:pt x="583" y="154"/>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3" y="153"/>
                    <a:pt x="583" y="153"/>
                  </a:cubicBezTo>
                  <a:cubicBezTo>
                    <a:pt x="583" y="153"/>
                    <a:pt x="582" y="153"/>
                    <a:pt x="582" y="153"/>
                  </a:cubicBezTo>
                  <a:cubicBezTo>
                    <a:pt x="582" y="153"/>
                    <a:pt x="582" y="153"/>
                    <a:pt x="582" y="153"/>
                  </a:cubicBezTo>
                  <a:cubicBezTo>
                    <a:pt x="582" y="153"/>
                    <a:pt x="582" y="152"/>
                    <a:pt x="582" y="152"/>
                  </a:cubicBezTo>
                  <a:cubicBezTo>
                    <a:pt x="582" y="152"/>
                    <a:pt x="582" y="152"/>
                    <a:pt x="582" y="152"/>
                  </a:cubicBezTo>
                  <a:cubicBezTo>
                    <a:pt x="582" y="152"/>
                    <a:pt x="582" y="152"/>
                    <a:pt x="582" y="152"/>
                  </a:cubicBezTo>
                  <a:cubicBezTo>
                    <a:pt x="582" y="152"/>
                    <a:pt x="582" y="152"/>
                    <a:pt x="582" y="152"/>
                  </a:cubicBezTo>
                  <a:cubicBezTo>
                    <a:pt x="582" y="152"/>
                    <a:pt x="582" y="152"/>
                    <a:pt x="582" y="152"/>
                  </a:cubicBezTo>
                  <a:cubicBezTo>
                    <a:pt x="582" y="152"/>
                    <a:pt x="582" y="152"/>
                    <a:pt x="582" y="152"/>
                  </a:cubicBezTo>
                  <a:cubicBezTo>
                    <a:pt x="582" y="152"/>
                    <a:pt x="582" y="152"/>
                    <a:pt x="582" y="152"/>
                  </a:cubicBezTo>
                  <a:cubicBezTo>
                    <a:pt x="582" y="152"/>
                    <a:pt x="582" y="152"/>
                    <a:pt x="582" y="152"/>
                  </a:cubicBezTo>
                  <a:cubicBezTo>
                    <a:pt x="582" y="152"/>
                    <a:pt x="582" y="152"/>
                    <a:pt x="582" y="152"/>
                  </a:cubicBezTo>
                  <a:cubicBezTo>
                    <a:pt x="582" y="152"/>
                    <a:pt x="582" y="152"/>
                    <a:pt x="582" y="152"/>
                  </a:cubicBezTo>
                  <a:cubicBezTo>
                    <a:pt x="582" y="152"/>
                    <a:pt x="582" y="152"/>
                    <a:pt x="582" y="152"/>
                  </a:cubicBezTo>
                  <a:cubicBezTo>
                    <a:pt x="582" y="152"/>
                    <a:pt x="582" y="151"/>
                    <a:pt x="582" y="151"/>
                  </a:cubicBezTo>
                  <a:cubicBezTo>
                    <a:pt x="582" y="151"/>
                    <a:pt x="582" y="151"/>
                    <a:pt x="582" y="151"/>
                  </a:cubicBezTo>
                  <a:cubicBezTo>
                    <a:pt x="582" y="151"/>
                    <a:pt x="582" y="151"/>
                    <a:pt x="582" y="151"/>
                  </a:cubicBezTo>
                  <a:cubicBezTo>
                    <a:pt x="582" y="151"/>
                    <a:pt x="582" y="151"/>
                    <a:pt x="582" y="151"/>
                  </a:cubicBezTo>
                  <a:cubicBezTo>
                    <a:pt x="582" y="151"/>
                    <a:pt x="582" y="151"/>
                    <a:pt x="582" y="151"/>
                  </a:cubicBezTo>
                  <a:cubicBezTo>
                    <a:pt x="582" y="151"/>
                    <a:pt x="582" y="151"/>
                    <a:pt x="582" y="151"/>
                  </a:cubicBezTo>
                  <a:cubicBezTo>
                    <a:pt x="582" y="151"/>
                    <a:pt x="581" y="151"/>
                    <a:pt x="581" y="151"/>
                  </a:cubicBezTo>
                  <a:cubicBezTo>
                    <a:pt x="581" y="151"/>
                    <a:pt x="581" y="151"/>
                    <a:pt x="581" y="151"/>
                  </a:cubicBezTo>
                  <a:cubicBezTo>
                    <a:pt x="581" y="151"/>
                    <a:pt x="581" y="151"/>
                    <a:pt x="581" y="150"/>
                  </a:cubicBezTo>
                  <a:cubicBezTo>
                    <a:pt x="581" y="150"/>
                    <a:pt x="581" y="150"/>
                    <a:pt x="581" y="150"/>
                  </a:cubicBezTo>
                  <a:cubicBezTo>
                    <a:pt x="580" y="149"/>
                    <a:pt x="579" y="147"/>
                    <a:pt x="578" y="145"/>
                  </a:cubicBezTo>
                  <a:cubicBezTo>
                    <a:pt x="578" y="145"/>
                    <a:pt x="578" y="145"/>
                    <a:pt x="578" y="145"/>
                  </a:cubicBezTo>
                  <a:cubicBezTo>
                    <a:pt x="578" y="145"/>
                    <a:pt x="578" y="145"/>
                    <a:pt x="578" y="145"/>
                  </a:cubicBezTo>
                  <a:cubicBezTo>
                    <a:pt x="578" y="145"/>
                    <a:pt x="578" y="145"/>
                    <a:pt x="578" y="145"/>
                  </a:cubicBezTo>
                  <a:cubicBezTo>
                    <a:pt x="578" y="145"/>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4"/>
                  </a:cubicBezTo>
                  <a:cubicBezTo>
                    <a:pt x="577" y="144"/>
                    <a:pt x="577" y="144"/>
                    <a:pt x="577" y="143"/>
                  </a:cubicBezTo>
                  <a:cubicBezTo>
                    <a:pt x="577" y="143"/>
                    <a:pt x="577" y="143"/>
                    <a:pt x="577" y="143"/>
                  </a:cubicBezTo>
                  <a:cubicBezTo>
                    <a:pt x="577" y="143"/>
                    <a:pt x="577" y="143"/>
                    <a:pt x="577" y="143"/>
                  </a:cubicBezTo>
                  <a:cubicBezTo>
                    <a:pt x="577" y="143"/>
                    <a:pt x="577" y="143"/>
                    <a:pt x="577" y="143"/>
                  </a:cubicBezTo>
                  <a:cubicBezTo>
                    <a:pt x="577" y="143"/>
                    <a:pt x="577" y="143"/>
                    <a:pt x="577" y="143"/>
                  </a:cubicBezTo>
                  <a:cubicBezTo>
                    <a:pt x="577" y="143"/>
                    <a:pt x="577" y="143"/>
                    <a:pt x="577" y="143"/>
                  </a:cubicBezTo>
                  <a:cubicBezTo>
                    <a:pt x="577" y="143"/>
                    <a:pt x="577" y="143"/>
                    <a:pt x="577" y="143"/>
                  </a:cubicBezTo>
                  <a:cubicBezTo>
                    <a:pt x="577" y="143"/>
                    <a:pt x="577" y="143"/>
                    <a:pt x="577" y="143"/>
                  </a:cubicBezTo>
                  <a:cubicBezTo>
                    <a:pt x="577" y="143"/>
                    <a:pt x="577" y="143"/>
                    <a:pt x="577" y="143"/>
                  </a:cubicBezTo>
                  <a:cubicBezTo>
                    <a:pt x="576" y="143"/>
                    <a:pt x="576" y="143"/>
                    <a:pt x="576" y="143"/>
                  </a:cubicBezTo>
                  <a:cubicBezTo>
                    <a:pt x="576" y="143"/>
                    <a:pt x="576" y="143"/>
                    <a:pt x="576" y="143"/>
                  </a:cubicBezTo>
                  <a:cubicBezTo>
                    <a:pt x="576" y="143"/>
                    <a:pt x="576" y="143"/>
                    <a:pt x="576" y="143"/>
                  </a:cubicBezTo>
                  <a:cubicBezTo>
                    <a:pt x="576" y="143"/>
                    <a:pt x="576" y="143"/>
                    <a:pt x="576" y="143"/>
                  </a:cubicBezTo>
                  <a:cubicBezTo>
                    <a:pt x="576" y="143"/>
                    <a:pt x="576" y="143"/>
                    <a:pt x="576" y="143"/>
                  </a:cubicBezTo>
                  <a:cubicBezTo>
                    <a:pt x="576" y="143"/>
                    <a:pt x="576" y="143"/>
                    <a:pt x="576" y="143"/>
                  </a:cubicBezTo>
                  <a:cubicBezTo>
                    <a:pt x="576" y="143"/>
                    <a:pt x="576" y="142"/>
                    <a:pt x="576" y="142"/>
                  </a:cubicBezTo>
                  <a:cubicBezTo>
                    <a:pt x="576" y="142"/>
                    <a:pt x="576" y="142"/>
                    <a:pt x="576" y="142"/>
                  </a:cubicBezTo>
                  <a:cubicBezTo>
                    <a:pt x="576" y="142"/>
                    <a:pt x="576" y="142"/>
                    <a:pt x="576" y="142"/>
                  </a:cubicBezTo>
                  <a:cubicBezTo>
                    <a:pt x="576" y="142"/>
                    <a:pt x="576" y="142"/>
                    <a:pt x="576" y="142"/>
                  </a:cubicBezTo>
                  <a:cubicBezTo>
                    <a:pt x="576" y="142"/>
                    <a:pt x="576" y="142"/>
                    <a:pt x="576" y="142"/>
                  </a:cubicBezTo>
                  <a:cubicBezTo>
                    <a:pt x="576" y="142"/>
                    <a:pt x="576" y="142"/>
                    <a:pt x="576" y="142"/>
                  </a:cubicBezTo>
                  <a:cubicBezTo>
                    <a:pt x="576" y="142"/>
                    <a:pt x="575" y="141"/>
                    <a:pt x="575" y="141"/>
                  </a:cubicBezTo>
                  <a:close/>
                  <a:moveTo>
                    <a:pt x="551" y="109"/>
                  </a:moveTo>
                  <a:cubicBezTo>
                    <a:pt x="548" y="112"/>
                    <a:pt x="548" y="112"/>
                    <a:pt x="548" y="112"/>
                  </a:cubicBezTo>
                  <a:cubicBezTo>
                    <a:pt x="552" y="117"/>
                    <a:pt x="557" y="122"/>
                    <a:pt x="560" y="127"/>
                  </a:cubicBezTo>
                  <a:cubicBezTo>
                    <a:pt x="564" y="125"/>
                    <a:pt x="564" y="125"/>
                    <a:pt x="564" y="125"/>
                  </a:cubicBezTo>
                  <a:cubicBezTo>
                    <a:pt x="563" y="124"/>
                    <a:pt x="563" y="124"/>
                    <a:pt x="563" y="123"/>
                  </a:cubicBezTo>
                  <a:cubicBezTo>
                    <a:pt x="563" y="123"/>
                    <a:pt x="563" y="123"/>
                    <a:pt x="562" y="123"/>
                  </a:cubicBezTo>
                  <a:cubicBezTo>
                    <a:pt x="562" y="123"/>
                    <a:pt x="562" y="123"/>
                    <a:pt x="562" y="123"/>
                  </a:cubicBezTo>
                  <a:cubicBezTo>
                    <a:pt x="562" y="123"/>
                    <a:pt x="562" y="123"/>
                    <a:pt x="562" y="123"/>
                  </a:cubicBezTo>
                  <a:cubicBezTo>
                    <a:pt x="562" y="123"/>
                    <a:pt x="562" y="123"/>
                    <a:pt x="562" y="123"/>
                  </a:cubicBezTo>
                  <a:cubicBezTo>
                    <a:pt x="562" y="123"/>
                    <a:pt x="562" y="123"/>
                    <a:pt x="562" y="123"/>
                  </a:cubicBezTo>
                  <a:cubicBezTo>
                    <a:pt x="562" y="123"/>
                    <a:pt x="562" y="123"/>
                    <a:pt x="562" y="123"/>
                  </a:cubicBezTo>
                  <a:cubicBezTo>
                    <a:pt x="562" y="123"/>
                    <a:pt x="562" y="123"/>
                    <a:pt x="562" y="123"/>
                  </a:cubicBezTo>
                  <a:cubicBezTo>
                    <a:pt x="562" y="123"/>
                    <a:pt x="562" y="123"/>
                    <a:pt x="562" y="123"/>
                  </a:cubicBezTo>
                  <a:cubicBezTo>
                    <a:pt x="562" y="123"/>
                    <a:pt x="562" y="123"/>
                    <a:pt x="562" y="123"/>
                  </a:cubicBezTo>
                  <a:cubicBezTo>
                    <a:pt x="562" y="123"/>
                    <a:pt x="562" y="122"/>
                    <a:pt x="562" y="122"/>
                  </a:cubicBezTo>
                  <a:cubicBezTo>
                    <a:pt x="562" y="122"/>
                    <a:pt x="562" y="122"/>
                    <a:pt x="562" y="122"/>
                  </a:cubicBezTo>
                  <a:cubicBezTo>
                    <a:pt x="562" y="122"/>
                    <a:pt x="562" y="122"/>
                    <a:pt x="562" y="122"/>
                  </a:cubicBezTo>
                  <a:cubicBezTo>
                    <a:pt x="562" y="122"/>
                    <a:pt x="562" y="122"/>
                    <a:pt x="562" y="122"/>
                  </a:cubicBezTo>
                  <a:cubicBezTo>
                    <a:pt x="562" y="122"/>
                    <a:pt x="562" y="122"/>
                    <a:pt x="562" y="122"/>
                  </a:cubicBezTo>
                  <a:cubicBezTo>
                    <a:pt x="562" y="122"/>
                    <a:pt x="562" y="122"/>
                    <a:pt x="562" y="122"/>
                  </a:cubicBezTo>
                  <a:cubicBezTo>
                    <a:pt x="562" y="122"/>
                    <a:pt x="562" y="122"/>
                    <a:pt x="562" y="122"/>
                  </a:cubicBezTo>
                  <a:cubicBezTo>
                    <a:pt x="562" y="122"/>
                    <a:pt x="562" y="122"/>
                    <a:pt x="562" y="122"/>
                  </a:cubicBezTo>
                  <a:cubicBezTo>
                    <a:pt x="562" y="122"/>
                    <a:pt x="562" y="122"/>
                    <a:pt x="562" y="122"/>
                  </a:cubicBezTo>
                  <a:cubicBezTo>
                    <a:pt x="559" y="118"/>
                    <a:pt x="556" y="115"/>
                    <a:pt x="553" y="111"/>
                  </a:cubicBezTo>
                  <a:cubicBezTo>
                    <a:pt x="553" y="111"/>
                    <a:pt x="553" y="111"/>
                    <a:pt x="553" y="111"/>
                  </a:cubicBezTo>
                  <a:cubicBezTo>
                    <a:pt x="553" y="111"/>
                    <a:pt x="553" y="111"/>
                    <a:pt x="553" y="111"/>
                  </a:cubicBezTo>
                  <a:cubicBezTo>
                    <a:pt x="553" y="111"/>
                    <a:pt x="553" y="111"/>
                    <a:pt x="553" y="111"/>
                  </a:cubicBezTo>
                  <a:cubicBezTo>
                    <a:pt x="553" y="111"/>
                    <a:pt x="553" y="111"/>
                    <a:pt x="553" y="111"/>
                  </a:cubicBezTo>
                  <a:cubicBezTo>
                    <a:pt x="553" y="111"/>
                    <a:pt x="553" y="111"/>
                    <a:pt x="553" y="111"/>
                  </a:cubicBezTo>
                  <a:cubicBezTo>
                    <a:pt x="553" y="111"/>
                    <a:pt x="553" y="111"/>
                    <a:pt x="553" y="111"/>
                  </a:cubicBezTo>
                  <a:cubicBezTo>
                    <a:pt x="553" y="111"/>
                    <a:pt x="553" y="111"/>
                    <a:pt x="553" y="111"/>
                  </a:cubicBezTo>
                  <a:cubicBezTo>
                    <a:pt x="553" y="111"/>
                    <a:pt x="553" y="111"/>
                    <a:pt x="553" y="111"/>
                  </a:cubicBezTo>
                  <a:cubicBezTo>
                    <a:pt x="553" y="111"/>
                    <a:pt x="553" y="111"/>
                    <a:pt x="553" y="111"/>
                  </a:cubicBezTo>
                  <a:cubicBezTo>
                    <a:pt x="553" y="111"/>
                    <a:pt x="553" y="111"/>
                    <a:pt x="553" y="111"/>
                  </a:cubicBezTo>
                  <a:cubicBezTo>
                    <a:pt x="552" y="111"/>
                    <a:pt x="552" y="111"/>
                    <a:pt x="552" y="111"/>
                  </a:cubicBezTo>
                  <a:cubicBezTo>
                    <a:pt x="552" y="111"/>
                    <a:pt x="552" y="111"/>
                    <a:pt x="552" y="110"/>
                  </a:cubicBezTo>
                  <a:cubicBezTo>
                    <a:pt x="552" y="110"/>
                    <a:pt x="552" y="110"/>
                    <a:pt x="552" y="110"/>
                  </a:cubicBezTo>
                  <a:cubicBezTo>
                    <a:pt x="552" y="110"/>
                    <a:pt x="552" y="110"/>
                    <a:pt x="552" y="110"/>
                  </a:cubicBezTo>
                  <a:cubicBezTo>
                    <a:pt x="552" y="110"/>
                    <a:pt x="552" y="110"/>
                    <a:pt x="552" y="110"/>
                  </a:cubicBezTo>
                  <a:cubicBezTo>
                    <a:pt x="552" y="110"/>
                    <a:pt x="552" y="110"/>
                    <a:pt x="552" y="110"/>
                  </a:cubicBezTo>
                  <a:cubicBezTo>
                    <a:pt x="552" y="110"/>
                    <a:pt x="552" y="110"/>
                    <a:pt x="552" y="110"/>
                  </a:cubicBezTo>
                  <a:cubicBezTo>
                    <a:pt x="552" y="110"/>
                    <a:pt x="552" y="110"/>
                    <a:pt x="552" y="110"/>
                  </a:cubicBezTo>
                  <a:cubicBezTo>
                    <a:pt x="552" y="110"/>
                    <a:pt x="552" y="110"/>
                    <a:pt x="552" y="110"/>
                  </a:cubicBezTo>
                  <a:cubicBezTo>
                    <a:pt x="552" y="110"/>
                    <a:pt x="552" y="110"/>
                    <a:pt x="552" y="110"/>
                  </a:cubicBezTo>
                  <a:cubicBezTo>
                    <a:pt x="552" y="110"/>
                    <a:pt x="551" y="109"/>
                    <a:pt x="551" y="109"/>
                  </a:cubicBezTo>
                  <a:close/>
                  <a:moveTo>
                    <a:pt x="523" y="80"/>
                  </a:moveTo>
                  <a:cubicBezTo>
                    <a:pt x="521" y="83"/>
                    <a:pt x="521" y="83"/>
                    <a:pt x="521" y="83"/>
                  </a:cubicBezTo>
                  <a:cubicBezTo>
                    <a:pt x="525" y="88"/>
                    <a:pt x="530" y="92"/>
                    <a:pt x="535" y="97"/>
                  </a:cubicBezTo>
                  <a:cubicBezTo>
                    <a:pt x="538" y="94"/>
                    <a:pt x="538" y="94"/>
                    <a:pt x="538" y="94"/>
                  </a:cubicBezTo>
                  <a:cubicBezTo>
                    <a:pt x="537" y="94"/>
                    <a:pt x="537" y="93"/>
                    <a:pt x="536" y="93"/>
                  </a:cubicBezTo>
                  <a:cubicBezTo>
                    <a:pt x="536" y="93"/>
                    <a:pt x="536" y="93"/>
                    <a:pt x="536" y="93"/>
                  </a:cubicBezTo>
                  <a:cubicBezTo>
                    <a:pt x="536" y="93"/>
                    <a:pt x="536" y="93"/>
                    <a:pt x="536" y="93"/>
                  </a:cubicBezTo>
                  <a:cubicBezTo>
                    <a:pt x="536" y="93"/>
                    <a:pt x="536" y="93"/>
                    <a:pt x="536" y="93"/>
                  </a:cubicBezTo>
                  <a:cubicBezTo>
                    <a:pt x="536" y="93"/>
                    <a:pt x="536" y="93"/>
                    <a:pt x="536" y="93"/>
                  </a:cubicBezTo>
                  <a:cubicBezTo>
                    <a:pt x="536" y="93"/>
                    <a:pt x="536" y="93"/>
                    <a:pt x="536" y="93"/>
                  </a:cubicBezTo>
                  <a:cubicBezTo>
                    <a:pt x="536" y="92"/>
                    <a:pt x="536" y="92"/>
                    <a:pt x="536" y="92"/>
                  </a:cubicBezTo>
                  <a:cubicBezTo>
                    <a:pt x="536" y="92"/>
                    <a:pt x="536" y="92"/>
                    <a:pt x="536" y="92"/>
                  </a:cubicBezTo>
                  <a:cubicBezTo>
                    <a:pt x="536" y="92"/>
                    <a:pt x="536" y="92"/>
                    <a:pt x="536" y="92"/>
                  </a:cubicBezTo>
                  <a:cubicBezTo>
                    <a:pt x="536" y="92"/>
                    <a:pt x="536" y="92"/>
                    <a:pt x="536" y="92"/>
                  </a:cubicBezTo>
                  <a:cubicBezTo>
                    <a:pt x="536" y="92"/>
                    <a:pt x="536" y="92"/>
                    <a:pt x="536" y="92"/>
                  </a:cubicBezTo>
                  <a:cubicBezTo>
                    <a:pt x="536" y="92"/>
                    <a:pt x="536" y="92"/>
                    <a:pt x="536" y="92"/>
                  </a:cubicBezTo>
                  <a:cubicBezTo>
                    <a:pt x="536" y="92"/>
                    <a:pt x="536" y="92"/>
                    <a:pt x="536" y="92"/>
                  </a:cubicBezTo>
                  <a:cubicBezTo>
                    <a:pt x="535" y="92"/>
                    <a:pt x="535" y="92"/>
                    <a:pt x="535" y="92"/>
                  </a:cubicBezTo>
                  <a:cubicBezTo>
                    <a:pt x="535" y="92"/>
                    <a:pt x="535" y="92"/>
                    <a:pt x="535" y="92"/>
                  </a:cubicBezTo>
                  <a:cubicBezTo>
                    <a:pt x="535" y="92"/>
                    <a:pt x="535" y="92"/>
                    <a:pt x="535" y="92"/>
                  </a:cubicBezTo>
                  <a:cubicBezTo>
                    <a:pt x="535" y="92"/>
                    <a:pt x="535" y="92"/>
                    <a:pt x="535" y="92"/>
                  </a:cubicBezTo>
                  <a:cubicBezTo>
                    <a:pt x="535" y="92"/>
                    <a:pt x="535" y="92"/>
                    <a:pt x="535" y="92"/>
                  </a:cubicBezTo>
                  <a:cubicBezTo>
                    <a:pt x="535" y="92"/>
                    <a:pt x="535" y="92"/>
                    <a:pt x="535" y="92"/>
                  </a:cubicBezTo>
                  <a:cubicBezTo>
                    <a:pt x="535" y="92"/>
                    <a:pt x="535" y="92"/>
                    <a:pt x="535" y="92"/>
                  </a:cubicBezTo>
                  <a:cubicBezTo>
                    <a:pt x="535" y="92"/>
                    <a:pt x="535" y="92"/>
                    <a:pt x="535" y="92"/>
                  </a:cubicBezTo>
                  <a:cubicBezTo>
                    <a:pt x="535" y="92"/>
                    <a:pt x="535" y="92"/>
                    <a:pt x="535" y="92"/>
                  </a:cubicBezTo>
                  <a:cubicBezTo>
                    <a:pt x="535" y="92"/>
                    <a:pt x="535" y="92"/>
                    <a:pt x="535" y="92"/>
                  </a:cubicBezTo>
                  <a:cubicBezTo>
                    <a:pt x="535" y="91"/>
                    <a:pt x="535" y="91"/>
                    <a:pt x="535" y="91"/>
                  </a:cubicBezTo>
                  <a:cubicBezTo>
                    <a:pt x="535" y="91"/>
                    <a:pt x="535" y="91"/>
                    <a:pt x="535" y="91"/>
                  </a:cubicBezTo>
                  <a:cubicBezTo>
                    <a:pt x="535" y="91"/>
                    <a:pt x="535" y="91"/>
                    <a:pt x="535" y="91"/>
                  </a:cubicBezTo>
                  <a:cubicBezTo>
                    <a:pt x="535" y="91"/>
                    <a:pt x="535" y="91"/>
                    <a:pt x="535" y="91"/>
                  </a:cubicBezTo>
                  <a:cubicBezTo>
                    <a:pt x="535" y="91"/>
                    <a:pt x="534" y="91"/>
                    <a:pt x="534" y="91"/>
                  </a:cubicBezTo>
                  <a:cubicBezTo>
                    <a:pt x="534" y="91"/>
                    <a:pt x="534" y="91"/>
                    <a:pt x="534" y="91"/>
                  </a:cubicBezTo>
                  <a:cubicBezTo>
                    <a:pt x="533" y="90"/>
                    <a:pt x="532" y="88"/>
                    <a:pt x="530" y="87"/>
                  </a:cubicBezTo>
                  <a:cubicBezTo>
                    <a:pt x="530" y="87"/>
                    <a:pt x="530" y="87"/>
                    <a:pt x="530" y="87"/>
                  </a:cubicBezTo>
                  <a:cubicBezTo>
                    <a:pt x="530" y="87"/>
                    <a:pt x="530" y="87"/>
                    <a:pt x="530" y="87"/>
                  </a:cubicBezTo>
                  <a:cubicBezTo>
                    <a:pt x="530" y="87"/>
                    <a:pt x="530" y="87"/>
                    <a:pt x="530" y="87"/>
                  </a:cubicBezTo>
                  <a:cubicBezTo>
                    <a:pt x="530" y="87"/>
                    <a:pt x="530" y="87"/>
                    <a:pt x="530" y="87"/>
                  </a:cubicBezTo>
                  <a:cubicBezTo>
                    <a:pt x="530" y="87"/>
                    <a:pt x="530" y="87"/>
                    <a:pt x="530" y="87"/>
                  </a:cubicBezTo>
                  <a:cubicBezTo>
                    <a:pt x="530" y="86"/>
                    <a:pt x="530" y="86"/>
                    <a:pt x="530" y="86"/>
                  </a:cubicBezTo>
                  <a:cubicBezTo>
                    <a:pt x="530" y="86"/>
                    <a:pt x="530" y="86"/>
                    <a:pt x="530" y="86"/>
                  </a:cubicBezTo>
                  <a:cubicBezTo>
                    <a:pt x="530" y="86"/>
                    <a:pt x="530" y="86"/>
                    <a:pt x="530"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6"/>
                    <a:pt x="529" y="86"/>
                  </a:cubicBezTo>
                  <a:cubicBezTo>
                    <a:pt x="529" y="86"/>
                    <a:pt x="529" y="85"/>
                    <a:pt x="529" y="85"/>
                  </a:cubicBezTo>
                  <a:cubicBezTo>
                    <a:pt x="529" y="85"/>
                    <a:pt x="529" y="85"/>
                    <a:pt x="529" y="85"/>
                  </a:cubicBezTo>
                  <a:cubicBezTo>
                    <a:pt x="529" y="85"/>
                    <a:pt x="529" y="85"/>
                    <a:pt x="529" y="85"/>
                  </a:cubicBezTo>
                  <a:cubicBezTo>
                    <a:pt x="529" y="85"/>
                    <a:pt x="529" y="85"/>
                    <a:pt x="529" y="85"/>
                  </a:cubicBezTo>
                  <a:cubicBezTo>
                    <a:pt x="529" y="85"/>
                    <a:pt x="529" y="85"/>
                    <a:pt x="529"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5"/>
                    <a:pt x="528" y="85"/>
                  </a:cubicBezTo>
                  <a:cubicBezTo>
                    <a:pt x="528" y="85"/>
                    <a:pt x="528" y="84"/>
                    <a:pt x="528" y="84"/>
                  </a:cubicBezTo>
                  <a:cubicBezTo>
                    <a:pt x="528" y="84"/>
                    <a:pt x="528" y="84"/>
                    <a:pt x="528" y="84"/>
                  </a:cubicBezTo>
                  <a:cubicBezTo>
                    <a:pt x="528" y="84"/>
                    <a:pt x="528" y="84"/>
                    <a:pt x="528" y="84"/>
                  </a:cubicBezTo>
                  <a:cubicBezTo>
                    <a:pt x="528" y="84"/>
                    <a:pt x="528" y="84"/>
                    <a:pt x="528" y="84"/>
                  </a:cubicBezTo>
                  <a:cubicBezTo>
                    <a:pt x="527" y="84"/>
                    <a:pt x="527" y="84"/>
                    <a:pt x="527" y="84"/>
                  </a:cubicBezTo>
                  <a:cubicBezTo>
                    <a:pt x="527" y="84"/>
                    <a:pt x="527" y="84"/>
                    <a:pt x="527" y="84"/>
                  </a:cubicBezTo>
                  <a:cubicBezTo>
                    <a:pt x="526" y="83"/>
                    <a:pt x="525" y="82"/>
                    <a:pt x="523" y="80"/>
                  </a:cubicBezTo>
                  <a:close/>
                  <a:moveTo>
                    <a:pt x="492" y="55"/>
                  </a:moveTo>
                  <a:cubicBezTo>
                    <a:pt x="490" y="59"/>
                    <a:pt x="490" y="59"/>
                    <a:pt x="490" y="59"/>
                  </a:cubicBezTo>
                  <a:cubicBezTo>
                    <a:pt x="495" y="63"/>
                    <a:pt x="500" y="66"/>
                    <a:pt x="505" y="71"/>
                  </a:cubicBezTo>
                  <a:cubicBezTo>
                    <a:pt x="508" y="67"/>
                    <a:pt x="508" y="67"/>
                    <a:pt x="508" y="67"/>
                  </a:cubicBezTo>
                  <a:cubicBezTo>
                    <a:pt x="503" y="63"/>
                    <a:pt x="498" y="60"/>
                    <a:pt x="493" y="56"/>
                  </a:cubicBezTo>
                  <a:cubicBezTo>
                    <a:pt x="493" y="56"/>
                    <a:pt x="493" y="56"/>
                    <a:pt x="493" y="56"/>
                  </a:cubicBezTo>
                  <a:cubicBezTo>
                    <a:pt x="493" y="56"/>
                    <a:pt x="493" y="56"/>
                    <a:pt x="492" y="56"/>
                  </a:cubicBezTo>
                  <a:cubicBezTo>
                    <a:pt x="492" y="56"/>
                    <a:pt x="492" y="56"/>
                    <a:pt x="492" y="56"/>
                  </a:cubicBezTo>
                  <a:cubicBezTo>
                    <a:pt x="492" y="56"/>
                    <a:pt x="492" y="56"/>
                    <a:pt x="492" y="56"/>
                  </a:cubicBezTo>
                  <a:cubicBezTo>
                    <a:pt x="492" y="56"/>
                    <a:pt x="492" y="56"/>
                    <a:pt x="492" y="56"/>
                  </a:cubicBezTo>
                  <a:cubicBezTo>
                    <a:pt x="492" y="56"/>
                    <a:pt x="492" y="56"/>
                    <a:pt x="492" y="56"/>
                  </a:cubicBezTo>
                  <a:cubicBezTo>
                    <a:pt x="492" y="56"/>
                    <a:pt x="492" y="56"/>
                    <a:pt x="492" y="56"/>
                  </a:cubicBezTo>
                  <a:cubicBezTo>
                    <a:pt x="492" y="56"/>
                    <a:pt x="492" y="56"/>
                    <a:pt x="492" y="56"/>
                  </a:cubicBezTo>
                  <a:cubicBezTo>
                    <a:pt x="492" y="56"/>
                    <a:pt x="492" y="56"/>
                    <a:pt x="492" y="56"/>
                  </a:cubicBezTo>
                  <a:cubicBezTo>
                    <a:pt x="492" y="56"/>
                    <a:pt x="492" y="56"/>
                    <a:pt x="492" y="56"/>
                  </a:cubicBezTo>
                  <a:cubicBezTo>
                    <a:pt x="492" y="56"/>
                    <a:pt x="492" y="56"/>
                    <a:pt x="492" y="56"/>
                  </a:cubicBezTo>
                  <a:cubicBezTo>
                    <a:pt x="492" y="56"/>
                    <a:pt x="492" y="55"/>
                    <a:pt x="492" y="55"/>
                  </a:cubicBezTo>
                  <a:close/>
                  <a:moveTo>
                    <a:pt x="458" y="35"/>
                  </a:moveTo>
                  <a:cubicBezTo>
                    <a:pt x="456" y="38"/>
                    <a:pt x="456" y="38"/>
                    <a:pt x="456" y="38"/>
                  </a:cubicBezTo>
                  <a:cubicBezTo>
                    <a:pt x="462" y="41"/>
                    <a:pt x="467" y="45"/>
                    <a:pt x="473" y="48"/>
                  </a:cubicBezTo>
                  <a:cubicBezTo>
                    <a:pt x="475" y="45"/>
                    <a:pt x="475" y="45"/>
                    <a:pt x="475" y="45"/>
                  </a:cubicBezTo>
                  <a:cubicBezTo>
                    <a:pt x="473" y="43"/>
                    <a:pt x="471" y="42"/>
                    <a:pt x="469" y="41"/>
                  </a:cubicBezTo>
                  <a:cubicBezTo>
                    <a:pt x="469" y="41"/>
                    <a:pt x="469" y="41"/>
                    <a:pt x="469" y="41"/>
                  </a:cubicBezTo>
                  <a:cubicBezTo>
                    <a:pt x="469" y="41"/>
                    <a:pt x="469" y="41"/>
                    <a:pt x="469" y="41"/>
                  </a:cubicBezTo>
                  <a:cubicBezTo>
                    <a:pt x="469" y="41"/>
                    <a:pt x="469" y="41"/>
                    <a:pt x="469" y="41"/>
                  </a:cubicBezTo>
                  <a:cubicBezTo>
                    <a:pt x="469" y="41"/>
                    <a:pt x="469" y="41"/>
                    <a:pt x="469" y="41"/>
                  </a:cubicBezTo>
                  <a:cubicBezTo>
                    <a:pt x="469" y="41"/>
                    <a:pt x="469" y="41"/>
                    <a:pt x="469" y="41"/>
                  </a:cubicBezTo>
                  <a:cubicBezTo>
                    <a:pt x="469" y="41"/>
                    <a:pt x="469" y="41"/>
                    <a:pt x="469" y="41"/>
                  </a:cubicBezTo>
                  <a:cubicBezTo>
                    <a:pt x="469" y="41"/>
                    <a:pt x="469" y="41"/>
                    <a:pt x="469" y="41"/>
                  </a:cubicBezTo>
                  <a:cubicBezTo>
                    <a:pt x="469" y="41"/>
                    <a:pt x="468" y="41"/>
                    <a:pt x="468" y="41"/>
                  </a:cubicBezTo>
                  <a:cubicBezTo>
                    <a:pt x="468" y="41"/>
                    <a:pt x="468" y="41"/>
                    <a:pt x="468" y="41"/>
                  </a:cubicBezTo>
                  <a:cubicBezTo>
                    <a:pt x="468" y="41"/>
                    <a:pt x="468" y="41"/>
                    <a:pt x="468" y="41"/>
                  </a:cubicBezTo>
                  <a:cubicBezTo>
                    <a:pt x="468" y="41"/>
                    <a:pt x="468" y="41"/>
                    <a:pt x="468" y="41"/>
                  </a:cubicBezTo>
                  <a:cubicBezTo>
                    <a:pt x="468" y="41"/>
                    <a:pt x="468" y="40"/>
                    <a:pt x="468" y="40"/>
                  </a:cubicBezTo>
                  <a:cubicBezTo>
                    <a:pt x="468" y="40"/>
                    <a:pt x="468" y="40"/>
                    <a:pt x="468" y="40"/>
                  </a:cubicBezTo>
                  <a:cubicBezTo>
                    <a:pt x="468" y="40"/>
                    <a:pt x="468" y="40"/>
                    <a:pt x="468" y="40"/>
                  </a:cubicBezTo>
                  <a:cubicBezTo>
                    <a:pt x="468" y="40"/>
                    <a:pt x="468" y="40"/>
                    <a:pt x="468" y="40"/>
                  </a:cubicBezTo>
                  <a:cubicBezTo>
                    <a:pt x="468" y="40"/>
                    <a:pt x="468" y="40"/>
                    <a:pt x="468" y="40"/>
                  </a:cubicBezTo>
                  <a:cubicBezTo>
                    <a:pt x="468" y="40"/>
                    <a:pt x="468" y="40"/>
                    <a:pt x="468" y="40"/>
                  </a:cubicBezTo>
                  <a:cubicBezTo>
                    <a:pt x="468" y="40"/>
                    <a:pt x="468" y="40"/>
                    <a:pt x="468" y="40"/>
                  </a:cubicBezTo>
                  <a:cubicBezTo>
                    <a:pt x="468" y="40"/>
                    <a:pt x="468" y="40"/>
                    <a:pt x="468" y="40"/>
                  </a:cubicBezTo>
                  <a:cubicBezTo>
                    <a:pt x="468" y="40"/>
                    <a:pt x="468" y="40"/>
                    <a:pt x="468" y="40"/>
                  </a:cubicBezTo>
                  <a:cubicBezTo>
                    <a:pt x="468" y="40"/>
                    <a:pt x="468"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7" y="40"/>
                  </a:cubicBezTo>
                  <a:cubicBezTo>
                    <a:pt x="467" y="40"/>
                    <a:pt x="467" y="40"/>
                    <a:pt x="466" y="40"/>
                  </a:cubicBezTo>
                  <a:cubicBezTo>
                    <a:pt x="466" y="40"/>
                    <a:pt x="466" y="40"/>
                    <a:pt x="466" y="40"/>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6" y="39"/>
                    <a:pt x="466" y="39"/>
                    <a:pt x="466" y="39"/>
                  </a:cubicBezTo>
                  <a:cubicBezTo>
                    <a:pt x="465" y="39"/>
                    <a:pt x="465" y="39"/>
                    <a:pt x="465" y="39"/>
                  </a:cubicBezTo>
                  <a:cubicBezTo>
                    <a:pt x="465" y="39"/>
                    <a:pt x="465" y="39"/>
                    <a:pt x="465" y="39"/>
                  </a:cubicBezTo>
                  <a:cubicBezTo>
                    <a:pt x="465" y="39"/>
                    <a:pt x="465" y="39"/>
                    <a:pt x="465" y="39"/>
                  </a:cubicBezTo>
                  <a:cubicBezTo>
                    <a:pt x="465" y="39"/>
                    <a:pt x="465" y="39"/>
                    <a:pt x="465" y="39"/>
                  </a:cubicBezTo>
                  <a:cubicBezTo>
                    <a:pt x="462" y="37"/>
                    <a:pt x="460" y="36"/>
                    <a:pt x="458" y="35"/>
                  </a:cubicBezTo>
                  <a:close/>
                  <a:moveTo>
                    <a:pt x="421" y="19"/>
                  </a:moveTo>
                  <a:cubicBezTo>
                    <a:pt x="420" y="22"/>
                    <a:pt x="420" y="22"/>
                    <a:pt x="420" y="22"/>
                  </a:cubicBezTo>
                  <a:cubicBezTo>
                    <a:pt x="426" y="25"/>
                    <a:pt x="432" y="27"/>
                    <a:pt x="438" y="30"/>
                  </a:cubicBezTo>
                  <a:cubicBezTo>
                    <a:pt x="440" y="26"/>
                    <a:pt x="440" y="26"/>
                    <a:pt x="440" y="26"/>
                  </a:cubicBezTo>
                  <a:cubicBezTo>
                    <a:pt x="434" y="23"/>
                    <a:pt x="427" y="21"/>
                    <a:pt x="421" y="19"/>
                  </a:cubicBezTo>
                  <a:close/>
                  <a:moveTo>
                    <a:pt x="383" y="7"/>
                  </a:moveTo>
                  <a:cubicBezTo>
                    <a:pt x="382" y="11"/>
                    <a:pt x="382" y="11"/>
                    <a:pt x="382" y="11"/>
                  </a:cubicBezTo>
                  <a:cubicBezTo>
                    <a:pt x="388" y="13"/>
                    <a:pt x="395" y="14"/>
                    <a:pt x="401" y="16"/>
                  </a:cubicBezTo>
                  <a:cubicBezTo>
                    <a:pt x="402" y="12"/>
                    <a:pt x="402" y="12"/>
                    <a:pt x="402" y="12"/>
                  </a:cubicBezTo>
                  <a:cubicBezTo>
                    <a:pt x="401" y="12"/>
                    <a:pt x="400" y="12"/>
                    <a:pt x="399" y="12"/>
                  </a:cubicBezTo>
                  <a:cubicBezTo>
                    <a:pt x="399" y="12"/>
                    <a:pt x="399" y="12"/>
                    <a:pt x="399" y="12"/>
                  </a:cubicBezTo>
                  <a:cubicBezTo>
                    <a:pt x="399" y="11"/>
                    <a:pt x="399" y="11"/>
                    <a:pt x="399" y="11"/>
                  </a:cubicBezTo>
                  <a:cubicBezTo>
                    <a:pt x="399" y="11"/>
                    <a:pt x="399" y="11"/>
                    <a:pt x="399" y="11"/>
                  </a:cubicBezTo>
                  <a:cubicBezTo>
                    <a:pt x="399" y="11"/>
                    <a:pt x="399" y="11"/>
                    <a:pt x="399" y="11"/>
                  </a:cubicBezTo>
                  <a:cubicBezTo>
                    <a:pt x="399" y="11"/>
                    <a:pt x="399" y="11"/>
                    <a:pt x="399" y="11"/>
                  </a:cubicBezTo>
                  <a:cubicBezTo>
                    <a:pt x="399" y="11"/>
                    <a:pt x="399"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8" y="11"/>
                    <a:pt x="398" y="11"/>
                    <a:pt x="398"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7" y="11"/>
                  </a:cubicBezTo>
                  <a:cubicBezTo>
                    <a:pt x="397" y="11"/>
                    <a:pt x="397"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1"/>
                  </a:cubicBezTo>
                  <a:cubicBezTo>
                    <a:pt x="396" y="11"/>
                    <a:pt x="396" y="11"/>
                    <a:pt x="396" y="10"/>
                  </a:cubicBezTo>
                  <a:cubicBezTo>
                    <a:pt x="396" y="10"/>
                    <a:pt x="396" y="10"/>
                    <a:pt x="396" y="10"/>
                  </a:cubicBezTo>
                  <a:cubicBezTo>
                    <a:pt x="396"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5" y="10"/>
                  </a:cubicBezTo>
                  <a:cubicBezTo>
                    <a:pt x="395" y="10"/>
                    <a:pt x="395"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4" y="10"/>
                  </a:cubicBezTo>
                  <a:cubicBezTo>
                    <a:pt x="394" y="10"/>
                    <a:pt x="394"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3" y="10"/>
                    <a:pt x="393" y="10"/>
                    <a:pt x="393" y="10"/>
                  </a:cubicBezTo>
                  <a:cubicBezTo>
                    <a:pt x="392" y="10"/>
                    <a:pt x="392" y="10"/>
                    <a:pt x="392" y="10"/>
                  </a:cubicBezTo>
                  <a:cubicBezTo>
                    <a:pt x="392" y="10"/>
                    <a:pt x="392" y="10"/>
                    <a:pt x="392" y="10"/>
                  </a:cubicBezTo>
                  <a:cubicBezTo>
                    <a:pt x="392" y="10"/>
                    <a:pt x="392" y="10"/>
                    <a:pt x="392" y="10"/>
                  </a:cubicBezTo>
                  <a:cubicBezTo>
                    <a:pt x="392" y="10"/>
                    <a:pt x="392" y="10"/>
                    <a:pt x="392" y="10"/>
                  </a:cubicBezTo>
                  <a:cubicBezTo>
                    <a:pt x="392" y="10"/>
                    <a:pt x="392" y="10"/>
                    <a:pt x="392" y="10"/>
                  </a:cubicBezTo>
                  <a:cubicBezTo>
                    <a:pt x="392" y="10"/>
                    <a:pt x="392" y="10"/>
                    <a:pt x="392" y="10"/>
                  </a:cubicBezTo>
                  <a:cubicBezTo>
                    <a:pt x="392" y="9"/>
                    <a:pt x="392" y="9"/>
                    <a:pt x="391" y="9"/>
                  </a:cubicBezTo>
                  <a:cubicBezTo>
                    <a:pt x="391" y="9"/>
                    <a:pt x="391" y="9"/>
                    <a:pt x="391" y="9"/>
                  </a:cubicBezTo>
                  <a:cubicBezTo>
                    <a:pt x="389" y="9"/>
                    <a:pt x="386" y="8"/>
                    <a:pt x="383" y="7"/>
                  </a:cubicBezTo>
                  <a:close/>
                  <a:moveTo>
                    <a:pt x="343" y="1"/>
                  </a:moveTo>
                  <a:cubicBezTo>
                    <a:pt x="343" y="5"/>
                    <a:pt x="343" y="5"/>
                    <a:pt x="343" y="5"/>
                  </a:cubicBezTo>
                  <a:cubicBezTo>
                    <a:pt x="349" y="6"/>
                    <a:pt x="356" y="6"/>
                    <a:pt x="363" y="7"/>
                  </a:cubicBezTo>
                  <a:cubicBezTo>
                    <a:pt x="363" y="4"/>
                    <a:pt x="363" y="4"/>
                    <a:pt x="363" y="4"/>
                  </a:cubicBezTo>
                  <a:cubicBezTo>
                    <a:pt x="363" y="4"/>
                    <a:pt x="363" y="4"/>
                    <a:pt x="363" y="4"/>
                  </a:cubicBezTo>
                  <a:cubicBezTo>
                    <a:pt x="363" y="3"/>
                    <a:pt x="363" y="3"/>
                    <a:pt x="363" y="3"/>
                  </a:cubicBezTo>
                  <a:cubicBezTo>
                    <a:pt x="363" y="3"/>
                    <a:pt x="363" y="3"/>
                    <a:pt x="363" y="3"/>
                  </a:cubicBezTo>
                  <a:cubicBezTo>
                    <a:pt x="363" y="3"/>
                    <a:pt x="363" y="3"/>
                    <a:pt x="363" y="3"/>
                  </a:cubicBezTo>
                  <a:cubicBezTo>
                    <a:pt x="363" y="3"/>
                    <a:pt x="363" y="3"/>
                    <a:pt x="363" y="3"/>
                  </a:cubicBezTo>
                  <a:cubicBezTo>
                    <a:pt x="363" y="3"/>
                    <a:pt x="363" y="3"/>
                    <a:pt x="363" y="3"/>
                  </a:cubicBezTo>
                  <a:cubicBezTo>
                    <a:pt x="363" y="3"/>
                    <a:pt x="363" y="3"/>
                    <a:pt x="363" y="3"/>
                  </a:cubicBezTo>
                  <a:cubicBezTo>
                    <a:pt x="363" y="3"/>
                    <a:pt x="363" y="3"/>
                    <a:pt x="363" y="3"/>
                  </a:cubicBezTo>
                  <a:cubicBezTo>
                    <a:pt x="363" y="3"/>
                    <a:pt x="363" y="3"/>
                    <a:pt x="363" y="3"/>
                  </a:cubicBezTo>
                  <a:cubicBezTo>
                    <a:pt x="363"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60" y="3"/>
                    <a:pt x="360" y="3"/>
                  </a:cubicBezTo>
                  <a:cubicBezTo>
                    <a:pt x="360"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9" y="3"/>
                    <a:pt x="359" y="3"/>
                  </a:cubicBezTo>
                  <a:cubicBezTo>
                    <a:pt x="359"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8" y="3"/>
                    <a:pt x="358" y="3"/>
                    <a:pt x="358"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7" y="3"/>
                    <a:pt x="357" y="3"/>
                  </a:cubicBezTo>
                  <a:cubicBezTo>
                    <a:pt x="357" y="3"/>
                    <a:pt x="356" y="3"/>
                    <a:pt x="356" y="2"/>
                  </a:cubicBezTo>
                  <a:cubicBezTo>
                    <a:pt x="356" y="2"/>
                    <a:pt x="356" y="2"/>
                    <a:pt x="356" y="2"/>
                  </a:cubicBezTo>
                  <a:cubicBezTo>
                    <a:pt x="356" y="2"/>
                    <a:pt x="356" y="2"/>
                    <a:pt x="356" y="2"/>
                  </a:cubicBezTo>
                  <a:cubicBezTo>
                    <a:pt x="356" y="2"/>
                    <a:pt x="356" y="2"/>
                    <a:pt x="356" y="2"/>
                  </a:cubicBezTo>
                  <a:cubicBezTo>
                    <a:pt x="356" y="2"/>
                    <a:pt x="356" y="2"/>
                    <a:pt x="356" y="2"/>
                  </a:cubicBezTo>
                  <a:cubicBezTo>
                    <a:pt x="356" y="2"/>
                    <a:pt x="356" y="2"/>
                    <a:pt x="356" y="2"/>
                  </a:cubicBezTo>
                  <a:cubicBezTo>
                    <a:pt x="356" y="2"/>
                    <a:pt x="356" y="2"/>
                    <a:pt x="356" y="2"/>
                  </a:cubicBezTo>
                  <a:cubicBezTo>
                    <a:pt x="356" y="2"/>
                    <a:pt x="356" y="2"/>
                    <a:pt x="356" y="2"/>
                  </a:cubicBezTo>
                  <a:cubicBezTo>
                    <a:pt x="356" y="2"/>
                    <a:pt x="356" y="2"/>
                    <a:pt x="356" y="2"/>
                  </a:cubicBezTo>
                  <a:cubicBezTo>
                    <a:pt x="356" y="2"/>
                    <a:pt x="356" y="2"/>
                    <a:pt x="356" y="2"/>
                  </a:cubicBezTo>
                  <a:cubicBezTo>
                    <a:pt x="356" y="2"/>
                    <a:pt x="356" y="2"/>
                    <a:pt x="356"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5" y="2"/>
                    <a:pt x="355" y="2"/>
                    <a:pt x="355" y="2"/>
                  </a:cubicBezTo>
                  <a:cubicBezTo>
                    <a:pt x="354" y="2"/>
                    <a:pt x="354" y="2"/>
                    <a:pt x="354" y="2"/>
                  </a:cubicBezTo>
                  <a:cubicBezTo>
                    <a:pt x="354" y="2"/>
                    <a:pt x="354" y="2"/>
                    <a:pt x="354" y="2"/>
                  </a:cubicBezTo>
                  <a:cubicBezTo>
                    <a:pt x="354" y="2"/>
                    <a:pt x="354" y="2"/>
                    <a:pt x="354" y="2"/>
                  </a:cubicBezTo>
                  <a:cubicBezTo>
                    <a:pt x="354" y="2"/>
                    <a:pt x="354" y="2"/>
                    <a:pt x="354" y="2"/>
                  </a:cubicBezTo>
                  <a:cubicBezTo>
                    <a:pt x="354" y="2"/>
                    <a:pt x="354" y="2"/>
                    <a:pt x="354" y="2"/>
                  </a:cubicBezTo>
                  <a:cubicBezTo>
                    <a:pt x="354" y="2"/>
                    <a:pt x="354" y="2"/>
                    <a:pt x="354" y="2"/>
                  </a:cubicBezTo>
                  <a:cubicBezTo>
                    <a:pt x="354" y="2"/>
                    <a:pt x="354" y="2"/>
                    <a:pt x="354" y="2"/>
                  </a:cubicBezTo>
                  <a:cubicBezTo>
                    <a:pt x="354" y="2"/>
                    <a:pt x="354" y="2"/>
                    <a:pt x="354" y="2"/>
                  </a:cubicBezTo>
                  <a:cubicBezTo>
                    <a:pt x="354" y="2"/>
                    <a:pt x="354" y="2"/>
                    <a:pt x="354" y="2"/>
                  </a:cubicBezTo>
                  <a:cubicBezTo>
                    <a:pt x="354" y="2"/>
                    <a:pt x="354" y="2"/>
                    <a:pt x="354" y="2"/>
                  </a:cubicBezTo>
                  <a:cubicBezTo>
                    <a:pt x="354" y="2"/>
                    <a:pt x="354" y="2"/>
                    <a:pt x="353" y="2"/>
                  </a:cubicBezTo>
                  <a:cubicBezTo>
                    <a:pt x="353" y="2"/>
                    <a:pt x="353" y="2"/>
                    <a:pt x="353" y="2"/>
                  </a:cubicBezTo>
                  <a:cubicBezTo>
                    <a:pt x="353" y="2"/>
                    <a:pt x="353" y="2"/>
                    <a:pt x="353" y="2"/>
                  </a:cubicBezTo>
                  <a:cubicBezTo>
                    <a:pt x="353" y="2"/>
                    <a:pt x="353" y="2"/>
                    <a:pt x="353" y="2"/>
                  </a:cubicBezTo>
                  <a:cubicBezTo>
                    <a:pt x="353" y="2"/>
                    <a:pt x="353" y="2"/>
                    <a:pt x="353" y="2"/>
                  </a:cubicBezTo>
                  <a:cubicBezTo>
                    <a:pt x="353" y="2"/>
                    <a:pt x="353" y="2"/>
                    <a:pt x="353" y="2"/>
                  </a:cubicBezTo>
                  <a:cubicBezTo>
                    <a:pt x="353" y="2"/>
                    <a:pt x="353" y="2"/>
                    <a:pt x="353" y="2"/>
                  </a:cubicBezTo>
                  <a:cubicBezTo>
                    <a:pt x="353" y="2"/>
                    <a:pt x="353" y="2"/>
                    <a:pt x="353" y="2"/>
                  </a:cubicBezTo>
                  <a:cubicBezTo>
                    <a:pt x="353" y="2"/>
                    <a:pt x="353" y="2"/>
                    <a:pt x="353" y="2"/>
                  </a:cubicBezTo>
                  <a:cubicBezTo>
                    <a:pt x="353" y="2"/>
                    <a:pt x="353" y="2"/>
                    <a:pt x="353" y="2"/>
                  </a:cubicBezTo>
                  <a:cubicBezTo>
                    <a:pt x="353" y="2"/>
                    <a:pt x="352" y="2"/>
                    <a:pt x="352" y="2"/>
                  </a:cubicBezTo>
                  <a:cubicBezTo>
                    <a:pt x="352" y="2"/>
                    <a:pt x="352" y="2"/>
                    <a:pt x="352" y="2"/>
                  </a:cubicBezTo>
                  <a:cubicBezTo>
                    <a:pt x="352" y="2"/>
                    <a:pt x="352" y="2"/>
                    <a:pt x="352" y="2"/>
                  </a:cubicBezTo>
                  <a:cubicBezTo>
                    <a:pt x="352" y="2"/>
                    <a:pt x="352" y="2"/>
                    <a:pt x="352" y="2"/>
                  </a:cubicBezTo>
                  <a:cubicBezTo>
                    <a:pt x="352" y="2"/>
                    <a:pt x="352" y="2"/>
                    <a:pt x="352" y="2"/>
                  </a:cubicBezTo>
                  <a:cubicBezTo>
                    <a:pt x="352" y="2"/>
                    <a:pt x="352" y="2"/>
                    <a:pt x="352" y="2"/>
                  </a:cubicBezTo>
                  <a:cubicBezTo>
                    <a:pt x="352" y="2"/>
                    <a:pt x="351" y="2"/>
                    <a:pt x="351" y="2"/>
                  </a:cubicBezTo>
                  <a:cubicBezTo>
                    <a:pt x="351" y="2"/>
                    <a:pt x="351" y="2"/>
                    <a:pt x="351" y="2"/>
                  </a:cubicBezTo>
                  <a:cubicBezTo>
                    <a:pt x="351" y="2"/>
                    <a:pt x="351" y="2"/>
                    <a:pt x="351" y="2"/>
                  </a:cubicBezTo>
                  <a:cubicBezTo>
                    <a:pt x="351" y="2"/>
                    <a:pt x="351" y="2"/>
                    <a:pt x="351" y="2"/>
                  </a:cubicBezTo>
                  <a:cubicBezTo>
                    <a:pt x="351" y="2"/>
                    <a:pt x="351" y="2"/>
                    <a:pt x="350" y="2"/>
                  </a:cubicBezTo>
                  <a:cubicBezTo>
                    <a:pt x="350" y="2"/>
                    <a:pt x="350" y="2"/>
                    <a:pt x="350" y="2"/>
                  </a:cubicBezTo>
                  <a:cubicBezTo>
                    <a:pt x="348" y="1"/>
                    <a:pt x="346" y="1"/>
                    <a:pt x="343" y="1"/>
                  </a:cubicBezTo>
                  <a:close/>
                  <a:moveTo>
                    <a:pt x="313" y="0"/>
                  </a:moveTo>
                  <a:cubicBezTo>
                    <a:pt x="313" y="4"/>
                    <a:pt x="313" y="4"/>
                    <a:pt x="313" y="4"/>
                  </a:cubicBezTo>
                  <a:cubicBezTo>
                    <a:pt x="316" y="4"/>
                    <a:pt x="320" y="4"/>
                    <a:pt x="323" y="4"/>
                  </a:cubicBezTo>
                  <a:cubicBezTo>
                    <a:pt x="323" y="0"/>
                    <a:pt x="323" y="0"/>
                    <a:pt x="323" y="0"/>
                  </a:cubicBezTo>
                  <a:cubicBezTo>
                    <a:pt x="321" y="0"/>
                    <a:pt x="319" y="0"/>
                    <a:pt x="317" y="0"/>
                  </a:cubicBezTo>
                  <a:cubicBezTo>
                    <a:pt x="317" y="0"/>
                    <a:pt x="317" y="0"/>
                    <a:pt x="317" y="0"/>
                  </a:cubicBezTo>
                  <a:cubicBezTo>
                    <a:pt x="317" y="0"/>
                    <a:pt x="317" y="0"/>
                    <a:pt x="317" y="0"/>
                  </a:cubicBezTo>
                  <a:cubicBezTo>
                    <a:pt x="317" y="0"/>
                    <a:pt x="317" y="0"/>
                    <a:pt x="317" y="0"/>
                  </a:cubicBezTo>
                  <a:cubicBezTo>
                    <a:pt x="317" y="0"/>
                    <a:pt x="317" y="0"/>
                    <a:pt x="317" y="0"/>
                  </a:cubicBezTo>
                  <a:cubicBezTo>
                    <a:pt x="317" y="0"/>
                    <a:pt x="317" y="0"/>
                    <a:pt x="317" y="0"/>
                  </a:cubicBezTo>
                  <a:cubicBezTo>
                    <a:pt x="317" y="0"/>
                    <a:pt x="317" y="0"/>
                    <a:pt x="317" y="0"/>
                  </a:cubicBezTo>
                  <a:cubicBezTo>
                    <a:pt x="317" y="0"/>
                    <a:pt x="317" y="0"/>
                    <a:pt x="317" y="0"/>
                  </a:cubicBezTo>
                  <a:cubicBezTo>
                    <a:pt x="317"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6" y="0"/>
                  </a:cubicBezTo>
                  <a:cubicBezTo>
                    <a:pt x="316" y="0"/>
                    <a:pt x="316"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5" y="0"/>
                  </a:cubicBezTo>
                  <a:cubicBezTo>
                    <a:pt x="315" y="0"/>
                    <a:pt x="315"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4" y="0"/>
                    <a:pt x="314" y="0"/>
                    <a:pt x="314" y="0"/>
                  </a:cubicBezTo>
                  <a:cubicBezTo>
                    <a:pt x="313" y="0"/>
                    <a:pt x="313" y="0"/>
                    <a:pt x="313" y="0"/>
                  </a:cubicBezTo>
                  <a:cubicBezTo>
                    <a:pt x="313" y="0"/>
                    <a:pt x="313" y="0"/>
                    <a:pt x="313" y="0"/>
                  </a:cubicBezTo>
                  <a:cubicBezTo>
                    <a:pt x="313" y="0"/>
                    <a:pt x="313" y="0"/>
                    <a:pt x="313" y="0"/>
                  </a:cubicBezTo>
                  <a:cubicBezTo>
                    <a:pt x="313" y="0"/>
                    <a:pt x="313" y="0"/>
                    <a:pt x="313" y="0"/>
                  </a:cubicBezTo>
                  <a:cubicBezTo>
                    <a:pt x="313" y="0"/>
                    <a:pt x="313" y="0"/>
                    <a:pt x="313" y="0"/>
                  </a:cubicBezTo>
                  <a:cubicBezTo>
                    <a:pt x="313" y="0"/>
                    <a:pt x="313" y="0"/>
                    <a:pt x="313" y="0"/>
                  </a:cubicBezTo>
                  <a:close/>
                </a:path>
              </a:pathLst>
            </a:custGeom>
            <a:solidFill>
              <a:srgbClr val="D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2C809D21-AFF3-40FF-89DC-A58909AD7AA7}"/>
                </a:ext>
              </a:extLst>
            </p:cNvPr>
            <p:cNvSpPr>
              <a:spLocks noEditPoints="1"/>
            </p:cNvSpPr>
            <p:nvPr/>
          </p:nvSpPr>
          <p:spPr bwMode="auto">
            <a:xfrm>
              <a:off x="1150" y="1644"/>
              <a:ext cx="1587" cy="1587"/>
            </a:xfrm>
            <a:custGeom>
              <a:avLst/>
              <a:gdLst>
                <a:gd name="T0" fmla="*/ 259 w 522"/>
                <a:gd name="T1" fmla="*/ 0 h 522"/>
                <a:gd name="T2" fmla="*/ 257 w 522"/>
                <a:gd name="T3" fmla="*/ 0 h 522"/>
                <a:gd name="T4" fmla="*/ 255 w 522"/>
                <a:gd name="T5" fmla="*/ 0 h 522"/>
                <a:gd name="T6" fmla="*/ 217 w 522"/>
                <a:gd name="T7" fmla="*/ 4 h 522"/>
                <a:gd name="T8" fmla="*/ 178 w 522"/>
                <a:gd name="T9" fmla="*/ 13 h 522"/>
                <a:gd name="T10" fmla="*/ 176 w 522"/>
                <a:gd name="T11" fmla="*/ 14 h 522"/>
                <a:gd name="T12" fmla="*/ 174 w 522"/>
                <a:gd name="T13" fmla="*/ 15 h 522"/>
                <a:gd name="T14" fmla="*/ 183 w 522"/>
                <a:gd name="T15" fmla="*/ 16 h 522"/>
                <a:gd name="T16" fmla="*/ 71 w 522"/>
                <a:gd name="T17" fmla="*/ 81 h 522"/>
                <a:gd name="T18" fmla="*/ 69 w 522"/>
                <a:gd name="T19" fmla="*/ 84 h 522"/>
                <a:gd name="T20" fmla="*/ 67 w 522"/>
                <a:gd name="T21" fmla="*/ 86 h 522"/>
                <a:gd name="T22" fmla="*/ 51 w 522"/>
                <a:gd name="T23" fmla="*/ 106 h 522"/>
                <a:gd name="T24" fmla="*/ 30 w 522"/>
                <a:gd name="T25" fmla="*/ 138 h 522"/>
                <a:gd name="T26" fmla="*/ 3 w 522"/>
                <a:gd name="T27" fmla="*/ 218 h 522"/>
                <a:gd name="T28" fmla="*/ 6 w 522"/>
                <a:gd name="T29" fmla="*/ 231 h 522"/>
                <a:gd name="T30" fmla="*/ 0 w 522"/>
                <a:gd name="T31" fmla="*/ 257 h 522"/>
                <a:gd name="T32" fmla="*/ 0 w 522"/>
                <a:gd name="T33" fmla="*/ 260 h 522"/>
                <a:gd name="T34" fmla="*/ 0 w 522"/>
                <a:gd name="T35" fmla="*/ 262 h 522"/>
                <a:gd name="T36" fmla="*/ 0 w 522"/>
                <a:gd name="T37" fmla="*/ 267 h 522"/>
                <a:gd name="T38" fmla="*/ 2 w 522"/>
                <a:gd name="T39" fmla="*/ 292 h 522"/>
                <a:gd name="T40" fmla="*/ 4 w 522"/>
                <a:gd name="T41" fmla="*/ 307 h 522"/>
                <a:gd name="T42" fmla="*/ 22 w 522"/>
                <a:gd name="T43" fmla="*/ 367 h 522"/>
                <a:gd name="T44" fmla="*/ 56 w 522"/>
                <a:gd name="T45" fmla="*/ 417 h 522"/>
                <a:gd name="T46" fmla="*/ 68 w 522"/>
                <a:gd name="T47" fmla="*/ 437 h 522"/>
                <a:gd name="T48" fmla="*/ 70 w 522"/>
                <a:gd name="T49" fmla="*/ 439 h 522"/>
                <a:gd name="T50" fmla="*/ 72 w 522"/>
                <a:gd name="T51" fmla="*/ 442 h 522"/>
                <a:gd name="T52" fmla="*/ 103 w 522"/>
                <a:gd name="T53" fmla="*/ 469 h 522"/>
                <a:gd name="T54" fmla="*/ 130 w 522"/>
                <a:gd name="T55" fmla="*/ 487 h 522"/>
                <a:gd name="T56" fmla="*/ 139 w 522"/>
                <a:gd name="T57" fmla="*/ 492 h 522"/>
                <a:gd name="T58" fmla="*/ 170 w 522"/>
                <a:gd name="T59" fmla="*/ 506 h 522"/>
                <a:gd name="T60" fmla="*/ 202 w 522"/>
                <a:gd name="T61" fmla="*/ 511 h 522"/>
                <a:gd name="T62" fmla="*/ 203 w 522"/>
                <a:gd name="T63" fmla="*/ 516 h 522"/>
                <a:gd name="T64" fmla="*/ 205 w 522"/>
                <a:gd name="T65" fmla="*/ 516 h 522"/>
                <a:gd name="T66" fmla="*/ 207 w 522"/>
                <a:gd name="T67" fmla="*/ 517 h 522"/>
                <a:gd name="T68" fmla="*/ 209 w 522"/>
                <a:gd name="T69" fmla="*/ 517 h 522"/>
                <a:gd name="T70" fmla="*/ 251 w 522"/>
                <a:gd name="T71" fmla="*/ 522 h 522"/>
                <a:gd name="T72" fmla="*/ 240 w 522"/>
                <a:gd name="T73" fmla="*/ 518 h 522"/>
                <a:gd name="T74" fmla="*/ 322 w 522"/>
                <a:gd name="T75" fmla="*/ 515 h 522"/>
                <a:gd name="T76" fmla="*/ 329 w 522"/>
                <a:gd name="T77" fmla="*/ 513 h 522"/>
                <a:gd name="T78" fmla="*/ 331 w 522"/>
                <a:gd name="T79" fmla="*/ 513 h 522"/>
                <a:gd name="T80" fmla="*/ 439 w 522"/>
                <a:gd name="T81" fmla="*/ 447 h 522"/>
                <a:gd name="T82" fmla="*/ 433 w 522"/>
                <a:gd name="T83" fmla="*/ 458 h 522"/>
                <a:gd name="T84" fmla="*/ 461 w 522"/>
                <a:gd name="T85" fmla="*/ 429 h 522"/>
                <a:gd name="T86" fmla="*/ 463 w 522"/>
                <a:gd name="T87" fmla="*/ 427 h 522"/>
                <a:gd name="T88" fmla="*/ 465 w 522"/>
                <a:gd name="T89" fmla="*/ 425 h 522"/>
                <a:gd name="T90" fmla="*/ 467 w 522"/>
                <a:gd name="T91" fmla="*/ 422 h 522"/>
                <a:gd name="T92" fmla="*/ 480 w 522"/>
                <a:gd name="T93" fmla="*/ 404 h 522"/>
                <a:gd name="T94" fmla="*/ 500 w 522"/>
                <a:gd name="T95" fmla="*/ 367 h 522"/>
                <a:gd name="T96" fmla="*/ 504 w 522"/>
                <a:gd name="T97" fmla="*/ 358 h 522"/>
                <a:gd name="T98" fmla="*/ 505 w 522"/>
                <a:gd name="T99" fmla="*/ 356 h 522"/>
                <a:gd name="T100" fmla="*/ 522 w 522"/>
                <a:gd name="T101" fmla="*/ 244 h 522"/>
                <a:gd name="T102" fmla="*/ 500 w 522"/>
                <a:gd name="T103" fmla="*/ 156 h 522"/>
                <a:gd name="T104" fmla="*/ 490 w 522"/>
                <a:gd name="T105" fmla="*/ 135 h 522"/>
                <a:gd name="T106" fmla="*/ 430 w 522"/>
                <a:gd name="T107" fmla="*/ 61 h 522"/>
                <a:gd name="T108" fmla="*/ 404 w 522"/>
                <a:gd name="T109" fmla="*/ 42 h 522"/>
                <a:gd name="T110" fmla="*/ 403 w 522"/>
                <a:gd name="T111" fmla="*/ 41 h 522"/>
                <a:gd name="T112" fmla="*/ 378 w 522"/>
                <a:gd name="T113" fmla="*/ 27 h 522"/>
                <a:gd name="T114" fmla="*/ 369 w 522"/>
                <a:gd name="T115" fmla="*/ 23 h 522"/>
                <a:gd name="T116" fmla="*/ 366 w 522"/>
                <a:gd name="T117" fmla="*/ 22 h 522"/>
                <a:gd name="T118" fmla="*/ 365 w 522"/>
                <a:gd name="T119" fmla="*/ 21 h 522"/>
                <a:gd name="T120" fmla="*/ 339 w 522"/>
                <a:gd name="T121" fmla="*/ 12 h 522"/>
                <a:gd name="T122" fmla="*/ 286 w 522"/>
                <a:gd name="T123" fmla="*/ 1 h 522"/>
                <a:gd name="T124" fmla="*/ 261 w 522"/>
                <a:gd name="T12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522">
                  <a:moveTo>
                    <a:pt x="261" y="0"/>
                  </a:move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60" y="0"/>
                  </a:cubicBezTo>
                  <a:cubicBezTo>
                    <a:pt x="260" y="0"/>
                    <a:pt x="260"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9" y="0"/>
                    <a:pt x="259" y="0"/>
                    <a:pt x="259"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8" y="0"/>
                    <a:pt x="258" y="0"/>
                    <a:pt x="258"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7" y="0"/>
                    <a:pt x="257" y="0"/>
                    <a:pt x="257"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6" y="0"/>
                    <a:pt x="256" y="0"/>
                  </a:cubicBezTo>
                  <a:cubicBezTo>
                    <a:pt x="256"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5" y="0"/>
                  </a:cubicBezTo>
                  <a:cubicBezTo>
                    <a:pt x="255" y="0"/>
                    <a:pt x="255" y="0"/>
                    <a:pt x="254" y="0"/>
                  </a:cubicBezTo>
                  <a:cubicBezTo>
                    <a:pt x="254" y="0"/>
                    <a:pt x="254" y="0"/>
                    <a:pt x="254" y="0"/>
                  </a:cubicBezTo>
                  <a:cubicBezTo>
                    <a:pt x="254" y="0"/>
                    <a:pt x="254" y="0"/>
                    <a:pt x="254" y="0"/>
                  </a:cubicBezTo>
                  <a:cubicBezTo>
                    <a:pt x="254" y="0"/>
                    <a:pt x="254" y="0"/>
                    <a:pt x="254" y="0"/>
                  </a:cubicBezTo>
                  <a:cubicBezTo>
                    <a:pt x="254" y="0"/>
                    <a:pt x="254" y="0"/>
                    <a:pt x="254" y="0"/>
                  </a:cubicBezTo>
                  <a:cubicBezTo>
                    <a:pt x="254" y="0"/>
                    <a:pt x="254" y="0"/>
                    <a:pt x="254" y="0"/>
                  </a:cubicBezTo>
                  <a:cubicBezTo>
                    <a:pt x="250" y="0"/>
                    <a:pt x="245" y="0"/>
                    <a:pt x="241" y="1"/>
                  </a:cubicBezTo>
                  <a:cubicBezTo>
                    <a:pt x="241" y="5"/>
                    <a:pt x="241" y="5"/>
                    <a:pt x="241" y="5"/>
                  </a:cubicBezTo>
                  <a:cubicBezTo>
                    <a:pt x="248" y="4"/>
                    <a:pt x="255" y="4"/>
                    <a:pt x="261" y="4"/>
                  </a:cubicBezTo>
                  <a:cubicBezTo>
                    <a:pt x="261" y="0"/>
                    <a:pt x="261" y="0"/>
                    <a:pt x="261" y="0"/>
                  </a:cubicBezTo>
                  <a:cubicBezTo>
                    <a:pt x="261" y="0"/>
                    <a:pt x="261" y="0"/>
                    <a:pt x="261" y="0"/>
                  </a:cubicBezTo>
                  <a:close/>
                  <a:moveTo>
                    <a:pt x="221" y="3"/>
                  </a:moveTo>
                  <a:cubicBezTo>
                    <a:pt x="220" y="3"/>
                    <a:pt x="219" y="3"/>
                    <a:pt x="218" y="3"/>
                  </a:cubicBezTo>
                  <a:cubicBezTo>
                    <a:pt x="218" y="3"/>
                    <a:pt x="218" y="3"/>
                    <a:pt x="218" y="3"/>
                  </a:cubicBezTo>
                  <a:cubicBezTo>
                    <a:pt x="218" y="3"/>
                    <a:pt x="218" y="3"/>
                    <a:pt x="218" y="3"/>
                  </a:cubicBezTo>
                  <a:cubicBezTo>
                    <a:pt x="218" y="3"/>
                    <a:pt x="218" y="3"/>
                    <a:pt x="218"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3"/>
                  </a:cubicBezTo>
                  <a:cubicBezTo>
                    <a:pt x="217" y="3"/>
                    <a:pt x="217" y="3"/>
                    <a:pt x="217" y="4"/>
                  </a:cubicBezTo>
                  <a:cubicBezTo>
                    <a:pt x="217" y="4"/>
                    <a:pt x="217" y="4"/>
                    <a:pt x="217" y="4"/>
                  </a:cubicBezTo>
                  <a:cubicBezTo>
                    <a:pt x="217" y="4"/>
                    <a:pt x="217" y="4"/>
                    <a:pt x="217" y="4"/>
                  </a:cubicBezTo>
                  <a:cubicBezTo>
                    <a:pt x="217" y="4"/>
                    <a:pt x="217" y="4"/>
                    <a:pt x="217" y="4"/>
                  </a:cubicBezTo>
                  <a:cubicBezTo>
                    <a:pt x="217" y="4"/>
                    <a:pt x="217" y="4"/>
                    <a:pt x="217" y="4"/>
                  </a:cubicBezTo>
                  <a:cubicBezTo>
                    <a:pt x="217" y="4"/>
                    <a:pt x="217" y="4"/>
                    <a:pt x="217" y="4"/>
                  </a:cubicBezTo>
                  <a:cubicBezTo>
                    <a:pt x="213" y="4"/>
                    <a:pt x="209" y="5"/>
                    <a:pt x="205" y="6"/>
                  </a:cubicBezTo>
                  <a:cubicBezTo>
                    <a:pt x="205" y="6"/>
                    <a:pt x="205" y="6"/>
                    <a:pt x="205" y="6"/>
                  </a:cubicBezTo>
                  <a:cubicBezTo>
                    <a:pt x="205" y="6"/>
                    <a:pt x="205" y="6"/>
                    <a:pt x="205" y="6"/>
                  </a:cubicBezTo>
                  <a:cubicBezTo>
                    <a:pt x="205" y="6"/>
                    <a:pt x="205" y="6"/>
                    <a:pt x="205" y="6"/>
                  </a:cubicBezTo>
                  <a:cubicBezTo>
                    <a:pt x="205" y="6"/>
                    <a:pt x="205" y="6"/>
                    <a:pt x="205" y="6"/>
                  </a:cubicBezTo>
                  <a:cubicBezTo>
                    <a:pt x="205" y="6"/>
                    <a:pt x="205" y="6"/>
                    <a:pt x="205" y="6"/>
                  </a:cubicBezTo>
                  <a:cubicBezTo>
                    <a:pt x="205" y="6"/>
                    <a:pt x="205" y="6"/>
                    <a:pt x="205" y="6"/>
                  </a:cubicBezTo>
                  <a:cubicBezTo>
                    <a:pt x="205" y="6"/>
                    <a:pt x="205" y="6"/>
                    <a:pt x="205" y="6"/>
                  </a:cubicBezTo>
                  <a:cubicBezTo>
                    <a:pt x="205" y="6"/>
                    <a:pt x="205" y="6"/>
                    <a:pt x="205" y="6"/>
                  </a:cubicBezTo>
                  <a:cubicBezTo>
                    <a:pt x="205" y="6"/>
                    <a:pt x="205" y="6"/>
                    <a:pt x="205" y="6"/>
                  </a:cubicBezTo>
                  <a:cubicBezTo>
                    <a:pt x="205" y="6"/>
                    <a:pt x="205"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4" y="6"/>
                    <a:pt x="204" y="6"/>
                    <a:pt x="204" y="6"/>
                  </a:cubicBezTo>
                  <a:cubicBezTo>
                    <a:pt x="203" y="6"/>
                    <a:pt x="202" y="6"/>
                    <a:pt x="202" y="7"/>
                  </a:cubicBezTo>
                  <a:cubicBezTo>
                    <a:pt x="202" y="10"/>
                    <a:pt x="202" y="10"/>
                    <a:pt x="202" y="10"/>
                  </a:cubicBezTo>
                  <a:cubicBezTo>
                    <a:pt x="209" y="9"/>
                    <a:pt x="215" y="8"/>
                    <a:pt x="222" y="7"/>
                  </a:cubicBezTo>
                  <a:cubicBezTo>
                    <a:pt x="221" y="3"/>
                    <a:pt x="221" y="3"/>
                    <a:pt x="221" y="3"/>
                  </a:cubicBezTo>
                  <a:close/>
                  <a:moveTo>
                    <a:pt x="182" y="12"/>
                  </a:moveTo>
                  <a:cubicBezTo>
                    <a:pt x="181" y="12"/>
                    <a:pt x="180" y="13"/>
                    <a:pt x="178" y="13"/>
                  </a:cubicBezTo>
                  <a:cubicBezTo>
                    <a:pt x="178" y="13"/>
                    <a:pt x="178" y="13"/>
                    <a:pt x="178" y="13"/>
                  </a:cubicBezTo>
                  <a:cubicBezTo>
                    <a:pt x="178" y="13"/>
                    <a:pt x="178" y="13"/>
                    <a:pt x="178" y="13"/>
                  </a:cubicBezTo>
                  <a:cubicBezTo>
                    <a:pt x="178" y="13"/>
                    <a:pt x="178" y="13"/>
                    <a:pt x="178" y="13"/>
                  </a:cubicBezTo>
                  <a:cubicBezTo>
                    <a:pt x="178" y="13"/>
                    <a:pt x="178" y="13"/>
                    <a:pt x="178" y="13"/>
                  </a:cubicBezTo>
                  <a:cubicBezTo>
                    <a:pt x="178" y="13"/>
                    <a:pt x="178" y="13"/>
                    <a:pt x="178" y="13"/>
                  </a:cubicBezTo>
                  <a:cubicBezTo>
                    <a:pt x="178" y="13"/>
                    <a:pt x="178" y="13"/>
                    <a:pt x="178" y="13"/>
                  </a:cubicBezTo>
                  <a:cubicBezTo>
                    <a:pt x="178" y="13"/>
                    <a:pt x="178" y="13"/>
                    <a:pt x="178" y="13"/>
                  </a:cubicBezTo>
                  <a:cubicBezTo>
                    <a:pt x="178" y="13"/>
                    <a:pt x="178" y="13"/>
                    <a:pt x="178" y="13"/>
                  </a:cubicBezTo>
                  <a:cubicBezTo>
                    <a:pt x="178" y="13"/>
                    <a:pt x="178" y="13"/>
                    <a:pt x="178" y="13"/>
                  </a:cubicBezTo>
                  <a:cubicBezTo>
                    <a:pt x="177" y="13"/>
                    <a:pt x="177" y="13"/>
                    <a:pt x="177" y="13"/>
                  </a:cubicBezTo>
                  <a:cubicBezTo>
                    <a:pt x="177" y="13"/>
                    <a:pt x="177" y="13"/>
                    <a:pt x="177" y="13"/>
                  </a:cubicBezTo>
                  <a:cubicBezTo>
                    <a:pt x="177" y="13"/>
                    <a:pt x="177" y="13"/>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7" y="14"/>
                  </a:cubicBezTo>
                  <a:cubicBezTo>
                    <a:pt x="177" y="14"/>
                    <a:pt x="177"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6" y="14"/>
                    <a:pt x="176" y="14"/>
                  </a:cubicBezTo>
                  <a:cubicBezTo>
                    <a:pt x="176"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5" y="14"/>
                    <a:pt x="175" y="14"/>
                    <a:pt x="175" y="14"/>
                  </a:cubicBezTo>
                  <a:cubicBezTo>
                    <a:pt x="174" y="14"/>
                    <a:pt x="174" y="14"/>
                    <a:pt x="174" y="14"/>
                  </a:cubicBezTo>
                  <a:cubicBezTo>
                    <a:pt x="174" y="14"/>
                    <a:pt x="174" y="14"/>
                    <a:pt x="174" y="14"/>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4" y="15"/>
                    <a:pt x="174"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3" y="15"/>
                    <a:pt x="173" y="15"/>
                    <a:pt x="173" y="15"/>
                  </a:cubicBezTo>
                  <a:cubicBezTo>
                    <a:pt x="172" y="15"/>
                    <a:pt x="172" y="15"/>
                    <a:pt x="172" y="15"/>
                  </a:cubicBezTo>
                  <a:cubicBezTo>
                    <a:pt x="172" y="15"/>
                    <a:pt x="172" y="15"/>
                    <a:pt x="172" y="15"/>
                  </a:cubicBezTo>
                  <a:cubicBezTo>
                    <a:pt x="172" y="15"/>
                    <a:pt x="172" y="15"/>
                    <a:pt x="172" y="15"/>
                  </a:cubicBezTo>
                  <a:cubicBezTo>
                    <a:pt x="172" y="15"/>
                    <a:pt x="172" y="15"/>
                    <a:pt x="172" y="15"/>
                  </a:cubicBezTo>
                  <a:cubicBezTo>
                    <a:pt x="172" y="15"/>
                    <a:pt x="172" y="15"/>
                    <a:pt x="172" y="15"/>
                  </a:cubicBezTo>
                  <a:cubicBezTo>
                    <a:pt x="172" y="15"/>
                    <a:pt x="172" y="15"/>
                    <a:pt x="172" y="15"/>
                  </a:cubicBezTo>
                  <a:cubicBezTo>
                    <a:pt x="172" y="15"/>
                    <a:pt x="171" y="16"/>
                    <a:pt x="171" y="16"/>
                  </a:cubicBezTo>
                  <a:cubicBezTo>
                    <a:pt x="171" y="16"/>
                    <a:pt x="171" y="16"/>
                    <a:pt x="171" y="16"/>
                  </a:cubicBezTo>
                  <a:cubicBezTo>
                    <a:pt x="169" y="17"/>
                    <a:pt x="166" y="18"/>
                    <a:pt x="163" y="19"/>
                  </a:cubicBezTo>
                  <a:cubicBezTo>
                    <a:pt x="165" y="22"/>
                    <a:pt x="165" y="22"/>
                    <a:pt x="165" y="22"/>
                  </a:cubicBezTo>
                  <a:cubicBezTo>
                    <a:pt x="171" y="20"/>
                    <a:pt x="177" y="18"/>
                    <a:pt x="183" y="16"/>
                  </a:cubicBezTo>
                  <a:cubicBezTo>
                    <a:pt x="182" y="12"/>
                    <a:pt x="182" y="12"/>
                    <a:pt x="182" y="12"/>
                  </a:cubicBezTo>
                  <a:close/>
                  <a:moveTo>
                    <a:pt x="145" y="27"/>
                  </a:moveTo>
                  <a:cubicBezTo>
                    <a:pt x="143" y="28"/>
                    <a:pt x="140" y="30"/>
                    <a:pt x="137" y="31"/>
                  </a:cubicBezTo>
                  <a:cubicBezTo>
                    <a:pt x="137" y="31"/>
                    <a:pt x="137" y="31"/>
                    <a:pt x="137" y="31"/>
                  </a:cubicBezTo>
                  <a:cubicBezTo>
                    <a:pt x="137" y="31"/>
                    <a:pt x="137" y="31"/>
                    <a:pt x="137" y="31"/>
                  </a:cubicBezTo>
                  <a:cubicBezTo>
                    <a:pt x="137" y="31"/>
                    <a:pt x="137" y="31"/>
                    <a:pt x="137" y="31"/>
                  </a:cubicBezTo>
                  <a:cubicBezTo>
                    <a:pt x="134" y="33"/>
                    <a:pt x="131" y="35"/>
                    <a:pt x="128" y="36"/>
                  </a:cubicBezTo>
                  <a:cubicBezTo>
                    <a:pt x="130" y="40"/>
                    <a:pt x="130" y="40"/>
                    <a:pt x="130" y="40"/>
                  </a:cubicBezTo>
                  <a:cubicBezTo>
                    <a:pt x="135" y="36"/>
                    <a:pt x="141" y="33"/>
                    <a:pt x="147" y="30"/>
                  </a:cubicBezTo>
                  <a:cubicBezTo>
                    <a:pt x="145" y="27"/>
                    <a:pt x="145" y="27"/>
                    <a:pt x="145" y="27"/>
                  </a:cubicBezTo>
                  <a:close/>
                  <a:moveTo>
                    <a:pt x="111" y="47"/>
                  </a:moveTo>
                  <a:cubicBezTo>
                    <a:pt x="105" y="51"/>
                    <a:pt x="100" y="55"/>
                    <a:pt x="95" y="59"/>
                  </a:cubicBezTo>
                  <a:cubicBezTo>
                    <a:pt x="98" y="62"/>
                    <a:pt x="98" y="62"/>
                    <a:pt x="98" y="62"/>
                  </a:cubicBezTo>
                  <a:cubicBezTo>
                    <a:pt x="103" y="58"/>
                    <a:pt x="108" y="54"/>
                    <a:pt x="113" y="51"/>
                  </a:cubicBezTo>
                  <a:cubicBezTo>
                    <a:pt x="111" y="47"/>
                    <a:pt x="111" y="47"/>
                    <a:pt x="111" y="47"/>
                  </a:cubicBezTo>
                  <a:close/>
                  <a:moveTo>
                    <a:pt x="80" y="73"/>
                  </a:moveTo>
                  <a:cubicBezTo>
                    <a:pt x="78" y="75"/>
                    <a:pt x="75" y="78"/>
                    <a:pt x="73" y="80"/>
                  </a:cubicBezTo>
                  <a:cubicBezTo>
                    <a:pt x="73" y="80"/>
                    <a:pt x="73" y="80"/>
                    <a:pt x="73" y="80"/>
                  </a:cubicBezTo>
                  <a:cubicBezTo>
                    <a:pt x="73" y="80"/>
                    <a:pt x="73" y="80"/>
                    <a:pt x="72" y="80"/>
                  </a:cubicBezTo>
                  <a:cubicBezTo>
                    <a:pt x="72" y="80"/>
                    <a:pt x="72" y="80"/>
                    <a:pt x="72" y="80"/>
                  </a:cubicBezTo>
                  <a:cubicBezTo>
                    <a:pt x="72" y="80"/>
                    <a:pt x="72" y="80"/>
                    <a:pt x="72" y="80"/>
                  </a:cubicBezTo>
                  <a:cubicBezTo>
                    <a:pt x="72" y="80"/>
                    <a:pt x="72" y="80"/>
                    <a:pt x="72" y="80"/>
                  </a:cubicBezTo>
                  <a:cubicBezTo>
                    <a:pt x="72" y="80"/>
                    <a:pt x="72" y="80"/>
                    <a:pt x="72" y="80"/>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1" y="81"/>
                  </a:cubicBezTo>
                  <a:cubicBezTo>
                    <a:pt x="71" y="81"/>
                    <a:pt x="71" y="81"/>
                    <a:pt x="71" y="81"/>
                  </a:cubicBezTo>
                  <a:cubicBezTo>
                    <a:pt x="71" y="81"/>
                    <a:pt x="71" y="81"/>
                    <a:pt x="71" y="81"/>
                  </a:cubicBezTo>
                  <a:cubicBezTo>
                    <a:pt x="71" y="81"/>
                    <a:pt x="71" y="81"/>
                    <a:pt x="71" y="81"/>
                  </a:cubicBezTo>
                  <a:cubicBezTo>
                    <a:pt x="71" y="81"/>
                    <a:pt x="71" y="81"/>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1" y="82"/>
                    <a:pt x="71" y="82"/>
                    <a:pt x="71" y="82"/>
                  </a:cubicBezTo>
                  <a:cubicBezTo>
                    <a:pt x="70" y="82"/>
                    <a:pt x="70" y="82"/>
                    <a:pt x="70" y="82"/>
                  </a:cubicBezTo>
                  <a:cubicBezTo>
                    <a:pt x="70" y="82"/>
                    <a:pt x="70" y="82"/>
                    <a:pt x="70" y="82"/>
                  </a:cubicBezTo>
                  <a:cubicBezTo>
                    <a:pt x="70" y="82"/>
                    <a:pt x="70" y="82"/>
                    <a:pt x="70" y="82"/>
                  </a:cubicBezTo>
                  <a:cubicBezTo>
                    <a:pt x="70" y="82"/>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70" y="83"/>
                    <a:pt x="70" y="83"/>
                  </a:cubicBezTo>
                  <a:cubicBezTo>
                    <a:pt x="70" y="83"/>
                    <a:pt x="69" y="83"/>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9" y="84"/>
                    <a:pt x="69" y="84"/>
                    <a:pt x="69" y="84"/>
                  </a:cubicBezTo>
                  <a:cubicBezTo>
                    <a:pt x="68" y="84"/>
                    <a:pt x="68" y="84"/>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5"/>
                    <a:pt x="68" y="85"/>
                    <a:pt x="68" y="85"/>
                  </a:cubicBezTo>
                  <a:cubicBezTo>
                    <a:pt x="68" y="86"/>
                    <a:pt x="68"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6"/>
                    <a:pt x="67" y="86"/>
                  </a:cubicBezTo>
                  <a:cubicBezTo>
                    <a:pt x="67" y="86"/>
                    <a:pt x="67" y="87"/>
                    <a:pt x="67" y="87"/>
                  </a:cubicBezTo>
                  <a:cubicBezTo>
                    <a:pt x="67" y="87"/>
                    <a:pt x="67" y="87"/>
                    <a:pt x="67" y="87"/>
                  </a:cubicBezTo>
                  <a:cubicBezTo>
                    <a:pt x="67" y="87"/>
                    <a:pt x="67" y="87"/>
                    <a:pt x="66" y="87"/>
                  </a:cubicBezTo>
                  <a:cubicBezTo>
                    <a:pt x="66" y="87"/>
                    <a:pt x="66" y="87"/>
                    <a:pt x="66" y="87"/>
                  </a:cubicBezTo>
                  <a:cubicBezTo>
                    <a:pt x="66" y="87"/>
                    <a:pt x="66" y="87"/>
                    <a:pt x="66" y="87"/>
                  </a:cubicBezTo>
                  <a:cubicBezTo>
                    <a:pt x="66" y="87"/>
                    <a:pt x="66" y="87"/>
                    <a:pt x="66" y="87"/>
                  </a:cubicBezTo>
                  <a:cubicBezTo>
                    <a:pt x="66" y="87"/>
                    <a:pt x="66" y="87"/>
                    <a:pt x="66" y="87"/>
                  </a:cubicBezTo>
                  <a:cubicBezTo>
                    <a:pt x="66" y="87"/>
                    <a:pt x="66" y="87"/>
                    <a:pt x="66" y="87"/>
                  </a:cubicBezTo>
                  <a:cubicBezTo>
                    <a:pt x="69" y="90"/>
                    <a:pt x="69" y="90"/>
                    <a:pt x="69" y="90"/>
                  </a:cubicBezTo>
                  <a:cubicBezTo>
                    <a:pt x="74" y="85"/>
                    <a:pt x="78" y="80"/>
                    <a:pt x="83" y="76"/>
                  </a:cubicBezTo>
                  <a:cubicBezTo>
                    <a:pt x="80" y="73"/>
                    <a:pt x="80" y="73"/>
                    <a:pt x="80" y="73"/>
                  </a:cubicBezTo>
                  <a:close/>
                  <a:moveTo>
                    <a:pt x="53" y="102"/>
                  </a:moveTo>
                  <a:cubicBezTo>
                    <a:pt x="53" y="104"/>
                    <a:pt x="52" y="105"/>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47" y="111"/>
                    <a:pt x="45" y="115"/>
                    <a:pt x="42" y="119"/>
                  </a:cubicBezTo>
                  <a:cubicBezTo>
                    <a:pt x="45" y="121"/>
                    <a:pt x="45" y="121"/>
                    <a:pt x="45" y="121"/>
                  </a:cubicBezTo>
                  <a:cubicBezTo>
                    <a:pt x="49" y="115"/>
                    <a:pt x="53" y="110"/>
                    <a:pt x="57" y="105"/>
                  </a:cubicBezTo>
                  <a:cubicBezTo>
                    <a:pt x="53" y="102"/>
                    <a:pt x="53" y="102"/>
                    <a:pt x="53" y="102"/>
                  </a:cubicBezTo>
                  <a:close/>
                  <a:moveTo>
                    <a:pt x="32" y="136"/>
                  </a:moveTo>
                  <a:cubicBezTo>
                    <a:pt x="31" y="136"/>
                    <a:pt x="31" y="137"/>
                    <a:pt x="31" y="137"/>
                  </a:cubicBezTo>
                  <a:cubicBezTo>
                    <a:pt x="31" y="137"/>
                    <a:pt x="31" y="137"/>
                    <a:pt x="31" y="137"/>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1" y="138"/>
                    <a:pt x="31" y="138"/>
                    <a:pt x="31" y="138"/>
                  </a:cubicBezTo>
                  <a:cubicBezTo>
                    <a:pt x="31" y="138"/>
                    <a:pt x="31" y="138"/>
                    <a:pt x="30" y="138"/>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28" y="143"/>
                    <a:pt x="25" y="148"/>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3"/>
                    <a:pt x="23" y="153"/>
                    <a:pt x="23" y="153"/>
                  </a:cubicBezTo>
                  <a:cubicBezTo>
                    <a:pt x="23" y="154"/>
                    <a:pt x="23" y="154"/>
                    <a:pt x="23" y="154"/>
                  </a:cubicBezTo>
                  <a:cubicBezTo>
                    <a:pt x="23" y="154"/>
                    <a:pt x="23" y="154"/>
                    <a:pt x="23" y="154"/>
                  </a:cubicBezTo>
                  <a:cubicBezTo>
                    <a:pt x="23" y="154"/>
                    <a:pt x="23" y="154"/>
                    <a:pt x="23" y="154"/>
                  </a:cubicBezTo>
                  <a:cubicBezTo>
                    <a:pt x="23" y="154"/>
                    <a:pt x="23" y="154"/>
                    <a:pt x="23" y="154"/>
                  </a:cubicBezTo>
                  <a:cubicBezTo>
                    <a:pt x="23" y="154"/>
                    <a:pt x="23" y="154"/>
                    <a:pt x="23" y="154"/>
                  </a:cubicBezTo>
                  <a:cubicBezTo>
                    <a:pt x="23" y="154"/>
                    <a:pt x="23" y="154"/>
                    <a:pt x="23" y="154"/>
                  </a:cubicBezTo>
                  <a:cubicBezTo>
                    <a:pt x="26" y="155"/>
                    <a:pt x="26" y="155"/>
                    <a:pt x="26" y="155"/>
                  </a:cubicBezTo>
                  <a:cubicBezTo>
                    <a:pt x="29" y="150"/>
                    <a:pt x="32" y="144"/>
                    <a:pt x="35" y="138"/>
                  </a:cubicBezTo>
                  <a:cubicBezTo>
                    <a:pt x="32" y="136"/>
                    <a:pt x="32" y="136"/>
                    <a:pt x="32" y="136"/>
                  </a:cubicBezTo>
                  <a:close/>
                  <a:moveTo>
                    <a:pt x="15" y="172"/>
                  </a:moveTo>
                  <a:cubicBezTo>
                    <a:pt x="14" y="176"/>
                    <a:pt x="13" y="180"/>
                    <a:pt x="11" y="184"/>
                  </a:cubicBezTo>
                  <a:cubicBezTo>
                    <a:pt x="11" y="184"/>
                    <a:pt x="11" y="184"/>
                    <a:pt x="11" y="184"/>
                  </a:cubicBezTo>
                  <a:cubicBezTo>
                    <a:pt x="11" y="184"/>
                    <a:pt x="11" y="184"/>
                    <a:pt x="11" y="184"/>
                  </a:cubicBezTo>
                  <a:cubicBezTo>
                    <a:pt x="11" y="184"/>
                    <a:pt x="11" y="184"/>
                    <a:pt x="11" y="184"/>
                  </a:cubicBezTo>
                  <a:cubicBezTo>
                    <a:pt x="11" y="187"/>
                    <a:pt x="10" y="189"/>
                    <a:pt x="9" y="191"/>
                  </a:cubicBezTo>
                  <a:cubicBezTo>
                    <a:pt x="13" y="192"/>
                    <a:pt x="13" y="192"/>
                    <a:pt x="13" y="192"/>
                  </a:cubicBezTo>
                  <a:cubicBezTo>
                    <a:pt x="15" y="186"/>
                    <a:pt x="17" y="180"/>
                    <a:pt x="19" y="174"/>
                  </a:cubicBezTo>
                  <a:cubicBezTo>
                    <a:pt x="15" y="172"/>
                    <a:pt x="15" y="172"/>
                    <a:pt x="15" y="172"/>
                  </a:cubicBezTo>
                  <a:close/>
                  <a:moveTo>
                    <a:pt x="5" y="211"/>
                  </a:moveTo>
                  <a:cubicBezTo>
                    <a:pt x="4" y="213"/>
                    <a:pt x="4" y="215"/>
                    <a:pt x="3" y="218"/>
                  </a:cubicBezTo>
                  <a:cubicBezTo>
                    <a:pt x="3" y="218"/>
                    <a:pt x="3" y="218"/>
                    <a:pt x="3" y="218"/>
                  </a:cubicBezTo>
                  <a:cubicBezTo>
                    <a:pt x="3" y="218"/>
                    <a:pt x="3" y="218"/>
                    <a:pt x="3" y="218"/>
                  </a:cubicBezTo>
                  <a:cubicBezTo>
                    <a:pt x="3" y="218"/>
                    <a:pt x="3" y="218"/>
                    <a:pt x="3" y="218"/>
                  </a:cubicBezTo>
                  <a:cubicBezTo>
                    <a:pt x="3" y="218"/>
                    <a:pt x="3" y="218"/>
                    <a:pt x="3" y="218"/>
                  </a:cubicBezTo>
                  <a:cubicBezTo>
                    <a:pt x="3" y="218"/>
                    <a:pt x="3" y="218"/>
                    <a:pt x="3" y="218"/>
                  </a:cubicBezTo>
                  <a:cubicBezTo>
                    <a:pt x="3" y="218"/>
                    <a:pt x="3" y="218"/>
                    <a:pt x="3" y="218"/>
                  </a:cubicBezTo>
                  <a:cubicBezTo>
                    <a:pt x="3" y="218"/>
                    <a:pt x="3" y="218"/>
                    <a:pt x="3" y="218"/>
                  </a:cubicBezTo>
                  <a:cubicBezTo>
                    <a:pt x="3" y="218"/>
                    <a:pt x="3" y="218"/>
                    <a:pt x="3" y="218"/>
                  </a:cubicBezTo>
                  <a:cubicBezTo>
                    <a:pt x="3" y="218"/>
                    <a:pt x="3" y="218"/>
                    <a:pt x="3" y="218"/>
                  </a:cubicBezTo>
                  <a:cubicBezTo>
                    <a:pt x="3" y="218"/>
                    <a:pt x="3" y="218"/>
                    <a:pt x="3" y="218"/>
                  </a:cubicBezTo>
                  <a:cubicBezTo>
                    <a:pt x="3" y="218"/>
                    <a:pt x="3" y="218"/>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19"/>
                    <a:pt x="3" y="219"/>
                    <a:pt x="3" y="219"/>
                  </a:cubicBezTo>
                  <a:cubicBezTo>
                    <a:pt x="3" y="220"/>
                    <a:pt x="3" y="220"/>
                    <a:pt x="3" y="220"/>
                  </a:cubicBezTo>
                  <a:cubicBezTo>
                    <a:pt x="3" y="220"/>
                    <a:pt x="3" y="220"/>
                    <a:pt x="3" y="220"/>
                  </a:cubicBezTo>
                  <a:cubicBezTo>
                    <a:pt x="3" y="220"/>
                    <a:pt x="3" y="220"/>
                    <a:pt x="3" y="220"/>
                  </a:cubicBezTo>
                  <a:cubicBezTo>
                    <a:pt x="3" y="220"/>
                    <a:pt x="3" y="220"/>
                    <a:pt x="3" y="220"/>
                  </a:cubicBezTo>
                  <a:cubicBezTo>
                    <a:pt x="3" y="220"/>
                    <a:pt x="3" y="220"/>
                    <a:pt x="3" y="220"/>
                  </a:cubicBezTo>
                  <a:cubicBezTo>
                    <a:pt x="3" y="220"/>
                    <a:pt x="3" y="220"/>
                    <a:pt x="3" y="220"/>
                  </a:cubicBezTo>
                  <a:cubicBezTo>
                    <a:pt x="3" y="220"/>
                    <a:pt x="3" y="220"/>
                    <a:pt x="3" y="220"/>
                  </a:cubicBezTo>
                  <a:cubicBezTo>
                    <a:pt x="3" y="220"/>
                    <a:pt x="3" y="220"/>
                    <a:pt x="3" y="220"/>
                  </a:cubicBezTo>
                  <a:cubicBezTo>
                    <a:pt x="2" y="224"/>
                    <a:pt x="2" y="227"/>
                    <a:pt x="2" y="231"/>
                  </a:cubicBezTo>
                  <a:cubicBezTo>
                    <a:pt x="6" y="231"/>
                    <a:pt x="6" y="231"/>
                    <a:pt x="6" y="231"/>
                  </a:cubicBezTo>
                  <a:cubicBezTo>
                    <a:pt x="6" y="225"/>
                    <a:pt x="7" y="218"/>
                    <a:pt x="9" y="212"/>
                  </a:cubicBezTo>
                  <a:cubicBezTo>
                    <a:pt x="5" y="211"/>
                    <a:pt x="5" y="211"/>
                    <a:pt x="5" y="211"/>
                  </a:cubicBezTo>
                  <a:close/>
                  <a:moveTo>
                    <a:pt x="0" y="251"/>
                  </a:moveTo>
                  <a:cubicBezTo>
                    <a:pt x="0" y="251"/>
                    <a:pt x="0" y="252"/>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3"/>
                  </a:cubicBezTo>
                  <a:cubicBezTo>
                    <a:pt x="0" y="253"/>
                    <a:pt x="0" y="253"/>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4"/>
                  </a:cubicBezTo>
                  <a:cubicBezTo>
                    <a:pt x="0" y="254"/>
                    <a:pt x="0" y="254"/>
                    <a:pt x="0" y="255"/>
                  </a:cubicBezTo>
                  <a:cubicBezTo>
                    <a:pt x="0" y="255"/>
                    <a:pt x="0" y="255"/>
                    <a:pt x="0" y="255"/>
                  </a:cubicBezTo>
                  <a:cubicBezTo>
                    <a:pt x="0" y="255"/>
                    <a:pt x="0" y="256"/>
                    <a:pt x="0" y="257"/>
                  </a:cubicBezTo>
                  <a:cubicBezTo>
                    <a:pt x="0" y="257"/>
                    <a:pt x="0" y="257"/>
                    <a:pt x="0" y="257"/>
                  </a:cubicBezTo>
                  <a:cubicBezTo>
                    <a:pt x="0" y="257"/>
                    <a:pt x="0" y="257"/>
                    <a:pt x="0" y="257"/>
                  </a:cubicBezTo>
                  <a:cubicBezTo>
                    <a:pt x="0" y="257"/>
                    <a:pt x="0" y="257"/>
                    <a:pt x="0" y="257"/>
                  </a:cubicBezTo>
                  <a:cubicBezTo>
                    <a:pt x="0" y="257"/>
                    <a:pt x="0" y="257"/>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8"/>
                    <a:pt x="0" y="258"/>
                  </a:cubicBezTo>
                  <a:cubicBezTo>
                    <a:pt x="0" y="258"/>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59"/>
                  </a:cubicBezTo>
                  <a:cubicBezTo>
                    <a:pt x="0" y="259"/>
                    <a:pt x="0" y="259"/>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0"/>
                    <a:pt x="0" y="260"/>
                  </a:cubicBezTo>
                  <a:cubicBezTo>
                    <a:pt x="0" y="260"/>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1"/>
                  </a:cubicBezTo>
                  <a:cubicBezTo>
                    <a:pt x="0" y="261"/>
                    <a:pt x="0" y="261"/>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2"/>
                    <a:pt x="0" y="262"/>
                  </a:cubicBezTo>
                  <a:cubicBezTo>
                    <a:pt x="0" y="262"/>
                    <a:pt x="0" y="263"/>
                    <a:pt x="0" y="263"/>
                  </a:cubicBezTo>
                  <a:cubicBezTo>
                    <a:pt x="0" y="263"/>
                    <a:pt x="0" y="263"/>
                    <a:pt x="0" y="263"/>
                  </a:cubicBezTo>
                  <a:cubicBezTo>
                    <a:pt x="0" y="263"/>
                    <a:pt x="0" y="263"/>
                    <a:pt x="0" y="263"/>
                  </a:cubicBezTo>
                  <a:cubicBezTo>
                    <a:pt x="0" y="263"/>
                    <a:pt x="0" y="263"/>
                    <a:pt x="0" y="263"/>
                  </a:cubicBezTo>
                  <a:cubicBezTo>
                    <a:pt x="0" y="263"/>
                    <a:pt x="0" y="263"/>
                    <a:pt x="0" y="263"/>
                  </a:cubicBezTo>
                  <a:cubicBezTo>
                    <a:pt x="0" y="263"/>
                    <a:pt x="0" y="263"/>
                    <a:pt x="0" y="263"/>
                  </a:cubicBezTo>
                  <a:cubicBezTo>
                    <a:pt x="0" y="263"/>
                    <a:pt x="0" y="263"/>
                    <a:pt x="0" y="263"/>
                  </a:cubicBezTo>
                  <a:cubicBezTo>
                    <a:pt x="0" y="263"/>
                    <a:pt x="0" y="263"/>
                    <a:pt x="0" y="263"/>
                  </a:cubicBezTo>
                  <a:cubicBezTo>
                    <a:pt x="0" y="263"/>
                    <a:pt x="0" y="263"/>
                    <a:pt x="0" y="263"/>
                  </a:cubicBezTo>
                  <a:cubicBezTo>
                    <a:pt x="0" y="263"/>
                    <a:pt x="0" y="263"/>
                    <a:pt x="0" y="263"/>
                  </a:cubicBezTo>
                  <a:cubicBezTo>
                    <a:pt x="0" y="264"/>
                    <a:pt x="0" y="265"/>
                    <a:pt x="0" y="266"/>
                  </a:cubicBezTo>
                  <a:cubicBezTo>
                    <a:pt x="0" y="266"/>
                    <a:pt x="0" y="266"/>
                    <a:pt x="0" y="266"/>
                  </a:cubicBezTo>
                  <a:cubicBezTo>
                    <a:pt x="0" y="266"/>
                    <a:pt x="0" y="266"/>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7"/>
                    <a:pt x="0" y="267"/>
                    <a:pt x="0" y="267"/>
                  </a:cubicBezTo>
                  <a:cubicBezTo>
                    <a:pt x="0" y="268"/>
                    <a:pt x="0" y="268"/>
                    <a:pt x="0" y="268"/>
                  </a:cubicBezTo>
                  <a:cubicBezTo>
                    <a:pt x="0" y="268"/>
                    <a:pt x="0" y="268"/>
                    <a:pt x="0" y="268"/>
                  </a:cubicBezTo>
                  <a:cubicBezTo>
                    <a:pt x="0" y="268"/>
                    <a:pt x="0" y="268"/>
                    <a:pt x="0" y="268"/>
                  </a:cubicBezTo>
                  <a:cubicBezTo>
                    <a:pt x="0" y="268"/>
                    <a:pt x="0" y="268"/>
                    <a:pt x="0" y="268"/>
                  </a:cubicBezTo>
                  <a:cubicBezTo>
                    <a:pt x="0" y="268"/>
                    <a:pt x="0" y="268"/>
                    <a:pt x="0" y="268"/>
                  </a:cubicBezTo>
                  <a:cubicBezTo>
                    <a:pt x="0" y="268"/>
                    <a:pt x="0" y="268"/>
                    <a:pt x="0" y="268"/>
                  </a:cubicBezTo>
                  <a:cubicBezTo>
                    <a:pt x="0" y="269"/>
                    <a:pt x="0" y="270"/>
                    <a:pt x="0" y="271"/>
                  </a:cubicBezTo>
                  <a:cubicBezTo>
                    <a:pt x="4" y="270"/>
                    <a:pt x="4" y="270"/>
                    <a:pt x="4" y="270"/>
                  </a:cubicBezTo>
                  <a:cubicBezTo>
                    <a:pt x="4" y="267"/>
                    <a:pt x="4" y="264"/>
                    <a:pt x="4" y="261"/>
                  </a:cubicBezTo>
                  <a:cubicBezTo>
                    <a:pt x="4" y="258"/>
                    <a:pt x="4" y="254"/>
                    <a:pt x="4" y="251"/>
                  </a:cubicBezTo>
                  <a:cubicBezTo>
                    <a:pt x="0" y="251"/>
                    <a:pt x="0" y="251"/>
                    <a:pt x="0" y="251"/>
                  </a:cubicBezTo>
                  <a:close/>
                  <a:moveTo>
                    <a:pt x="5" y="290"/>
                  </a:move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1" y="291"/>
                  </a:cubicBezTo>
                  <a:cubicBezTo>
                    <a:pt x="1" y="291"/>
                    <a:pt x="1" y="291"/>
                    <a:pt x="2" y="291"/>
                  </a:cubicBezTo>
                  <a:cubicBezTo>
                    <a:pt x="2" y="291"/>
                    <a:pt x="2" y="291"/>
                    <a:pt x="2" y="291"/>
                  </a:cubicBezTo>
                  <a:cubicBezTo>
                    <a:pt x="2" y="291"/>
                    <a:pt x="2" y="291"/>
                    <a:pt x="2" y="291"/>
                  </a:cubicBezTo>
                  <a:cubicBezTo>
                    <a:pt x="2" y="291"/>
                    <a:pt x="2" y="291"/>
                    <a:pt x="2" y="291"/>
                  </a:cubicBezTo>
                  <a:cubicBezTo>
                    <a:pt x="2" y="291"/>
                    <a:pt x="2" y="291"/>
                    <a:pt x="2" y="291"/>
                  </a:cubicBezTo>
                  <a:cubicBezTo>
                    <a:pt x="2" y="291"/>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2"/>
                    <a:pt x="2" y="292"/>
                    <a:pt x="2" y="292"/>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3"/>
                  </a:cubicBezTo>
                  <a:cubicBezTo>
                    <a:pt x="2" y="293"/>
                    <a:pt x="2" y="293"/>
                    <a:pt x="2" y="294"/>
                  </a:cubicBezTo>
                  <a:cubicBezTo>
                    <a:pt x="2" y="294"/>
                    <a:pt x="2" y="294"/>
                    <a:pt x="2" y="294"/>
                  </a:cubicBezTo>
                  <a:cubicBezTo>
                    <a:pt x="2" y="298"/>
                    <a:pt x="3" y="302"/>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7"/>
                    <a:pt x="4" y="307"/>
                    <a:pt x="4" y="307"/>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8"/>
                    <a:pt x="4" y="308"/>
                    <a:pt x="4" y="308"/>
                  </a:cubicBezTo>
                  <a:cubicBezTo>
                    <a:pt x="4" y="309"/>
                    <a:pt x="4" y="310"/>
                    <a:pt x="4" y="310"/>
                  </a:cubicBezTo>
                  <a:cubicBezTo>
                    <a:pt x="8" y="310"/>
                    <a:pt x="8" y="310"/>
                    <a:pt x="8" y="310"/>
                  </a:cubicBezTo>
                  <a:cubicBezTo>
                    <a:pt x="7" y="303"/>
                    <a:pt x="6" y="297"/>
                    <a:pt x="5" y="290"/>
                  </a:cubicBezTo>
                  <a:close/>
                  <a:moveTo>
                    <a:pt x="13" y="329"/>
                  </a:moveTo>
                  <a:cubicBezTo>
                    <a:pt x="9" y="330"/>
                    <a:pt x="9" y="330"/>
                    <a:pt x="9" y="330"/>
                  </a:cubicBezTo>
                  <a:cubicBezTo>
                    <a:pt x="11" y="336"/>
                    <a:pt x="13" y="343"/>
                    <a:pt x="15" y="349"/>
                  </a:cubicBezTo>
                  <a:cubicBezTo>
                    <a:pt x="19" y="348"/>
                    <a:pt x="19" y="348"/>
                    <a:pt x="19" y="348"/>
                  </a:cubicBezTo>
                  <a:cubicBezTo>
                    <a:pt x="16" y="341"/>
                    <a:pt x="14" y="335"/>
                    <a:pt x="13" y="329"/>
                  </a:cubicBezTo>
                  <a:close/>
                  <a:moveTo>
                    <a:pt x="26" y="366"/>
                  </a:moveTo>
                  <a:cubicBezTo>
                    <a:pt x="22" y="367"/>
                    <a:pt x="22" y="367"/>
                    <a:pt x="22" y="367"/>
                  </a:cubicBezTo>
                  <a:cubicBezTo>
                    <a:pt x="23" y="370"/>
                    <a:pt x="24" y="372"/>
                    <a:pt x="26" y="374"/>
                  </a:cubicBezTo>
                  <a:cubicBezTo>
                    <a:pt x="26" y="374"/>
                    <a:pt x="26" y="374"/>
                    <a:pt x="26" y="374"/>
                  </a:cubicBezTo>
                  <a:cubicBezTo>
                    <a:pt x="27" y="378"/>
                    <a:pt x="29" y="382"/>
                    <a:pt x="31" y="385"/>
                  </a:cubicBezTo>
                  <a:cubicBezTo>
                    <a:pt x="35" y="383"/>
                    <a:pt x="35" y="383"/>
                    <a:pt x="35" y="383"/>
                  </a:cubicBezTo>
                  <a:cubicBezTo>
                    <a:pt x="32" y="378"/>
                    <a:pt x="29" y="372"/>
                    <a:pt x="26" y="366"/>
                  </a:cubicBezTo>
                  <a:close/>
                  <a:moveTo>
                    <a:pt x="45" y="400"/>
                  </a:moveTo>
                  <a:cubicBezTo>
                    <a:pt x="41" y="403"/>
                    <a:pt x="41" y="403"/>
                    <a:pt x="41" y="403"/>
                  </a:cubicBezTo>
                  <a:cubicBezTo>
                    <a:pt x="41" y="403"/>
                    <a:pt x="41" y="403"/>
                    <a:pt x="41" y="403"/>
                  </a:cubicBezTo>
                  <a:cubicBezTo>
                    <a:pt x="41" y="403"/>
                    <a:pt x="41" y="403"/>
                    <a:pt x="41" y="403"/>
                  </a:cubicBezTo>
                  <a:cubicBezTo>
                    <a:pt x="41" y="403"/>
                    <a:pt x="41" y="403"/>
                    <a:pt x="41" y="403"/>
                  </a:cubicBezTo>
                  <a:cubicBezTo>
                    <a:pt x="41" y="403"/>
                    <a:pt x="41" y="403"/>
                    <a:pt x="41" y="403"/>
                  </a:cubicBezTo>
                  <a:cubicBezTo>
                    <a:pt x="41" y="403"/>
                    <a:pt x="41" y="403"/>
                    <a:pt x="41" y="403"/>
                  </a:cubicBezTo>
                  <a:cubicBezTo>
                    <a:pt x="41" y="403"/>
                    <a:pt x="41" y="403"/>
                    <a:pt x="41" y="403"/>
                  </a:cubicBezTo>
                  <a:cubicBezTo>
                    <a:pt x="45" y="408"/>
                    <a:pt x="48" y="413"/>
                    <a:pt x="52" y="418"/>
                  </a:cubicBezTo>
                  <a:cubicBezTo>
                    <a:pt x="52" y="418"/>
                    <a:pt x="52" y="418"/>
                    <a:pt x="52" y="418"/>
                  </a:cubicBezTo>
                  <a:cubicBezTo>
                    <a:pt x="52" y="418"/>
                    <a:pt x="52" y="418"/>
                    <a:pt x="52" y="418"/>
                  </a:cubicBezTo>
                  <a:cubicBezTo>
                    <a:pt x="52" y="418"/>
                    <a:pt x="52" y="418"/>
                    <a:pt x="52" y="418"/>
                  </a:cubicBezTo>
                  <a:cubicBezTo>
                    <a:pt x="52" y="418"/>
                    <a:pt x="52" y="418"/>
                    <a:pt x="52" y="418"/>
                  </a:cubicBezTo>
                  <a:cubicBezTo>
                    <a:pt x="52" y="418"/>
                    <a:pt x="52" y="418"/>
                    <a:pt x="52" y="418"/>
                  </a:cubicBezTo>
                  <a:cubicBezTo>
                    <a:pt x="52" y="418"/>
                    <a:pt x="52" y="418"/>
                    <a:pt x="52" y="418"/>
                  </a:cubicBezTo>
                  <a:cubicBezTo>
                    <a:pt x="52" y="418"/>
                    <a:pt x="52" y="418"/>
                    <a:pt x="52" y="418"/>
                  </a:cubicBezTo>
                  <a:cubicBezTo>
                    <a:pt x="52" y="418"/>
                    <a:pt x="52" y="418"/>
                    <a:pt x="52" y="418"/>
                  </a:cubicBezTo>
                  <a:cubicBezTo>
                    <a:pt x="52" y="418"/>
                    <a:pt x="52" y="418"/>
                    <a:pt x="52" y="418"/>
                  </a:cubicBezTo>
                  <a:cubicBezTo>
                    <a:pt x="52" y="418"/>
                    <a:pt x="52" y="418"/>
                    <a:pt x="53" y="418"/>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3" y="419"/>
                    <a:pt x="53" y="419"/>
                    <a:pt x="53" y="419"/>
                  </a:cubicBezTo>
                  <a:cubicBezTo>
                    <a:pt x="56" y="417"/>
                    <a:pt x="56" y="417"/>
                    <a:pt x="56" y="417"/>
                  </a:cubicBezTo>
                  <a:cubicBezTo>
                    <a:pt x="52" y="411"/>
                    <a:pt x="48" y="406"/>
                    <a:pt x="45" y="400"/>
                  </a:cubicBezTo>
                  <a:close/>
                  <a:moveTo>
                    <a:pt x="69" y="432"/>
                  </a:moveTo>
                  <a:cubicBezTo>
                    <a:pt x="66" y="434"/>
                    <a:pt x="66" y="434"/>
                    <a:pt x="66" y="434"/>
                  </a:cubicBezTo>
                  <a:cubicBezTo>
                    <a:pt x="66" y="435"/>
                    <a:pt x="66" y="435"/>
                    <a:pt x="66" y="435"/>
                  </a:cubicBezTo>
                  <a:cubicBezTo>
                    <a:pt x="66" y="435"/>
                    <a:pt x="66" y="435"/>
                    <a:pt x="66" y="435"/>
                  </a:cubicBezTo>
                  <a:cubicBezTo>
                    <a:pt x="66" y="435"/>
                    <a:pt x="66" y="435"/>
                    <a:pt x="66" y="435"/>
                  </a:cubicBezTo>
                  <a:cubicBezTo>
                    <a:pt x="66" y="435"/>
                    <a:pt x="66" y="435"/>
                    <a:pt x="66" y="435"/>
                  </a:cubicBezTo>
                  <a:cubicBezTo>
                    <a:pt x="66" y="435"/>
                    <a:pt x="66" y="435"/>
                    <a:pt x="66" y="435"/>
                  </a:cubicBezTo>
                  <a:cubicBezTo>
                    <a:pt x="66" y="435"/>
                    <a:pt x="66" y="435"/>
                    <a:pt x="66" y="435"/>
                  </a:cubicBezTo>
                  <a:cubicBezTo>
                    <a:pt x="66" y="435"/>
                    <a:pt x="67" y="435"/>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6"/>
                    <a:pt x="67" y="436"/>
                    <a:pt x="67" y="436"/>
                  </a:cubicBezTo>
                  <a:cubicBezTo>
                    <a:pt x="67" y="437"/>
                    <a:pt x="67"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7"/>
                  </a:cubicBezTo>
                  <a:cubicBezTo>
                    <a:pt x="68" y="437"/>
                    <a:pt x="68" y="437"/>
                    <a:pt x="68" y="438"/>
                  </a:cubicBezTo>
                  <a:cubicBezTo>
                    <a:pt x="68" y="438"/>
                    <a:pt x="68" y="438"/>
                    <a:pt x="68" y="438"/>
                  </a:cubicBezTo>
                  <a:cubicBezTo>
                    <a:pt x="68" y="438"/>
                    <a:pt x="68" y="438"/>
                    <a:pt x="68" y="438"/>
                  </a:cubicBezTo>
                  <a:cubicBezTo>
                    <a:pt x="68" y="438"/>
                    <a:pt x="68" y="438"/>
                    <a:pt x="68"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8"/>
                    <a:pt x="69" y="438"/>
                  </a:cubicBezTo>
                  <a:cubicBezTo>
                    <a:pt x="69" y="438"/>
                    <a:pt x="69" y="439"/>
                    <a:pt x="69" y="439"/>
                  </a:cubicBezTo>
                  <a:cubicBezTo>
                    <a:pt x="69" y="439"/>
                    <a:pt x="69" y="439"/>
                    <a:pt x="69" y="439"/>
                  </a:cubicBezTo>
                  <a:cubicBezTo>
                    <a:pt x="69" y="439"/>
                    <a:pt x="69" y="439"/>
                    <a:pt x="69" y="439"/>
                  </a:cubicBezTo>
                  <a:cubicBezTo>
                    <a:pt x="69" y="439"/>
                    <a:pt x="69" y="439"/>
                    <a:pt x="69" y="439"/>
                  </a:cubicBezTo>
                  <a:cubicBezTo>
                    <a:pt x="69" y="439"/>
                    <a:pt x="69"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39"/>
                    <a:pt x="70" y="439"/>
                    <a:pt x="70" y="439"/>
                  </a:cubicBezTo>
                  <a:cubicBezTo>
                    <a:pt x="70" y="440"/>
                    <a:pt x="70" y="440"/>
                    <a:pt x="70" y="440"/>
                  </a:cubicBezTo>
                  <a:cubicBezTo>
                    <a:pt x="70" y="440"/>
                    <a:pt x="70" y="440"/>
                    <a:pt x="70" y="440"/>
                  </a:cubicBezTo>
                  <a:cubicBezTo>
                    <a:pt x="70" y="440"/>
                    <a:pt x="70" y="440"/>
                    <a:pt x="70" y="440"/>
                  </a:cubicBezTo>
                  <a:cubicBezTo>
                    <a:pt x="70" y="440"/>
                    <a:pt x="70" y="440"/>
                    <a:pt x="70" y="440"/>
                  </a:cubicBezTo>
                  <a:cubicBezTo>
                    <a:pt x="70" y="440"/>
                    <a:pt x="70" y="440"/>
                    <a:pt x="70" y="440"/>
                  </a:cubicBezTo>
                  <a:cubicBezTo>
                    <a:pt x="70" y="440"/>
                    <a:pt x="70" y="440"/>
                    <a:pt x="70"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0"/>
                    <a:pt x="71" y="440"/>
                    <a:pt x="71" y="440"/>
                  </a:cubicBezTo>
                  <a:cubicBezTo>
                    <a:pt x="71" y="441"/>
                    <a:pt x="71" y="441"/>
                    <a:pt x="71" y="441"/>
                  </a:cubicBezTo>
                  <a:cubicBezTo>
                    <a:pt x="71" y="441"/>
                    <a:pt x="71" y="441"/>
                    <a:pt x="71" y="441"/>
                  </a:cubicBezTo>
                  <a:cubicBezTo>
                    <a:pt x="71" y="441"/>
                    <a:pt x="71" y="441"/>
                    <a:pt x="71" y="441"/>
                  </a:cubicBezTo>
                  <a:cubicBezTo>
                    <a:pt x="71" y="441"/>
                    <a:pt x="71" y="441"/>
                    <a:pt x="71" y="441"/>
                  </a:cubicBezTo>
                  <a:cubicBezTo>
                    <a:pt x="71" y="441"/>
                    <a:pt x="71" y="441"/>
                    <a:pt x="71" y="441"/>
                  </a:cubicBezTo>
                  <a:cubicBezTo>
                    <a:pt x="71" y="441"/>
                    <a:pt x="71" y="441"/>
                    <a:pt x="71" y="441"/>
                  </a:cubicBezTo>
                  <a:cubicBezTo>
                    <a:pt x="71" y="441"/>
                    <a:pt x="71" y="441"/>
                    <a:pt x="71" y="441"/>
                  </a:cubicBezTo>
                  <a:cubicBezTo>
                    <a:pt x="71" y="441"/>
                    <a:pt x="72" y="441"/>
                    <a:pt x="72" y="441"/>
                  </a:cubicBezTo>
                  <a:cubicBezTo>
                    <a:pt x="72" y="441"/>
                    <a:pt x="72" y="441"/>
                    <a:pt x="72" y="441"/>
                  </a:cubicBezTo>
                  <a:cubicBezTo>
                    <a:pt x="72" y="441"/>
                    <a:pt x="72" y="441"/>
                    <a:pt x="72" y="441"/>
                  </a:cubicBezTo>
                  <a:cubicBezTo>
                    <a:pt x="72" y="441"/>
                    <a:pt x="72" y="441"/>
                    <a:pt x="72" y="441"/>
                  </a:cubicBezTo>
                  <a:cubicBezTo>
                    <a:pt x="72" y="441"/>
                    <a:pt x="72" y="441"/>
                    <a:pt x="72" y="441"/>
                  </a:cubicBezTo>
                  <a:cubicBezTo>
                    <a:pt x="72" y="441"/>
                    <a:pt x="72" y="441"/>
                    <a:pt x="72" y="441"/>
                  </a:cubicBezTo>
                  <a:cubicBezTo>
                    <a:pt x="72" y="441"/>
                    <a:pt x="72" y="441"/>
                    <a:pt x="72" y="441"/>
                  </a:cubicBezTo>
                  <a:cubicBezTo>
                    <a:pt x="72" y="441"/>
                    <a:pt x="72" y="441"/>
                    <a:pt x="72" y="441"/>
                  </a:cubicBezTo>
                  <a:cubicBezTo>
                    <a:pt x="72" y="441"/>
                    <a:pt x="72" y="441"/>
                    <a:pt x="72" y="441"/>
                  </a:cubicBezTo>
                  <a:cubicBezTo>
                    <a:pt x="72" y="441"/>
                    <a:pt x="72" y="441"/>
                    <a:pt x="72" y="441"/>
                  </a:cubicBezTo>
                  <a:cubicBezTo>
                    <a:pt x="72" y="441"/>
                    <a:pt x="72" y="441"/>
                    <a:pt x="72" y="442"/>
                  </a:cubicBezTo>
                  <a:cubicBezTo>
                    <a:pt x="72" y="442"/>
                    <a:pt x="72" y="442"/>
                    <a:pt x="72" y="442"/>
                  </a:cubicBezTo>
                  <a:cubicBezTo>
                    <a:pt x="72" y="442"/>
                    <a:pt x="72" y="442"/>
                    <a:pt x="72" y="442"/>
                  </a:cubicBezTo>
                  <a:cubicBezTo>
                    <a:pt x="72" y="442"/>
                    <a:pt x="72" y="442"/>
                    <a:pt x="72" y="442"/>
                  </a:cubicBezTo>
                  <a:cubicBezTo>
                    <a:pt x="72" y="442"/>
                    <a:pt x="72" y="442"/>
                    <a:pt x="72" y="442"/>
                  </a:cubicBezTo>
                  <a:cubicBezTo>
                    <a:pt x="72" y="442"/>
                    <a:pt x="72" y="442"/>
                    <a:pt x="72" y="442"/>
                  </a:cubicBezTo>
                  <a:cubicBezTo>
                    <a:pt x="72" y="442"/>
                    <a:pt x="72" y="442"/>
                    <a:pt x="73" y="442"/>
                  </a:cubicBezTo>
                  <a:cubicBezTo>
                    <a:pt x="73" y="442"/>
                    <a:pt x="73" y="442"/>
                    <a:pt x="73" y="442"/>
                  </a:cubicBezTo>
                  <a:cubicBezTo>
                    <a:pt x="73" y="442"/>
                    <a:pt x="73" y="442"/>
                    <a:pt x="73" y="442"/>
                  </a:cubicBezTo>
                  <a:cubicBezTo>
                    <a:pt x="73" y="442"/>
                    <a:pt x="73" y="442"/>
                    <a:pt x="73" y="442"/>
                  </a:cubicBezTo>
                  <a:cubicBezTo>
                    <a:pt x="73" y="442"/>
                    <a:pt x="73" y="442"/>
                    <a:pt x="73" y="442"/>
                  </a:cubicBezTo>
                  <a:cubicBezTo>
                    <a:pt x="73" y="442"/>
                    <a:pt x="73" y="442"/>
                    <a:pt x="73" y="442"/>
                  </a:cubicBezTo>
                  <a:cubicBezTo>
                    <a:pt x="73" y="442"/>
                    <a:pt x="73" y="442"/>
                    <a:pt x="73" y="442"/>
                  </a:cubicBezTo>
                  <a:cubicBezTo>
                    <a:pt x="73" y="442"/>
                    <a:pt x="73" y="442"/>
                    <a:pt x="73" y="442"/>
                  </a:cubicBezTo>
                  <a:cubicBezTo>
                    <a:pt x="73" y="442"/>
                    <a:pt x="73" y="442"/>
                    <a:pt x="73" y="443"/>
                  </a:cubicBezTo>
                  <a:cubicBezTo>
                    <a:pt x="73" y="443"/>
                    <a:pt x="73" y="443"/>
                    <a:pt x="73" y="443"/>
                  </a:cubicBezTo>
                  <a:cubicBezTo>
                    <a:pt x="73" y="443"/>
                    <a:pt x="73" y="443"/>
                    <a:pt x="73" y="443"/>
                  </a:cubicBezTo>
                  <a:cubicBezTo>
                    <a:pt x="73" y="443"/>
                    <a:pt x="73" y="443"/>
                    <a:pt x="73" y="443"/>
                  </a:cubicBezTo>
                  <a:cubicBezTo>
                    <a:pt x="73" y="443"/>
                    <a:pt x="73" y="443"/>
                    <a:pt x="73" y="443"/>
                  </a:cubicBezTo>
                  <a:cubicBezTo>
                    <a:pt x="73" y="443"/>
                    <a:pt x="73" y="443"/>
                    <a:pt x="73" y="443"/>
                  </a:cubicBezTo>
                  <a:cubicBezTo>
                    <a:pt x="75" y="445"/>
                    <a:pt x="77" y="447"/>
                    <a:pt x="79" y="449"/>
                  </a:cubicBezTo>
                  <a:cubicBezTo>
                    <a:pt x="82" y="446"/>
                    <a:pt x="82" y="446"/>
                    <a:pt x="82" y="446"/>
                  </a:cubicBezTo>
                  <a:cubicBezTo>
                    <a:pt x="77" y="441"/>
                    <a:pt x="73" y="437"/>
                    <a:pt x="69" y="432"/>
                  </a:cubicBezTo>
                  <a:close/>
                  <a:moveTo>
                    <a:pt x="97" y="459"/>
                  </a:moveTo>
                  <a:cubicBezTo>
                    <a:pt x="94" y="462"/>
                    <a:pt x="94" y="462"/>
                    <a:pt x="94" y="462"/>
                  </a:cubicBezTo>
                  <a:cubicBezTo>
                    <a:pt x="97" y="464"/>
                    <a:pt x="99" y="466"/>
                    <a:pt x="102" y="468"/>
                  </a:cubicBezTo>
                  <a:cubicBezTo>
                    <a:pt x="102" y="468"/>
                    <a:pt x="102" y="468"/>
                    <a:pt x="102" y="468"/>
                  </a:cubicBezTo>
                  <a:cubicBezTo>
                    <a:pt x="102" y="468"/>
                    <a:pt x="102" y="469"/>
                    <a:pt x="102" y="469"/>
                  </a:cubicBezTo>
                  <a:cubicBezTo>
                    <a:pt x="102" y="469"/>
                    <a:pt x="102" y="469"/>
                    <a:pt x="102" y="469"/>
                  </a:cubicBezTo>
                  <a:cubicBezTo>
                    <a:pt x="102" y="469"/>
                    <a:pt x="102" y="469"/>
                    <a:pt x="102" y="469"/>
                  </a:cubicBezTo>
                  <a:cubicBezTo>
                    <a:pt x="102" y="469"/>
                    <a:pt x="102" y="469"/>
                    <a:pt x="102" y="469"/>
                  </a:cubicBezTo>
                  <a:cubicBezTo>
                    <a:pt x="102" y="469"/>
                    <a:pt x="102" y="469"/>
                    <a:pt x="102" y="469"/>
                  </a:cubicBezTo>
                  <a:cubicBezTo>
                    <a:pt x="102" y="469"/>
                    <a:pt x="102" y="469"/>
                    <a:pt x="102" y="469"/>
                  </a:cubicBezTo>
                  <a:cubicBezTo>
                    <a:pt x="102" y="469"/>
                    <a:pt x="102" y="469"/>
                    <a:pt x="102" y="469"/>
                  </a:cubicBezTo>
                  <a:cubicBezTo>
                    <a:pt x="102" y="469"/>
                    <a:pt x="102"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69"/>
                  </a:cubicBezTo>
                  <a:cubicBezTo>
                    <a:pt x="103" y="469"/>
                    <a:pt x="103" y="469"/>
                    <a:pt x="103" y="470"/>
                  </a:cubicBezTo>
                  <a:cubicBezTo>
                    <a:pt x="103" y="470"/>
                    <a:pt x="103" y="470"/>
                    <a:pt x="103" y="470"/>
                  </a:cubicBezTo>
                  <a:cubicBezTo>
                    <a:pt x="104" y="470"/>
                    <a:pt x="104" y="470"/>
                    <a:pt x="104" y="470"/>
                  </a:cubicBezTo>
                  <a:cubicBezTo>
                    <a:pt x="104" y="470"/>
                    <a:pt x="104" y="470"/>
                    <a:pt x="104" y="470"/>
                  </a:cubicBezTo>
                  <a:cubicBezTo>
                    <a:pt x="104" y="470"/>
                    <a:pt x="104" y="470"/>
                    <a:pt x="104" y="470"/>
                  </a:cubicBezTo>
                  <a:cubicBezTo>
                    <a:pt x="104" y="470"/>
                    <a:pt x="104" y="470"/>
                    <a:pt x="104" y="470"/>
                  </a:cubicBezTo>
                  <a:cubicBezTo>
                    <a:pt x="104" y="470"/>
                    <a:pt x="104" y="470"/>
                    <a:pt x="104" y="470"/>
                  </a:cubicBezTo>
                  <a:cubicBezTo>
                    <a:pt x="104" y="470"/>
                    <a:pt x="104" y="470"/>
                    <a:pt x="104" y="470"/>
                  </a:cubicBezTo>
                  <a:cubicBezTo>
                    <a:pt x="104" y="470"/>
                    <a:pt x="104" y="470"/>
                    <a:pt x="104" y="470"/>
                  </a:cubicBezTo>
                  <a:cubicBezTo>
                    <a:pt x="104" y="470"/>
                    <a:pt x="104" y="470"/>
                    <a:pt x="104" y="470"/>
                  </a:cubicBezTo>
                  <a:cubicBezTo>
                    <a:pt x="106" y="471"/>
                    <a:pt x="108" y="473"/>
                    <a:pt x="110" y="474"/>
                  </a:cubicBezTo>
                  <a:cubicBezTo>
                    <a:pt x="112" y="471"/>
                    <a:pt x="112" y="471"/>
                    <a:pt x="112" y="471"/>
                  </a:cubicBezTo>
                  <a:cubicBezTo>
                    <a:pt x="107" y="467"/>
                    <a:pt x="102" y="463"/>
                    <a:pt x="97" y="459"/>
                  </a:cubicBezTo>
                  <a:close/>
                  <a:moveTo>
                    <a:pt x="129" y="482"/>
                  </a:moveTo>
                  <a:cubicBezTo>
                    <a:pt x="127" y="485"/>
                    <a:pt x="127" y="485"/>
                    <a:pt x="127" y="485"/>
                  </a:cubicBezTo>
                  <a:cubicBezTo>
                    <a:pt x="128" y="486"/>
                    <a:pt x="129"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0" y="487"/>
                    <a:pt x="130" y="487"/>
                  </a:cubicBezTo>
                  <a:cubicBezTo>
                    <a:pt x="130" y="487"/>
                    <a:pt x="131" y="487"/>
                    <a:pt x="131" y="487"/>
                  </a:cubicBezTo>
                  <a:cubicBezTo>
                    <a:pt x="131" y="487"/>
                    <a:pt x="131" y="487"/>
                    <a:pt x="131" y="487"/>
                  </a:cubicBezTo>
                  <a:cubicBezTo>
                    <a:pt x="131" y="487"/>
                    <a:pt x="131" y="487"/>
                    <a:pt x="131" y="488"/>
                  </a:cubicBezTo>
                  <a:cubicBezTo>
                    <a:pt x="131" y="488"/>
                    <a:pt x="131" y="488"/>
                    <a:pt x="131" y="488"/>
                  </a:cubicBezTo>
                  <a:cubicBezTo>
                    <a:pt x="131" y="488"/>
                    <a:pt x="131" y="488"/>
                    <a:pt x="131" y="488"/>
                  </a:cubicBezTo>
                  <a:cubicBezTo>
                    <a:pt x="131" y="488"/>
                    <a:pt x="131" y="488"/>
                    <a:pt x="131" y="488"/>
                  </a:cubicBezTo>
                  <a:cubicBezTo>
                    <a:pt x="131" y="488"/>
                    <a:pt x="131" y="488"/>
                    <a:pt x="131" y="488"/>
                  </a:cubicBezTo>
                  <a:cubicBezTo>
                    <a:pt x="131" y="488"/>
                    <a:pt x="131" y="488"/>
                    <a:pt x="131" y="488"/>
                  </a:cubicBezTo>
                  <a:cubicBezTo>
                    <a:pt x="133" y="489"/>
                    <a:pt x="135" y="490"/>
                    <a:pt x="137" y="491"/>
                  </a:cubicBezTo>
                  <a:cubicBezTo>
                    <a:pt x="137" y="491"/>
                    <a:pt x="137" y="491"/>
                    <a:pt x="137" y="491"/>
                  </a:cubicBezTo>
                  <a:cubicBezTo>
                    <a:pt x="138" y="491"/>
                    <a:pt x="138" y="491"/>
                    <a:pt x="138" y="491"/>
                  </a:cubicBezTo>
                  <a:cubicBezTo>
                    <a:pt x="138" y="491"/>
                    <a:pt x="138" y="491"/>
                    <a:pt x="138" y="491"/>
                  </a:cubicBezTo>
                  <a:cubicBezTo>
                    <a:pt x="138" y="491"/>
                    <a:pt x="138" y="491"/>
                    <a:pt x="138" y="491"/>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8" y="492"/>
                    <a:pt x="138" y="492"/>
                    <a:pt x="138"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39" y="492"/>
                    <a:pt x="139" y="492"/>
                    <a:pt x="139" y="492"/>
                  </a:cubicBezTo>
                  <a:cubicBezTo>
                    <a:pt x="141" y="493"/>
                    <a:pt x="143" y="494"/>
                    <a:pt x="144" y="495"/>
                  </a:cubicBezTo>
                  <a:cubicBezTo>
                    <a:pt x="146" y="491"/>
                    <a:pt x="146" y="491"/>
                    <a:pt x="146" y="491"/>
                  </a:cubicBezTo>
                  <a:cubicBezTo>
                    <a:pt x="140" y="488"/>
                    <a:pt x="135" y="485"/>
                    <a:pt x="129" y="482"/>
                  </a:cubicBezTo>
                  <a:close/>
                  <a:moveTo>
                    <a:pt x="164" y="499"/>
                  </a:moveTo>
                  <a:cubicBezTo>
                    <a:pt x="163" y="503"/>
                    <a:pt x="163" y="503"/>
                    <a:pt x="163" y="503"/>
                  </a:cubicBezTo>
                  <a:cubicBezTo>
                    <a:pt x="165" y="504"/>
                    <a:pt x="167" y="505"/>
                    <a:pt x="169" y="506"/>
                  </a:cubicBezTo>
                  <a:cubicBezTo>
                    <a:pt x="169" y="506"/>
                    <a:pt x="169" y="506"/>
                    <a:pt x="169" y="506"/>
                  </a:cubicBezTo>
                  <a:cubicBezTo>
                    <a:pt x="169" y="506"/>
                    <a:pt x="169" y="506"/>
                    <a:pt x="169" y="506"/>
                  </a:cubicBezTo>
                  <a:cubicBezTo>
                    <a:pt x="169" y="506"/>
                    <a:pt x="169" y="506"/>
                    <a:pt x="169" y="506"/>
                  </a:cubicBezTo>
                  <a:cubicBezTo>
                    <a:pt x="169" y="506"/>
                    <a:pt x="169" y="506"/>
                    <a:pt x="169" y="506"/>
                  </a:cubicBezTo>
                  <a:cubicBezTo>
                    <a:pt x="169" y="506"/>
                    <a:pt x="169" y="506"/>
                    <a:pt x="169" y="506"/>
                  </a:cubicBezTo>
                  <a:cubicBezTo>
                    <a:pt x="169" y="506"/>
                    <a:pt x="169" y="506"/>
                    <a:pt x="169" y="506"/>
                  </a:cubicBezTo>
                  <a:cubicBezTo>
                    <a:pt x="169" y="506"/>
                    <a:pt x="169" y="506"/>
                    <a:pt x="169" y="506"/>
                  </a:cubicBezTo>
                  <a:cubicBezTo>
                    <a:pt x="169" y="506"/>
                    <a:pt x="169" y="506"/>
                    <a:pt x="169" y="506"/>
                  </a:cubicBezTo>
                  <a:cubicBezTo>
                    <a:pt x="169" y="506"/>
                    <a:pt x="169"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0" y="506"/>
                    <a:pt x="170" y="506"/>
                    <a:pt x="170" y="506"/>
                  </a:cubicBezTo>
                  <a:cubicBezTo>
                    <a:pt x="174" y="507"/>
                    <a:pt x="177" y="509"/>
                    <a:pt x="180" y="510"/>
                  </a:cubicBezTo>
                  <a:cubicBezTo>
                    <a:pt x="180" y="510"/>
                    <a:pt x="180" y="510"/>
                    <a:pt x="180" y="510"/>
                  </a:cubicBezTo>
                  <a:cubicBezTo>
                    <a:pt x="180" y="510"/>
                    <a:pt x="180"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1" y="510"/>
                    <a:pt x="181" y="510"/>
                    <a:pt x="181" y="510"/>
                  </a:cubicBezTo>
                  <a:cubicBezTo>
                    <a:pt x="183" y="506"/>
                    <a:pt x="183" y="506"/>
                    <a:pt x="183" y="506"/>
                  </a:cubicBezTo>
                  <a:cubicBezTo>
                    <a:pt x="176" y="504"/>
                    <a:pt x="170" y="502"/>
                    <a:pt x="164" y="499"/>
                  </a:cubicBezTo>
                  <a:close/>
                  <a:moveTo>
                    <a:pt x="202" y="511"/>
                  </a:move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5"/>
                    <a:pt x="201" y="515"/>
                  </a:cubicBezTo>
                  <a:cubicBezTo>
                    <a:pt x="201" y="515"/>
                    <a:pt x="201" y="516"/>
                    <a:pt x="201" y="516"/>
                  </a:cubicBezTo>
                  <a:cubicBezTo>
                    <a:pt x="201" y="516"/>
                    <a:pt x="201" y="516"/>
                    <a:pt x="201" y="516"/>
                  </a:cubicBezTo>
                  <a:cubicBezTo>
                    <a:pt x="201" y="516"/>
                    <a:pt x="201" y="516"/>
                    <a:pt x="201" y="516"/>
                  </a:cubicBezTo>
                  <a:cubicBezTo>
                    <a:pt x="201" y="516"/>
                    <a:pt x="201" y="516"/>
                    <a:pt x="201"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2" y="516"/>
                    <a:pt x="202" y="516"/>
                  </a:cubicBezTo>
                  <a:cubicBezTo>
                    <a:pt x="202"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3" y="516"/>
                    <a:pt x="203" y="516"/>
                  </a:cubicBezTo>
                  <a:cubicBezTo>
                    <a:pt x="203"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4" y="516"/>
                    <a:pt x="204" y="516"/>
                  </a:cubicBezTo>
                  <a:cubicBezTo>
                    <a:pt x="204"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5" y="516"/>
                  </a:cubicBezTo>
                  <a:cubicBezTo>
                    <a:pt x="205" y="516"/>
                    <a:pt x="205" y="516"/>
                    <a:pt x="206" y="516"/>
                  </a:cubicBezTo>
                  <a:cubicBezTo>
                    <a:pt x="206" y="516"/>
                    <a:pt x="206" y="516"/>
                    <a:pt x="206" y="516"/>
                  </a:cubicBezTo>
                  <a:cubicBezTo>
                    <a:pt x="206" y="516"/>
                    <a:pt x="206" y="516"/>
                    <a:pt x="206" y="516"/>
                  </a:cubicBezTo>
                  <a:cubicBezTo>
                    <a:pt x="206" y="516"/>
                    <a:pt x="206" y="516"/>
                    <a:pt x="206" y="516"/>
                  </a:cubicBezTo>
                  <a:cubicBezTo>
                    <a:pt x="206" y="516"/>
                    <a:pt x="206" y="517"/>
                    <a:pt x="206" y="517"/>
                  </a:cubicBezTo>
                  <a:cubicBezTo>
                    <a:pt x="206" y="517"/>
                    <a:pt x="206" y="517"/>
                    <a:pt x="206" y="517"/>
                  </a:cubicBezTo>
                  <a:cubicBezTo>
                    <a:pt x="206" y="517"/>
                    <a:pt x="206" y="517"/>
                    <a:pt x="206" y="517"/>
                  </a:cubicBezTo>
                  <a:cubicBezTo>
                    <a:pt x="206" y="517"/>
                    <a:pt x="206" y="517"/>
                    <a:pt x="206" y="517"/>
                  </a:cubicBezTo>
                  <a:cubicBezTo>
                    <a:pt x="206" y="517"/>
                    <a:pt x="206" y="517"/>
                    <a:pt x="206" y="517"/>
                  </a:cubicBezTo>
                  <a:cubicBezTo>
                    <a:pt x="206" y="517"/>
                    <a:pt x="206" y="517"/>
                    <a:pt x="206" y="517"/>
                  </a:cubicBezTo>
                  <a:cubicBezTo>
                    <a:pt x="206" y="517"/>
                    <a:pt x="206" y="517"/>
                    <a:pt x="206" y="517"/>
                  </a:cubicBezTo>
                  <a:cubicBezTo>
                    <a:pt x="206" y="517"/>
                    <a:pt x="206" y="517"/>
                    <a:pt x="206" y="517"/>
                  </a:cubicBezTo>
                  <a:cubicBezTo>
                    <a:pt x="206" y="517"/>
                    <a:pt x="206" y="517"/>
                    <a:pt x="206" y="517"/>
                  </a:cubicBezTo>
                  <a:cubicBezTo>
                    <a:pt x="206" y="517"/>
                    <a:pt x="206" y="517"/>
                    <a:pt x="206" y="517"/>
                  </a:cubicBezTo>
                  <a:cubicBezTo>
                    <a:pt x="206" y="517"/>
                    <a:pt x="206"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7" y="517"/>
                    <a:pt x="207" y="517"/>
                    <a:pt x="207"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8" y="517"/>
                    <a:pt x="208" y="517"/>
                    <a:pt x="208"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09" y="517"/>
                    <a:pt x="209" y="517"/>
                    <a:pt x="209"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0" y="517"/>
                  </a:cubicBezTo>
                  <a:cubicBezTo>
                    <a:pt x="210" y="517"/>
                    <a:pt x="210" y="517"/>
                    <a:pt x="211" y="517"/>
                  </a:cubicBezTo>
                  <a:cubicBezTo>
                    <a:pt x="211" y="517"/>
                    <a:pt x="211" y="517"/>
                    <a:pt x="211" y="517"/>
                  </a:cubicBezTo>
                  <a:cubicBezTo>
                    <a:pt x="211" y="517"/>
                    <a:pt x="211" y="518"/>
                    <a:pt x="211" y="518"/>
                  </a:cubicBezTo>
                  <a:cubicBezTo>
                    <a:pt x="211" y="518"/>
                    <a:pt x="211" y="518"/>
                    <a:pt x="211" y="518"/>
                  </a:cubicBezTo>
                  <a:cubicBezTo>
                    <a:pt x="211" y="518"/>
                    <a:pt x="211" y="518"/>
                    <a:pt x="211" y="518"/>
                  </a:cubicBezTo>
                  <a:cubicBezTo>
                    <a:pt x="211" y="518"/>
                    <a:pt x="211" y="518"/>
                    <a:pt x="211" y="518"/>
                  </a:cubicBezTo>
                  <a:cubicBezTo>
                    <a:pt x="214" y="518"/>
                    <a:pt x="217" y="519"/>
                    <a:pt x="220" y="519"/>
                  </a:cubicBezTo>
                  <a:cubicBezTo>
                    <a:pt x="221" y="515"/>
                    <a:pt x="221" y="515"/>
                    <a:pt x="221" y="515"/>
                  </a:cubicBezTo>
                  <a:cubicBezTo>
                    <a:pt x="214" y="514"/>
                    <a:pt x="208" y="513"/>
                    <a:pt x="202" y="511"/>
                  </a:cubicBezTo>
                  <a:close/>
                  <a:moveTo>
                    <a:pt x="240" y="518"/>
                  </a:moveTo>
                  <a:cubicBezTo>
                    <a:pt x="240" y="522"/>
                    <a:pt x="240" y="522"/>
                    <a:pt x="240" y="522"/>
                  </a:cubicBezTo>
                  <a:cubicBezTo>
                    <a:pt x="243" y="522"/>
                    <a:pt x="247" y="522"/>
                    <a:pt x="250" y="522"/>
                  </a:cubicBezTo>
                  <a:cubicBezTo>
                    <a:pt x="250" y="522"/>
                    <a:pt x="250" y="522"/>
                    <a:pt x="250" y="522"/>
                  </a:cubicBezTo>
                  <a:cubicBezTo>
                    <a:pt x="250" y="522"/>
                    <a:pt x="250" y="522"/>
                    <a:pt x="250" y="522"/>
                  </a:cubicBezTo>
                  <a:cubicBezTo>
                    <a:pt x="250" y="522"/>
                    <a:pt x="250" y="522"/>
                    <a:pt x="250" y="522"/>
                  </a:cubicBezTo>
                  <a:cubicBezTo>
                    <a:pt x="250" y="522"/>
                    <a:pt x="250" y="522"/>
                    <a:pt x="250" y="522"/>
                  </a:cubicBezTo>
                  <a:cubicBezTo>
                    <a:pt x="250" y="522"/>
                    <a:pt x="250" y="522"/>
                    <a:pt x="250" y="522"/>
                  </a:cubicBezTo>
                  <a:cubicBezTo>
                    <a:pt x="250" y="522"/>
                    <a:pt x="250" y="522"/>
                    <a:pt x="250" y="522"/>
                  </a:cubicBezTo>
                  <a:cubicBezTo>
                    <a:pt x="250" y="522"/>
                    <a:pt x="250" y="522"/>
                    <a:pt x="250" y="522"/>
                  </a:cubicBezTo>
                  <a:cubicBezTo>
                    <a:pt x="250"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1" y="522"/>
                    <a:pt x="251" y="522"/>
                  </a:cubicBezTo>
                  <a:cubicBezTo>
                    <a:pt x="251"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2" y="522"/>
                    <a:pt x="252" y="522"/>
                    <a:pt x="252" y="522"/>
                  </a:cubicBezTo>
                  <a:cubicBezTo>
                    <a:pt x="253" y="522"/>
                    <a:pt x="253" y="522"/>
                    <a:pt x="253" y="522"/>
                  </a:cubicBezTo>
                  <a:cubicBezTo>
                    <a:pt x="253" y="522"/>
                    <a:pt x="253" y="522"/>
                    <a:pt x="253" y="522"/>
                  </a:cubicBezTo>
                  <a:cubicBezTo>
                    <a:pt x="255" y="522"/>
                    <a:pt x="258" y="522"/>
                    <a:pt x="260" y="522"/>
                  </a:cubicBezTo>
                  <a:cubicBezTo>
                    <a:pt x="260" y="518"/>
                    <a:pt x="260" y="518"/>
                    <a:pt x="260" y="518"/>
                  </a:cubicBezTo>
                  <a:cubicBezTo>
                    <a:pt x="254" y="518"/>
                    <a:pt x="247" y="518"/>
                    <a:pt x="240" y="518"/>
                  </a:cubicBezTo>
                  <a:close/>
                  <a:moveTo>
                    <a:pt x="299" y="516"/>
                  </a:moveTo>
                  <a:cubicBezTo>
                    <a:pt x="293" y="516"/>
                    <a:pt x="286" y="517"/>
                    <a:pt x="280" y="518"/>
                  </a:cubicBezTo>
                  <a:cubicBezTo>
                    <a:pt x="280" y="522"/>
                    <a:pt x="280" y="522"/>
                    <a:pt x="280" y="522"/>
                  </a:cubicBezTo>
                  <a:cubicBezTo>
                    <a:pt x="287" y="521"/>
                    <a:pt x="293" y="520"/>
                    <a:pt x="300" y="519"/>
                  </a:cubicBezTo>
                  <a:cubicBezTo>
                    <a:pt x="299" y="516"/>
                    <a:pt x="299" y="516"/>
                    <a:pt x="299" y="516"/>
                  </a:cubicBezTo>
                  <a:close/>
                  <a:moveTo>
                    <a:pt x="338" y="507"/>
                  </a:moveTo>
                  <a:cubicBezTo>
                    <a:pt x="331" y="509"/>
                    <a:pt x="325" y="510"/>
                    <a:pt x="319" y="512"/>
                  </a:cubicBezTo>
                  <a:cubicBezTo>
                    <a:pt x="320" y="516"/>
                    <a:pt x="320" y="516"/>
                    <a:pt x="320" y="516"/>
                  </a:cubicBezTo>
                  <a:cubicBezTo>
                    <a:pt x="320" y="516"/>
                    <a:pt x="320" y="516"/>
                    <a:pt x="320" y="516"/>
                  </a:cubicBezTo>
                  <a:cubicBezTo>
                    <a:pt x="320" y="516"/>
                    <a:pt x="320" y="516"/>
                    <a:pt x="320" y="516"/>
                  </a:cubicBezTo>
                  <a:cubicBezTo>
                    <a:pt x="320" y="516"/>
                    <a:pt x="320" y="516"/>
                    <a:pt x="320" y="516"/>
                  </a:cubicBezTo>
                  <a:cubicBezTo>
                    <a:pt x="320" y="516"/>
                    <a:pt x="320" y="516"/>
                    <a:pt x="320" y="516"/>
                  </a:cubicBezTo>
                  <a:cubicBezTo>
                    <a:pt x="321" y="516"/>
                    <a:pt x="321" y="516"/>
                    <a:pt x="321" y="516"/>
                  </a:cubicBezTo>
                  <a:cubicBezTo>
                    <a:pt x="321" y="516"/>
                    <a:pt x="321" y="516"/>
                    <a:pt x="321" y="516"/>
                  </a:cubicBezTo>
                  <a:cubicBezTo>
                    <a:pt x="321" y="516"/>
                    <a:pt x="321" y="516"/>
                    <a:pt x="321" y="516"/>
                  </a:cubicBezTo>
                  <a:cubicBezTo>
                    <a:pt x="321" y="516"/>
                    <a:pt x="321" y="516"/>
                    <a:pt x="321" y="516"/>
                  </a:cubicBezTo>
                  <a:cubicBezTo>
                    <a:pt x="321" y="516"/>
                    <a:pt x="321" y="516"/>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1" y="515"/>
                    <a:pt x="321" y="515"/>
                  </a:cubicBezTo>
                  <a:cubicBezTo>
                    <a:pt x="321"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2" y="515"/>
                  </a:cubicBezTo>
                  <a:cubicBezTo>
                    <a:pt x="322" y="515"/>
                    <a:pt x="322"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3" y="515"/>
                    <a:pt x="323" y="515"/>
                    <a:pt x="323" y="515"/>
                  </a:cubicBezTo>
                  <a:cubicBezTo>
                    <a:pt x="325" y="514"/>
                    <a:pt x="327" y="514"/>
                    <a:pt x="328" y="514"/>
                  </a:cubicBezTo>
                  <a:cubicBezTo>
                    <a:pt x="328" y="514"/>
                    <a:pt x="328" y="514"/>
                    <a:pt x="328" y="514"/>
                  </a:cubicBezTo>
                  <a:cubicBezTo>
                    <a:pt x="328" y="514"/>
                    <a:pt x="329" y="514"/>
                    <a:pt x="329" y="514"/>
                  </a:cubicBezTo>
                  <a:cubicBezTo>
                    <a:pt x="329" y="514"/>
                    <a:pt x="329" y="514"/>
                    <a:pt x="329" y="514"/>
                  </a:cubicBezTo>
                  <a:cubicBezTo>
                    <a:pt x="329" y="514"/>
                    <a:pt x="329" y="514"/>
                    <a:pt x="329" y="514"/>
                  </a:cubicBezTo>
                  <a:cubicBezTo>
                    <a:pt x="329" y="514"/>
                    <a:pt x="329" y="514"/>
                    <a:pt x="329" y="514"/>
                  </a:cubicBezTo>
                  <a:cubicBezTo>
                    <a:pt x="329" y="513"/>
                    <a:pt x="329" y="513"/>
                    <a:pt x="329" y="513"/>
                  </a:cubicBezTo>
                  <a:cubicBezTo>
                    <a:pt x="329" y="513"/>
                    <a:pt x="329" y="513"/>
                    <a:pt x="329" y="513"/>
                  </a:cubicBezTo>
                  <a:cubicBezTo>
                    <a:pt x="329" y="513"/>
                    <a:pt x="329" y="513"/>
                    <a:pt x="329" y="513"/>
                  </a:cubicBezTo>
                  <a:cubicBezTo>
                    <a:pt x="329" y="513"/>
                    <a:pt x="329" y="513"/>
                    <a:pt x="329" y="513"/>
                  </a:cubicBezTo>
                  <a:cubicBezTo>
                    <a:pt x="329" y="513"/>
                    <a:pt x="329" y="513"/>
                    <a:pt x="329" y="513"/>
                  </a:cubicBezTo>
                  <a:cubicBezTo>
                    <a:pt x="329" y="513"/>
                    <a:pt x="329" y="513"/>
                    <a:pt x="329" y="513"/>
                  </a:cubicBezTo>
                  <a:cubicBezTo>
                    <a:pt x="329" y="513"/>
                    <a:pt x="329" y="513"/>
                    <a:pt x="329" y="513"/>
                  </a:cubicBezTo>
                  <a:cubicBezTo>
                    <a:pt x="329" y="513"/>
                    <a:pt x="329" y="513"/>
                    <a:pt x="329" y="513"/>
                  </a:cubicBezTo>
                  <a:cubicBezTo>
                    <a:pt x="329" y="513"/>
                    <a:pt x="329" y="513"/>
                    <a:pt x="329" y="513"/>
                  </a:cubicBezTo>
                  <a:cubicBezTo>
                    <a:pt x="329" y="513"/>
                    <a:pt x="329" y="513"/>
                    <a:pt x="329" y="513"/>
                  </a:cubicBezTo>
                  <a:cubicBezTo>
                    <a:pt x="329"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0" y="513"/>
                    <a:pt x="330" y="513"/>
                    <a:pt x="330"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1" y="513"/>
                    <a:pt x="331" y="513"/>
                    <a:pt x="331" y="513"/>
                  </a:cubicBezTo>
                  <a:cubicBezTo>
                    <a:pt x="332" y="513"/>
                    <a:pt x="332" y="513"/>
                    <a:pt x="332" y="513"/>
                  </a:cubicBezTo>
                  <a:cubicBezTo>
                    <a:pt x="332" y="513"/>
                    <a:pt x="332" y="513"/>
                    <a:pt x="332" y="513"/>
                  </a:cubicBezTo>
                  <a:cubicBezTo>
                    <a:pt x="332" y="513"/>
                    <a:pt x="332" y="513"/>
                    <a:pt x="332" y="513"/>
                  </a:cubicBezTo>
                  <a:cubicBezTo>
                    <a:pt x="332" y="513"/>
                    <a:pt x="332" y="513"/>
                    <a:pt x="332" y="513"/>
                  </a:cubicBezTo>
                  <a:cubicBezTo>
                    <a:pt x="332" y="513"/>
                    <a:pt x="332" y="513"/>
                    <a:pt x="332" y="513"/>
                  </a:cubicBezTo>
                  <a:cubicBezTo>
                    <a:pt x="332" y="513"/>
                    <a:pt x="332" y="513"/>
                    <a:pt x="332" y="513"/>
                  </a:cubicBezTo>
                  <a:cubicBezTo>
                    <a:pt x="334" y="512"/>
                    <a:pt x="337" y="511"/>
                    <a:pt x="339" y="511"/>
                  </a:cubicBezTo>
                  <a:cubicBezTo>
                    <a:pt x="338" y="507"/>
                    <a:pt x="338" y="507"/>
                    <a:pt x="338" y="507"/>
                  </a:cubicBezTo>
                  <a:close/>
                  <a:moveTo>
                    <a:pt x="374" y="492"/>
                  </a:moveTo>
                  <a:cubicBezTo>
                    <a:pt x="368" y="495"/>
                    <a:pt x="362" y="498"/>
                    <a:pt x="356" y="500"/>
                  </a:cubicBezTo>
                  <a:cubicBezTo>
                    <a:pt x="358" y="504"/>
                    <a:pt x="358" y="504"/>
                    <a:pt x="358" y="504"/>
                  </a:cubicBezTo>
                  <a:cubicBezTo>
                    <a:pt x="364" y="501"/>
                    <a:pt x="370" y="499"/>
                    <a:pt x="375" y="496"/>
                  </a:cubicBezTo>
                  <a:cubicBezTo>
                    <a:pt x="375" y="496"/>
                    <a:pt x="375" y="496"/>
                    <a:pt x="375"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6" y="496"/>
                    <a:pt x="376" y="496"/>
                    <a:pt x="376" y="496"/>
                  </a:cubicBezTo>
                  <a:cubicBezTo>
                    <a:pt x="374" y="492"/>
                    <a:pt x="374" y="492"/>
                    <a:pt x="374" y="492"/>
                  </a:cubicBezTo>
                  <a:close/>
                  <a:moveTo>
                    <a:pt x="408" y="472"/>
                  </a:moveTo>
                  <a:cubicBezTo>
                    <a:pt x="403" y="476"/>
                    <a:pt x="397" y="480"/>
                    <a:pt x="392" y="483"/>
                  </a:cubicBezTo>
                  <a:cubicBezTo>
                    <a:pt x="394" y="486"/>
                    <a:pt x="394" y="486"/>
                    <a:pt x="394" y="486"/>
                  </a:cubicBezTo>
                  <a:cubicBezTo>
                    <a:pt x="399" y="483"/>
                    <a:pt x="405" y="479"/>
                    <a:pt x="410" y="475"/>
                  </a:cubicBezTo>
                  <a:cubicBezTo>
                    <a:pt x="408" y="472"/>
                    <a:pt x="408" y="472"/>
                    <a:pt x="408" y="472"/>
                  </a:cubicBezTo>
                  <a:close/>
                  <a:moveTo>
                    <a:pt x="439" y="447"/>
                  </a:moveTo>
                  <a:cubicBezTo>
                    <a:pt x="434" y="452"/>
                    <a:pt x="429" y="456"/>
                    <a:pt x="424" y="460"/>
                  </a:cubicBezTo>
                  <a:cubicBezTo>
                    <a:pt x="426" y="463"/>
                    <a:pt x="426" y="463"/>
                    <a:pt x="426" y="463"/>
                  </a:cubicBezTo>
                  <a:cubicBezTo>
                    <a:pt x="428" y="462"/>
                    <a:pt x="429" y="461"/>
                    <a:pt x="431" y="460"/>
                  </a:cubicBezTo>
                  <a:cubicBezTo>
                    <a:pt x="431" y="460"/>
                    <a:pt x="431" y="460"/>
                    <a:pt x="431" y="460"/>
                  </a:cubicBezTo>
                  <a:cubicBezTo>
                    <a:pt x="431" y="460"/>
                    <a:pt x="431" y="460"/>
                    <a:pt x="431" y="460"/>
                  </a:cubicBezTo>
                  <a:cubicBezTo>
                    <a:pt x="431" y="460"/>
                    <a:pt x="431" y="460"/>
                    <a:pt x="431" y="460"/>
                  </a:cubicBezTo>
                  <a:cubicBezTo>
                    <a:pt x="431" y="460"/>
                    <a:pt x="431" y="460"/>
                    <a:pt x="431" y="460"/>
                  </a:cubicBezTo>
                  <a:cubicBezTo>
                    <a:pt x="431" y="460"/>
                    <a:pt x="431" y="460"/>
                    <a:pt x="431" y="460"/>
                  </a:cubicBezTo>
                  <a:cubicBezTo>
                    <a:pt x="431" y="460"/>
                    <a:pt x="431" y="460"/>
                    <a:pt x="431" y="459"/>
                  </a:cubicBezTo>
                  <a:cubicBezTo>
                    <a:pt x="431" y="459"/>
                    <a:pt x="431" y="459"/>
                    <a:pt x="431" y="459"/>
                  </a:cubicBezTo>
                  <a:cubicBezTo>
                    <a:pt x="431" y="459"/>
                    <a:pt x="431" y="459"/>
                    <a:pt x="431" y="459"/>
                  </a:cubicBezTo>
                  <a:cubicBezTo>
                    <a:pt x="431" y="459"/>
                    <a:pt x="431" y="459"/>
                    <a:pt x="431" y="459"/>
                  </a:cubicBezTo>
                  <a:cubicBezTo>
                    <a:pt x="431" y="459"/>
                    <a:pt x="431" y="459"/>
                    <a:pt x="431" y="459"/>
                  </a:cubicBezTo>
                  <a:cubicBezTo>
                    <a:pt x="431" y="459"/>
                    <a:pt x="431" y="459"/>
                    <a:pt x="431" y="459"/>
                  </a:cubicBezTo>
                  <a:cubicBezTo>
                    <a:pt x="431" y="459"/>
                    <a:pt x="431" y="459"/>
                    <a:pt x="431" y="459"/>
                  </a:cubicBezTo>
                  <a:cubicBezTo>
                    <a:pt x="431" y="459"/>
                    <a:pt x="431" y="459"/>
                    <a:pt x="431" y="459"/>
                  </a:cubicBezTo>
                  <a:cubicBezTo>
                    <a:pt x="431"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9"/>
                  </a:cubicBezTo>
                  <a:cubicBezTo>
                    <a:pt x="432" y="459"/>
                    <a:pt x="432" y="459"/>
                    <a:pt x="432" y="458"/>
                  </a:cubicBezTo>
                  <a:cubicBezTo>
                    <a:pt x="432" y="458"/>
                    <a:pt x="432" y="458"/>
                    <a:pt x="432" y="458"/>
                  </a:cubicBezTo>
                  <a:cubicBezTo>
                    <a:pt x="432" y="458"/>
                    <a:pt x="432" y="458"/>
                    <a:pt x="432" y="458"/>
                  </a:cubicBezTo>
                  <a:cubicBezTo>
                    <a:pt x="432" y="458"/>
                    <a:pt x="432" y="458"/>
                    <a:pt x="432" y="458"/>
                  </a:cubicBezTo>
                  <a:cubicBezTo>
                    <a:pt x="432" y="458"/>
                    <a:pt x="432" y="458"/>
                    <a:pt x="432" y="458"/>
                  </a:cubicBezTo>
                  <a:cubicBezTo>
                    <a:pt x="432" y="458"/>
                    <a:pt x="433" y="458"/>
                    <a:pt x="433" y="458"/>
                  </a:cubicBezTo>
                  <a:cubicBezTo>
                    <a:pt x="433" y="458"/>
                    <a:pt x="433" y="458"/>
                    <a:pt x="433" y="458"/>
                  </a:cubicBezTo>
                  <a:cubicBezTo>
                    <a:pt x="433" y="458"/>
                    <a:pt x="433" y="458"/>
                    <a:pt x="433" y="458"/>
                  </a:cubicBezTo>
                  <a:cubicBezTo>
                    <a:pt x="433" y="458"/>
                    <a:pt x="433" y="458"/>
                    <a:pt x="433" y="458"/>
                  </a:cubicBezTo>
                  <a:cubicBezTo>
                    <a:pt x="433" y="458"/>
                    <a:pt x="433" y="458"/>
                    <a:pt x="433" y="458"/>
                  </a:cubicBezTo>
                  <a:cubicBezTo>
                    <a:pt x="433" y="458"/>
                    <a:pt x="433" y="458"/>
                    <a:pt x="433" y="458"/>
                  </a:cubicBezTo>
                  <a:cubicBezTo>
                    <a:pt x="433" y="458"/>
                    <a:pt x="433" y="458"/>
                    <a:pt x="433" y="458"/>
                  </a:cubicBezTo>
                  <a:cubicBezTo>
                    <a:pt x="433" y="458"/>
                    <a:pt x="433" y="458"/>
                    <a:pt x="433" y="458"/>
                  </a:cubicBezTo>
                  <a:cubicBezTo>
                    <a:pt x="436" y="455"/>
                    <a:pt x="439" y="453"/>
                    <a:pt x="441" y="450"/>
                  </a:cubicBezTo>
                  <a:cubicBezTo>
                    <a:pt x="439" y="447"/>
                    <a:pt x="439" y="447"/>
                    <a:pt x="439" y="447"/>
                  </a:cubicBezTo>
                  <a:close/>
                  <a:moveTo>
                    <a:pt x="465" y="418"/>
                  </a:moveTo>
                  <a:cubicBezTo>
                    <a:pt x="461" y="423"/>
                    <a:pt x="457" y="428"/>
                    <a:pt x="452" y="433"/>
                  </a:cubicBezTo>
                  <a:cubicBezTo>
                    <a:pt x="455" y="436"/>
                    <a:pt x="455" y="436"/>
                    <a:pt x="455" y="436"/>
                  </a:cubicBezTo>
                  <a:cubicBezTo>
                    <a:pt x="457" y="434"/>
                    <a:pt x="458" y="433"/>
                    <a:pt x="459" y="431"/>
                  </a:cubicBezTo>
                  <a:cubicBezTo>
                    <a:pt x="459" y="431"/>
                    <a:pt x="459" y="431"/>
                    <a:pt x="459" y="431"/>
                  </a:cubicBezTo>
                  <a:cubicBezTo>
                    <a:pt x="459" y="431"/>
                    <a:pt x="459" y="431"/>
                    <a:pt x="459" y="431"/>
                  </a:cubicBezTo>
                  <a:cubicBezTo>
                    <a:pt x="459" y="431"/>
                    <a:pt x="459" y="431"/>
                    <a:pt x="459" y="431"/>
                  </a:cubicBezTo>
                  <a:cubicBezTo>
                    <a:pt x="460" y="431"/>
                    <a:pt x="460" y="431"/>
                    <a:pt x="460" y="431"/>
                  </a:cubicBezTo>
                  <a:cubicBezTo>
                    <a:pt x="460" y="431"/>
                    <a:pt x="460" y="431"/>
                    <a:pt x="460" y="431"/>
                  </a:cubicBezTo>
                  <a:cubicBezTo>
                    <a:pt x="460" y="431"/>
                    <a:pt x="460" y="431"/>
                    <a:pt x="460" y="431"/>
                  </a:cubicBezTo>
                  <a:cubicBezTo>
                    <a:pt x="460" y="431"/>
                    <a:pt x="460" y="431"/>
                    <a:pt x="460" y="431"/>
                  </a:cubicBezTo>
                  <a:cubicBezTo>
                    <a:pt x="460" y="430"/>
                    <a:pt x="460" y="430"/>
                    <a:pt x="460" y="430"/>
                  </a:cubicBezTo>
                  <a:cubicBezTo>
                    <a:pt x="460" y="430"/>
                    <a:pt x="460" y="430"/>
                    <a:pt x="460" y="430"/>
                  </a:cubicBezTo>
                  <a:cubicBezTo>
                    <a:pt x="460" y="430"/>
                    <a:pt x="460" y="430"/>
                    <a:pt x="460" y="430"/>
                  </a:cubicBezTo>
                  <a:cubicBezTo>
                    <a:pt x="460" y="430"/>
                    <a:pt x="460" y="430"/>
                    <a:pt x="460" y="430"/>
                  </a:cubicBezTo>
                  <a:cubicBezTo>
                    <a:pt x="460" y="430"/>
                    <a:pt x="460" y="430"/>
                    <a:pt x="460" y="430"/>
                  </a:cubicBezTo>
                  <a:cubicBezTo>
                    <a:pt x="460" y="430"/>
                    <a:pt x="460" y="430"/>
                    <a:pt x="460" y="430"/>
                  </a:cubicBezTo>
                  <a:cubicBezTo>
                    <a:pt x="460" y="430"/>
                    <a:pt x="460" y="430"/>
                    <a:pt x="460" y="430"/>
                  </a:cubicBezTo>
                  <a:cubicBezTo>
                    <a:pt x="460" y="430"/>
                    <a:pt x="460" y="430"/>
                    <a:pt x="460" y="430"/>
                  </a:cubicBezTo>
                  <a:cubicBezTo>
                    <a:pt x="460" y="430"/>
                    <a:pt x="461" y="430"/>
                    <a:pt x="461" y="430"/>
                  </a:cubicBezTo>
                  <a:cubicBezTo>
                    <a:pt x="461" y="430"/>
                    <a:pt x="461" y="430"/>
                    <a:pt x="461" y="430"/>
                  </a:cubicBezTo>
                  <a:cubicBezTo>
                    <a:pt x="461" y="430"/>
                    <a:pt x="461" y="430"/>
                    <a:pt x="461" y="430"/>
                  </a:cubicBezTo>
                  <a:cubicBezTo>
                    <a:pt x="461" y="430"/>
                    <a:pt x="461" y="430"/>
                    <a:pt x="461" y="430"/>
                  </a:cubicBezTo>
                  <a:cubicBezTo>
                    <a:pt x="461" y="430"/>
                    <a:pt x="461" y="430"/>
                    <a:pt x="461" y="430"/>
                  </a:cubicBezTo>
                  <a:cubicBezTo>
                    <a:pt x="461" y="430"/>
                    <a:pt x="461" y="430"/>
                    <a:pt x="461" y="430"/>
                  </a:cubicBezTo>
                  <a:cubicBezTo>
                    <a:pt x="461" y="430"/>
                    <a:pt x="461" y="430"/>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1" y="429"/>
                    <a:pt x="461" y="429"/>
                    <a:pt x="461" y="429"/>
                  </a:cubicBezTo>
                  <a:cubicBezTo>
                    <a:pt x="462" y="429"/>
                    <a:pt x="462" y="429"/>
                    <a:pt x="462" y="429"/>
                  </a:cubicBezTo>
                  <a:cubicBezTo>
                    <a:pt x="462" y="429"/>
                    <a:pt x="462" y="429"/>
                    <a:pt x="462" y="429"/>
                  </a:cubicBezTo>
                  <a:cubicBezTo>
                    <a:pt x="462" y="429"/>
                    <a:pt x="462" y="429"/>
                    <a:pt x="462" y="429"/>
                  </a:cubicBezTo>
                  <a:cubicBezTo>
                    <a:pt x="462" y="429"/>
                    <a:pt x="462" y="429"/>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2" y="428"/>
                    <a:pt x="462" y="428"/>
                    <a:pt x="462" y="428"/>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7"/>
                  </a:cubicBezTo>
                  <a:cubicBezTo>
                    <a:pt x="463" y="427"/>
                    <a:pt x="463" y="427"/>
                    <a:pt x="463" y="426"/>
                  </a:cubicBezTo>
                  <a:cubicBezTo>
                    <a:pt x="463" y="426"/>
                    <a:pt x="463" y="426"/>
                    <a:pt x="463" y="426"/>
                  </a:cubicBezTo>
                  <a:cubicBezTo>
                    <a:pt x="463" y="426"/>
                    <a:pt x="463" y="426"/>
                    <a:pt x="463" y="426"/>
                  </a:cubicBezTo>
                  <a:cubicBezTo>
                    <a:pt x="463" y="426"/>
                    <a:pt x="463" y="426"/>
                    <a:pt x="463"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6"/>
                    <a:pt x="464" y="426"/>
                    <a:pt x="464" y="426"/>
                  </a:cubicBezTo>
                  <a:cubicBezTo>
                    <a:pt x="464" y="425"/>
                    <a:pt x="464" y="425"/>
                    <a:pt x="464" y="425"/>
                  </a:cubicBezTo>
                  <a:cubicBezTo>
                    <a:pt x="464" y="425"/>
                    <a:pt x="464" y="425"/>
                    <a:pt x="464" y="425"/>
                  </a:cubicBezTo>
                  <a:cubicBezTo>
                    <a:pt x="464" y="425"/>
                    <a:pt x="464" y="425"/>
                    <a:pt x="464" y="425"/>
                  </a:cubicBezTo>
                  <a:cubicBezTo>
                    <a:pt x="464" y="425"/>
                    <a:pt x="464" y="425"/>
                    <a:pt x="464" y="425"/>
                  </a:cubicBezTo>
                  <a:cubicBezTo>
                    <a:pt x="464" y="425"/>
                    <a:pt x="464" y="425"/>
                    <a:pt x="464" y="425"/>
                  </a:cubicBezTo>
                  <a:cubicBezTo>
                    <a:pt x="464" y="425"/>
                    <a:pt x="464" y="425"/>
                    <a:pt x="464" y="425"/>
                  </a:cubicBezTo>
                  <a:cubicBezTo>
                    <a:pt x="464" y="425"/>
                    <a:pt x="464" y="425"/>
                    <a:pt x="464" y="425"/>
                  </a:cubicBezTo>
                  <a:cubicBezTo>
                    <a:pt x="464" y="425"/>
                    <a:pt x="465" y="425"/>
                    <a:pt x="465" y="425"/>
                  </a:cubicBezTo>
                  <a:cubicBezTo>
                    <a:pt x="465" y="425"/>
                    <a:pt x="465" y="425"/>
                    <a:pt x="465" y="425"/>
                  </a:cubicBezTo>
                  <a:cubicBezTo>
                    <a:pt x="465" y="425"/>
                    <a:pt x="465" y="425"/>
                    <a:pt x="465" y="425"/>
                  </a:cubicBezTo>
                  <a:cubicBezTo>
                    <a:pt x="465" y="425"/>
                    <a:pt x="465" y="425"/>
                    <a:pt x="465" y="425"/>
                  </a:cubicBezTo>
                  <a:cubicBezTo>
                    <a:pt x="465" y="425"/>
                    <a:pt x="465" y="425"/>
                    <a:pt x="465" y="425"/>
                  </a:cubicBezTo>
                  <a:cubicBezTo>
                    <a:pt x="465" y="425"/>
                    <a:pt x="465" y="425"/>
                    <a:pt x="465" y="425"/>
                  </a:cubicBezTo>
                  <a:cubicBezTo>
                    <a:pt x="465" y="425"/>
                    <a:pt x="465" y="425"/>
                    <a:pt x="465" y="425"/>
                  </a:cubicBezTo>
                  <a:cubicBezTo>
                    <a:pt x="465" y="425"/>
                    <a:pt x="465" y="425"/>
                    <a:pt x="465" y="425"/>
                  </a:cubicBezTo>
                  <a:cubicBezTo>
                    <a:pt x="465" y="425"/>
                    <a:pt x="465" y="425"/>
                    <a:pt x="465" y="425"/>
                  </a:cubicBezTo>
                  <a:cubicBezTo>
                    <a:pt x="465" y="425"/>
                    <a:pt x="465" y="425"/>
                    <a:pt x="465" y="424"/>
                  </a:cubicBezTo>
                  <a:cubicBezTo>
                    <a:pt x="465" y="424"/>
                    <a:pt x="465" y="424"/>
                    <a:pt x="465" y="424"/>
                  </a:cubicBezTo>
                  <a:cubicBezTo>
                    <a:pt x="465" y="424"/>
                    <a:pt x="465" y="424"/>
                    <a:pt x="465" y="424"/>
                  </a:cubicBezTo>
                  <a:cubicBezTo>
                    <a:pt x="465" y="424"/>
                    <a:pt x="465" y="424"/>
                    <a:pt x="465" y="424"/>
                  </a:cubicBezTo>
                  <a:cubicBezTo>
                    <a:pt x="465" y="424"/>
                    <a:pt x="465" y="424"/>
                    <a:pt x="465" y="424"/>
                  </a:cubicBezTo>
                  <a:cubicBezTo>
                    <a:pt x="465" y="424"/>
                    <a:pt x="465" y="424"/>
                    <a:pt x="465" y="424"/>
                  </a:cubicBezTo>
                  <a:cubicBezTo>
                    <a:pt x="465" y="424"/>
                    <a:pt x="465" y="424"/>
                    <a:pt x="465" y="424"/>
                  </a:cubicBezTo>
                  <a:cubicBezTo>
                    <a:pt x="465" y="424"/>
                    <a:pt x="465" y="424"/>
                    <a:pt x="465" y="424"/>
                  </a:cubicBezTo>
                  <a:cubicBezTo>
                    <a:pt x="465" y="424"/>
                    <a:pt x="465" y="424"/>
                    <a:pt x="465" y="424"/>
                  </a:cubicBezTo>
                  <a:cubicBezTo>
                    <a:pt x="465" y="424"/>
                    <a:pt x="465" y="424"/>
                    <a:pt x="465" y="424"/>
                  </a:cubicBezTo>
                  <a:cubicBezTo>
                    <a:pt x="465" y="424"/>
                    <a:pt x="465" y="424"/>
                    <a:pt x="465" y="424"/>
                  </a:cubicBezTo>
                  <a:cubicBezTo>
                    <a:pt x="465" y="424"/>
                    <a:pt x="465" y="424"/>
                    <a:pt x="466" y="424"/>
                  </a:cubicBezTo>
                  <a:cubicBezTo>
                    <a:pt x="466" y="424"/>
                    <a:pt x="466" y="424"/>
                    <a:pt x="466" y="424"/>
                  </a:cubicBezTo>
                  <a:cubicBezTo>
                    <a:pt x="466" y="424"/>
                    <a:pt x="466" y="424"/>
                    <a:pt x="466" y="424"/>
                  </a:cubicBezTo>
                  <a:cubicBezTo>
                    <a:pt x="466" y="424"/>
                    <a:pt x="466" y="424"/>
                    <a:pt x="466" y="424"/>
                  </a:cubicBezTo>
                  <a:cubicBezTo>
                    <a:pt x="466" y="424"/>
                    <a:pt x="466" y="424"/>
                    <a:pt x="466" y="424"/>
                  </a:cubicBezTo>
                  <a:cubicBezTo>
                    <a:pt x="466" y="424"/>
                    <a:pt x="466" y="424"/>
                    <a:pt x="466" y="424"/>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6" y="423"/>
                    <a:pt x="466" y="423"/>
                    <a:pt x="466" y="423"/>
                  </a:cubicBezTo>
                  <a:cubicBezTo>
                    <a:pt x="467" y="423"/>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2"/>
                    <a:pt x="467" y="422"/>
                  </a:cubicBezTo>
                  <a:cubicBezTo>
                    <a:pt x="467" y="422"/>
                    <a:pt x="467" y="421"/>
                    <a:pt x="467" y="421"/>
                  </a:cubicBezTo>
                  <a:cubicBezTo>
                    <a:pt x="467" y="421"/>
                    <a:pt x="467" y="421"/>
                    <a:pt x="467" y="421"/>
                  </a:cubicBezTo>
                  <a:cubicBezTo>
                    <a:pt x="467" y="421"/>
                    <a:pt x="467" y="421"/>
                    <a:pt x="467" y="421"/>
                  </a:cubicBezTo>
                  <a:cubicBezTo>
                    <a:pt x="467" y="421"/>
                    <a:pt x="467" y="421"/>
                    <a:pt x="467" y="421"/>
                  </a:cubicBezTo>
                  <a:cubicBezTo>
                    <a:pt x="467"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1"/>
                  </a:cubicBezTo>
                  <a:cubicBezTo>
                    <a:pt x="468" y="421"/>
                    <a:pt x="468" y="421"/>
                    <a:pt x="468" y="420"/>
                  </a:cubicBezTo>
                  <a:cubicBezTo>
                    <a:pt x="468" y="420"/>
                    <a:pt x="468" y="420"/>
                    <a:pt x="468" y="420"/>
                  </a:cubicBezTo>
                  <a:cubicBezTo>
                    <a:pt x="465" y="418"/>
                    <a:pt x="465" y="418"/>
                    <a:pt x="465" y="418"/>
                  </a:cubicBezTo>
                  <a:close/>
                  <a:moveTo>
                    <a:pt x="487" y="385"/>
                  </a:moveTo>
                  <a:cubicBezTo>
                    <a:pt x="483" y="391"/>
                    <a:pt x="480" y="397"/>
                    <a:pt x="476" y="402"/>
                  </a:cubicBezTo>
                  <a:cubicBezTo>
                    <a:pt x="480" y="404"/>
                    <a:pt x="480" y="404"/>
                    <a:pt x="480" y="404"/>
                  </a:cubicBezTo>
                  <a:cubicBezTo>
                    <a:pt x="480" y="403"/>
                    <a:pt x="481" y="402"/>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2" y="401"/>
                    <a:pt x="482" y="401"/>
                    <a:pt x="482" y="401"/>
                  </a:cubicBezTo>
                  <a:cubicBezTo>
                    <a:pt x="485" y="396"/>
                    <a:pt x="488" y="392"/>
                    <a:pt x="490" y="387"/>
                  </a:cubicBezTo>
                  <a:cubicBezTo>
                    <a:pt x="487" y="385"/>
                    <a:pt x="487" y="385"/>
                    <a:pt x="487" y="385"/>
                  </a:cubicBezTo>
                  <a:close/>
                  <a:moveTo>
                    <a:pt x="503" y="349"/>
                  </a:moveTo>
                  <a:cubicBezTo>
                    <a:pt x="501" y="355"/>
                    <a:pt x="498" y="362"/>
                    <a:pt x="495" y="368"/>
                  </a:cubicBezTo>
                  <a:cubicBezTo>
                    <a:pt x="499" y="369"/>
                    <a:pt x="499" y="369"/>
                    <a:pt x="499" y="369"/>
                  </a:cubicBezTo>
                  <a:cubicBezTo>
                    <a:pt x="499" y="369"/>
                    <a:pt x="499" y="368"/>
                    <a:pt x="500" y="368"/>
                  </a:cubicBezTo>
                  <a:cubicBezTo>
                    <a:pt x="500" y="368"/>
                    <a:pt x="500" y="368"/>
                    <a:pt x="500" y="368"/>
                  </a:cubicBezTo>
                  <a:cubicBezTo>
                    <a:pt x="500" y="368"/>
                    <a:pt x="500" y="368"/>
                    <a:pt x="500" y="368"/>
                  </a:cubicBezTo>
                  <a:cubicBezTo>
                    <a:pt x="500" y="368"/>
                    <a:pt x="500" y="368"/>
                    <a:pt x="500" y="368"/>
                  </a:cubicBezTo>
                  <a:cubicBezTo>
                    <a:pt x="500" y="368"/>
                    <a:pt x="500" y="368"/>
                    <a:pt x="500" y="368"/>
                  </a:cubicBezTo>
                  <a:cubicBezTo>
                    <a:pt x="500" y="368"/>
                    <a:pt x="500" y="368"/>
                    <a:pt x="500" y="368"/>
                  </a:cubicBezTo>
                  <a:cubicBezTo>
                    <a:pt x="500" y="368"/>
                    <a:pt x="500" y="368"/>
                    <a:pt x="500" y="368"/>
                  </a:cubicBezTo>
                  <a:cubicBezTo>
                    <a:pt x="500" y="368"/>
                    <a:pt x="500" y="368"/>
                    <a:pt x="500" y="368"/>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7"/>
                  </a:cubicBezTo>
                  <a:cubicBezTo>
                    <a:pt x="500" y="367"/>
                    <a:pt x="500" y="367"/>
                    <a:pt x="500" y="366"/>
                  </a:cubicBezTo>
                  <a:cubicBezTo>
                    <a:pt x="500" y="366"/>
                    <a:pt x="500" y="366"/>
                    <a:pt x="500" y="366"/>
                  </a:cubicBezTo>
                  <a:cubicBezTo>
                    <a:pt x="500" y="366"/>
                    <a:pt x="500" y="366"/>
                    <a:pt x="500" y="366"/>
                  </a:cubicBezTo>
                  <a:cubicBezTo>
                    <a:pt x="500" y="366"/>
                    <a:pt x="500" y="366"/>
                    <a:pt x="500" y="366"/>
                  </a:cubicBezTo>
                  <a:cubicBezTo>
                    <a:pt x="501" y="364"/>
                    <a:pt x="502" y="362"/>
                    <a:pt x="503" y="360"/>
                  </a:cubicBezTo>
                  <a:cubicBezTo>
                    <a:pt x="503" y="360"/>
                    <a:pt x="503" y="360"/>
                    <a:pt x="503" y="360"/>
                  </a:cubicBezTo>
                  <a:cubicBezTo>
                    <a:pt x="503" y="360"/>
                    <a:pt x="503" y="360"/>
                    <a:pt x="503" y="360"/>
                  </a:cubicBezTo>
                  <a:cubicBezTo>
                    <a:pt x="503" y="360"/>
                    <a:pt x="503" y="360"/>
                    <a:pt x="503" y="360"/>
                  </a:cubicBezTo>
                  <a:cubicBezTo>
                    <a:pt x="503" y="360"/>
                    <a:pt x="503" y="360"/>
                    <a:pt x="503" y="360"/>
                  </a:cubicBezTo>
                  <a:cubicBezTo>
                    <a:pt x="503" y="360"/>
                    <a:pt x="503" y="360"/>
                    <a:pt x="503" y="360"/>
                  </a:cubicBezTo>
                  <a:cubicBezTo>
                    <a:pt x="503" y="359"/>
                    <a:pt x="503" y="359"/>
                    <a:pt x="503" y="359"/>
                  </a:cubicBezTo>
                  <a:cubicBezTo>
                    <a:pt x="503" y="359"/>
                    <a:pt x="503" y="359"/>
                    <a:pt x="503" y="359"/>
                  </a:cubicBezTo>
                  <a:cubicBezTo>
                    <a:pt x="503" y="359"/>
                    <a:pt x="503" y="359"/>
                    <a:pt x="503" y="359"/>
                  </a:cubicBezTo>
                  <a:cubicBezTo>
                    <a:pt x="503" y="359"/>
                    <a:pt x="503" y="359"/>
                    <a:pt x="503" y="359"/>
                  </a:cubicBezTo>
                  <a:cubicBezTo>
                    <a:pt x="503" y="359"/>
                    <a:pt x="503" y="359"/>
                    <a:pt x="503" y="359"/>
                  </a:cubicBezTo>
                  <a:cubicBezTo>
                    <a:pt x="503" y="359"/>
                    <a:pt x="503" y="359"/>
                    <a:pt x="503" y="359"/>
                  </a:cubicBezTo>
                  <a:cubicBezTo>
                    <a:pt x="503" y="359"/>
                    <a:pt x="503" y="359"/>
                    <a:pt x="503" y="359"/>
                  </a:cubicBezTo>
                  <a:cubicBezTo>
                    <a:pt x="503" y="359"/>
                    <a:pt x="503" y="359"/>
                    <a:pt x="503" y="359"/>
                  </a:cubicBezTo>
                  <a:cubicBezTo>
                    <a:pt x="504" y="359"/>
                    <a:pt x="504" y="359"/>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8"/>
                  </a:cubicBezTo>
                  <a:cubicBezTo>
                    <a:pt x="504" y="358"/>
                    <a:pt x="504" y="358"/>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7"/>
                  </a:cubicBezTo>
                  <a:cubicBezTo>
                    <a:pt x="504" y="357"/>
                    <a:pt x="504" y="357"/>
                    <a:pt x="504" y="356"/>
                  </a:cubicBezTo>
                  <a:cubicBezTo>
                    <a:pt x="504" y="356"/>
                    <a:pt x="504" y="356"/>
                    <a:pt x="504" y="356"/>
                  </a:cubicBezTo>
                  <a:cubicBezTo>
                    <a:pt x="504" y="356"/>
                    <a:pt x="504" y="356"/>
                    <a:pt x="504" y="356"/>
                  </a:cubicBezTo>
                  <a:cubicBezTo>
                    <a:pt x="504" y="356"/>
                    <a:pt x="504" y="356"/>
                    <a:pt x="504" y="356"/>
                  </a:cubicBezTo>
                  <a:cubicBezTo>
                    <a:pt x="504" y="356"/>
                    <a:pt x="505" y="356"/>
                    <a:pt x="505" y="356"/>
                  </a:cubicBezTo>
                  <a:cubicBezTo>
                    <a:pt x="505" y="356"/>
                    <a:pt x="505" y="356"/>
                    <a:pt x="505" y="356"/>
                  </a:cubicBezTo>
                  <a:cubicBezTo>
                    <a:pt x="505" y="356"/>
                    <a:pt x="505" y="356"/>
                    <a:pt x="505" y="356"/>
                  </a:cubicBezTo>
                  <a:cubicBezTo>
                    <a:pt x="505" y="356"/>
                    <a:pt x="505" y="356"/>
                    <a:pt x="505" y="356"/>
                  </a:cubicBezTo>
                  <a:cubicBezTo>
                    <a:pt x="505" y="354"/>
                    <a:pt x="506" y="352"/>
                    <a:pt x="507" y="351"/>
                  </a:cubicBezTo>
                  <a:cubicBezTo>
                    <a:pt x="503" y="349"/>
                    <a:pt x="503" y="349"/>
                    <a:pt x="503" y="349"/>
                  </a:cubicBezTo>
                  <a:close/>
                  <a:moveTo>
                    <a:pt x="513" y="311"/>
                  </a:moveTo>
                  <a:cubicBezTo>
                    <a:pt x="512" y="318"/>
                    <a:pt x="511" y="324"/>
                    <a:pt x="509" y="331"/>
                  </a:cubicBezTo>
                  <a:cubicBezTo>
                    <a:pt x="513" y="332"/>
                    <a:pt x="513" y="332"/>
                    <a:pt x="513" y="332"/>
                  </a:cubicBezTo>
                  <a:cubicBezTo>
                    <a:pt x="513" y="332"/>
                    <a:pt x="513" y="332"/>
                    <a:pt x="513" y="332"/>
                  </a:cubicBezTo>
                  <a:cubicBezTo>
                    <a:pt x="513" y="332"/>
                    <a:pt x="513" y="332"/>
                    <a:pt x="513" y="332"/>
                  </a:cubicBezTo>
                  <a:cubicBezTo>
                    <a:pt x="513" y="332"/>
                    <a:pt x="513" y="332"/>
                    <a:pt x="513" y="332"/>
                  </a:cubicBezTo>
                  <a:cubicBezTo>
                    <a:pt x="513" y="332"/>
                    <a:pt x="513" y="332"/>
                    <a:pt x="513" y="332"/>
                  </a:cubicBezTo>
                  <a:cubicBezTo>
                    <a:pt x="513" y="332"/>
                    <a:pt x="513" y="331"/>
                    <a:pt x="513" y="331"/>
                  </a:cubicBezTo>
                  <a:cubicBezTo>
                    <a:pt x="513" y="331"/>
                    <a:pt x="513" y="331"/>
                    <a:pt x="513" y="331"/>
                  </a:cubicBezTo>
                  <a:cubicBezTo>
                    <a:pt x="513" y="331"/>
                    <a:pt x="513" y="331"/>
                    <a:pt x="513" y="331"/>
                  </a:cubicBezTo>
                  <a:cubicBezTo>
                    <a:pt x="513" y="331"/>
                    <a:pt x="513" y="331"/>
                    <a:pt x="513" y="331"/>
                  </a:cubicBezTo>
                  <a:cubicBezTo>
                    <a:pt x="513" y="331"/>
                    <a:pt x="513" y="331"/>
                    <a:pt x="513" y="331"/>
                  </a:cubicBezTo>
                  <a:cubicBezTo>
                    <a:pt x="513" y="331"/>
                    <a:pt x="513" y="331"/>
                    <a:pt x="513" y="331"/>
                  </a:cubicBezTo>
                  <a:cubicBezTo>
                    <a:pt x="515" y="325"/>
                    <a:pt x="516" y="319"/>
                    <a:pt x="517" y="312"/>
                  </a:cubicBezTo>
                  <a:cubicBezTo>
                    <a:pt x="513" y="311"/>
                    <a:pt x="513" y="311"/>
                    <a:pt x="513" y="311"/>
                  </a:cubicBezTo>
                  <a:close/>
                  <a:moveTo>
                    <a:pt x="518" y="272"/>
                  </a:moveTo>
                  <a:cubicBezTo>
                    <a:pt x="518" y="279"/>
                    <a:pt x="517" y="285"/>
                    <a:pt x="517" y="292"/>
                  </a:cubicBezTo>
                  <a:cubicBezTo>
                    <a:pt x="520" y="292"/>
                    <a:pt x="520" y="292"/>
                    <a:pt x="520" y="292"/>
                  </a:cubicBezTo>
                  <a:cubicBezTo>
                    <a:pt x="521" y="286"/>
                    <a:pt x="522" y="279"/>
                    <a:pt x="522" y="273"/>
                  </a:cubicBezTo>
                  <a:cubicBezTo>
                    <a:pt x="518" y="272"/>
                    <a:pt x="518" y="272"/>
                    <a:pt x="518" y="272"/>
                  </a:cubicBezTo>
                  <a:close/>
                  <a:moveTo>
                    <a:pt x="521" y="233"/>
                  </a:moveTo>
                  <a:cubicBezTo>
                    <a:pt x="517" y="233"/>
                    <a:pt x="517" y="233"/>
                    <a:pt x="517" y="233"/>
                  </a:cubicBezTo>
                  <a:cubicBezTo>
                    <a:pt x="518" y="239"/>
                    <a:pt x="518" y="246"/>
                    <a:pt x="518" y="253"/>
                  </a:cubicBezTo>
                  <a:cubicBezTo>
                    <a:pt x="522" y="253"/>
                    <a:pt x="522" y="253"/>
                    <a:pt x="522" y="253"/>
                  </a:cubicBezTo>
                  <a:cubicBezTo>
                    <a:pt x="522" y="250"/>
                    <a:pt x="522" y="248"/>
                    <a:pt x="522" y="246"/>
                  </a:cubicBezTo>
                  <a:cubicBezTo>
                    <a:pt x="522" y="246"/>
                    <a:pt x="522" y="246"/>
                    <a:pt x="522" y="246"/>
                  </a:cubicBezTo>
                  <a:cubicBezTo>
                    <a:pt x="522" y="245"/>
                    <a:pt x="522" y="245"/>
                    <a:pt x="522" y="245"/>
                  </a:cubicBezTo>
                  <a:cubicBezTo>
                    <a:pt x="522" y="245"/>
                    <a:pt x="522" y="245"/>
                    <a:pt x="522" y="245"/>
                  </a:cubicBezTo>
                  <a:cubicBezTo>
                    <a:pt x="522" y="245"/>
                    <a:pt x="522" y="245"/>
                    <a:pt x="522" y="245"/>
                  </a:cubicBezTo>
                  <a:cubicBezTo>
                    <a:pt x="522" y="245"/>
                    <a:pt x="522" y="245"/>
                    <a:pt x="522" y="245"/>
                  </a:cubicBezTo>
                  <a:cubicBezTo>
                    <a:pt x="522" y="245"/>
                    <a:pt x="522" y="245"/>
                    <a:pt x="522" y="245"/>
                  </a:cubicBezTo>
                  <a:cubicBezTo>
                    <a:pt x="522" y="245"/>
                    <a:pt x="522" y="245"/>
                    <a:pt x="522" y="245"/>
                  </a:cubicBezTo>
                  <a:cubicBezTo>
                    <a:pt x="522" y="245"/>
                    <a:pt x="522" y="245"/>
                    <a:pt x="522" y="245"/>
                  </a:cubicBezTo>
                  <a:cubicBezTo>
                    <a:pt x="522" y="245"/>
                    <a:pt x="522" y="245"/>
                    <a:pt x="522" y="245"/>
                  </a:cubicBezTo>
                  <a:cubicBezTo>
                    <a:pt x="522" y="245"/>
                    <a:pt x="522" y="245"/>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4"/>
                  </a:cubicBezTo>
                  <a:cubicBezTo>
                    <a:pt x="522" y="244"/>
                    <a:pt x="522" y="244"/>
                    <a:pt x="522" y="243"/>
                  </a:cubicBezTo>
                  <a:cubicBezTo>
                    <a:pt x="522" y="243"/>
                    <a:pt x="522" y="243"/>
                    <a:pt x="522" y="243"/>
                  </a:cubicBezTo>
                  <a:cubicBezTo>
                    <a:pt x="522" y="243"/>
                    <a:pt x="522" y="243"/>
                    <a:pt x="522" y="243"/>
                  </a:cubicBezTo>
                  <a:cubicBezTo>
                    <a:pt x="522" y="243"/>
                    <a:pt x="522" y="243"/>
                    <a:pt x="522" y="243"/>
                  </a:cubicBezTo>
                  <a:cubicBezTo>
                    <a:pt x="522" y="243"/>
                    <a:pt x="522" y="243"/>
                    <a:pt x="522" y="243"/>
                  </a:cubicBezTo>
                  <a:cubicBezTo>
                    <a:pt x="522" y="243"/>
                    <a:pt x="522" y="243"/>
                    <a:pt x="522" y="243"/>
                  </a:cubicBezTo>
                  <a:cubicBezTo>
                    <a:pt x="522" y="243"/>
                    <a:pt x="522" y="243"/>
                    <a:pt x="522" y="243"/>
                  </a:cubicBezTo>
                  <a:cubicBezTo>
                    <a:pt x="522" y="243"/>
                    <a:pt x="522" y="243"/>
                    <a:pt x="522" y="243"/>
                  </a:cubicBezTo>
                  <a:cubicBezTo>
                    <a:pt x="522" y="243"/>
                    <a:pt x="522" y="243"/>
                    <a:pt x="522" y="243"/>
                  </a:cubicBezTo>
                  <a:cubicBezTo>
                    <a:pt x="522" y="243"/>
                    <a:pt x="522" y="243"/>
                    <a:pt x="522" y="243"/>
                  </a:cubicBezTo>
                  <a:cubicBezTo>
                    <a:pt x="522" y="243"/>
                    <a:pt x="522" y="243"/>
                    <a:pt x="522" y="242"/>
                  </a:cubicBezTo>
                  <a:cubicBezTo>
                    <a:pt x="522" y="242"/>
                    <a:pt x="522" y="242"/>
                    <a:pt x="522" y="242"/>
                  </a:cubicBezTo>
                  <a:cubicBezTo>
                    <a:pt x="521" y="239"/>
                    <a:pt x="521" y="236"/>
                    <a:pt x="521" y="233"/>
                  </a:cubicBezTo>
                  <a:close/>
                  <a:moveTo>
                    <a:pt x="513" y="193"/>
                  </a:moveTo>
                  <a:cubicBezTo>
                    <a:pt x="510" y="194"/>
                    <a:pt x="510" y="194"/>
                    <a:pt x="510" y="194"/>
                  </a:cubicBezTo>
                  <a:cubicBezTo>
                    <a:pt x="511" y="201"/>
                    <a:pt x="513" y="207"/>
                    <a:pt x="514" y="214"/>
                  </a:cubicBezTo>
                  <a:cubicBezTo>
                    <a:pt x="518" y="213"/>
                    <a:pt x="518" y="213"/>
                    <a:pt x="518" y="213"/>
                  </a:cubicBezTo>
                  <a:cubicBezTo>
                    <a:pt x="517" y="206"/>
                    <a:pt x="515" y="200"/>
                    <a:pt x="513" y="193"/>
                  </a:cubicBezTo>
                  <a:close/>
                  <a:moveTo>
                    <a:pt x="500" y="156"/>
                  </a:moveTo>
                  <a:cubicBezTo>
                    <a:pt x="497" y="157"/>
                    <a:pt x="497" y="157"/>
                    <a:pt x="497" y="157"/>
                  </a:cubicBezTo>
                  <a:cubicBezTo>
                    <a:pt x="499" y="163"/>
                    <a:pt x="502" y="169"/>
                    <a:pt x="504" y="176"/>
                  </a:cubicBezTo>
                  <a:cubicBezTo>
                    <a:pt x="508" y="174"/>
                    <a:pt x="508" y="174"/>
                    <a:pt x="508" y="174"/>
                  </a:cubicBezTo>
                  <a:cubicBezTo>
                    <a:pt x="505" y="168"/>
                    <a:pt x="503" y="162"/>
                    <a:pt x="501" y="156"/>
                  </a:cubicBezTo>
                  <a:cubicBezTo>
                    <a:pt x="501" y="156"/>
                    <a:pt x="501" y="156"/>
                    <a:pt x="501" y="156"/>
                  </a:cubicBezTo>
                  <a:cubicBezTo>
                    <a:pt x="500" y="156"/>
                    <a:pt x="500" y="156"/>
                    <a:pt x="500" y="156"/>
                  </a:cubicBezTo>
                  <a:cubicBezTo>
                    <a:pt x="500" y="156"/>
                    <a:pt x="500" y="156"/>
                    <a:pt x="500" y="156"/>
                  </a:cubicBezTo>
                  <a:cubicBezTo>
                    <a:pt x="500" y="156"/>
                    <a:pt x="500" y="156"/>
                    <a:pt x="500" y="156"/>
                  </a:cubicBezTo>
                  <a:cubicBezTo>
                    <a:pt x="500" y="156"/>
                    <a:pt x="500" y="156"/>
                    <a:pt x="500" y="156"/>
                  </a:cubicBezTo>
                  <a:cubicBezTo>
                    <a:pt x="500" y="156"/>
                    <a:pt x="500" y="156"/>
                    <a:pt x="500" y="156"/>
                  </a:cubicBezTo>
                  <a:cubicBezTo>
                    <a:pt x="500" y="156"/>
                    <a:pt x="500" y="156"/>
                    <a:pt x="500" y="156"/>
                  </a:cubicBezTo>
                  <a:cubicBezTo>
                    <a:pt x="500" y="156"/>
                    <a:pt x="500" y="156"/>
                    <a:pt x="500" y="156"/>
                  </a:cubicBezTo>
                  <a:cubicBezTo>
                    <a:pt x="500" y="156"/>
                    <a:pt x="500" y="156"/>
                    <a:pt x="500" y="156"/>
                  </a:cubicBezTo>
                  <a:close/>
                  <a:moveTo>
                    <a:pt x="481" y="120"/>
                  </a:moveTo>
                  <a:cubicBezTo>
                    <a:pt x="478" y="123"/>
                    <a:pt x="478" y="123"/>
                    <a:pt x="478" y="123"/>
                  </a:cubicBezTo>
                  <a:cubicBezTo>
                    <a:pt x="481" y="128"/>
                    <a:pt x="485" y="134"/>
                    <a:pt x="488" y="140"/>
                  </a:cubicBezTo>
                  <a:cubicBezTo>
                    <a:pt x="491" y="138"/>
                    <a:pt x="491" y="138"/>
                    <a:pt x="491" y="138"/>
                  </a:cubicBezTo>
                  <a:cubicBezTo>
                    <a:pt x="491" y="137"/>
                    <a:pt x="491" y="137"/>
                    <a:pt x="491" y="137"/>
                  </a:cubicBezTo>
                  <a:cubicBezTo>
                    <a:pt x="491" y="137"/>
                    <a:pt x="491" y="137"/>
                    <a:pt x="491" y="137"/>
                  </a:cubicBezTo>
                  <a:cubicBezTo>
                    <a:pt x="491" y="137"/>
                    <a:pt x="491" y="137"/>
                    <a:pt x="491" y="137"/>
                  </a:cubicBezTo>
                  <a:cubicBezTo>
                    <a:pt x="491" y="137"/>
                    <a:pt x="491" y="137"/>
                    <a:pt x="491" y="137"/>
                  </a:cubicBezTo>
                  <a:cubicBezTo>
                    <a:pt x="491" y="137"/>
                    <a:pt x="491" y="137"/>
                    <a:pt x="491" y="136"/>
                  </a:cubicBezTo>
                  <a:cubicBezTo>
                    <a:pt x="491" y="136"/>
                    <a:pt x="491" y="136"/>
                    <a:pt x="491" y="136"/>
                  </a:cubicBezTo>
                  <a:cubicBezTo>
                    <a:pt x="491" y="136"/>
                    <a:pt x="491" y="136"/>
                    <a:pt x="491" y="136"/>
                  </a:cubicBezTo>
                  <a:cubicBezTo>
                    <a:pt x="491" y="136"/>
                    <a:pt x="491" y="136"/>
                    <a:pt x="491" y="136"/>
                  </a:cubicBezTo>
                  <a:cubicBezTo>
                    <a:pt x="491" y="136"/>
                    <a:pt x="491" y="136"/>
                    <a:pt x="491" y="136"/>
                  </a:cubicBezTo>
                  <a:cubicBezTo>
                    <a:pt x="491" y="136"/>
                    <a:pt x="491" y="136"/>
                    <a:pt x="491" y="136"/>
                  </a:cubicBezTo>
                  <a:cubicBezTo>
                    <a:pt x="491" y="136"/>
                    <a:pt x="491" y="136"/>
                    <a:pt x="491" y="136"/>
                  </a:cubicBezTo>
                  <a:cubicBezTo>
                    <a:pt x="491" y="136"/>
                    <a:pt x="491" y="136"/>
                    <a:pt x="491" y="136"/>
                  </a:cubicBezTo>
                  <a:cubicBezTo>
                    <a:pt x="491" y="136"/>
                    <a:pt x="491" y="136"/>
                    <a:pt x="491" y="136"/>
                  </a:cubicBezTo>
                  <a:cubicBezTo>
                    <a:pt x="491" y="136"/>
                    <a:pt x="491" y="136"/>
                    <a:pt x="491" y="136"/>
                  </a:cubicBezTo>
                  <a:cubicBezTo>
                    <a:pt x="491" y="136"/>
                    <a:pt x="491" y="136"/>
                    <a:pt x="490" y="136"/>
                  </a:cubicBezTo>
                  <a:cubicBezTo>
                    <a:pt x="490" y="136"/>
                    <a:pt x="490" y="136"/>
                    <a:pt x="490" y="136"/>
                  </a:cubicBezTo>
                  <a:cubicBezTo>
                    <a:pt x="490" y="136"/>
                    <a:pt x="490" y="136"/>
                    <a:pt x="490" y="136"/>
                  </a:cubicBezTo>
                  <a:cubicBezTo>
                    <a:pt x="490" y="136"/>
                    <a:pt x="490" y="136"/>
                    <a:pt x="490" y="136"/>
                  </a:cubicBezTo>
                  <a:cubicBezTo>
                    <a:pt x="490" y="136"/>
                    <a:pt x="490" y="136"/>
                    <a:pt x="490" y="136"/>
                  </a:cubicBezTo>
                  <a:cubicBezTo>
                    <a:pt x="490" y="136"/>
                    <a:pt x="490" y="136"/>
                    <a:pt x="490" y="136"/>
                  </a:cubicBezTo>
                  <a:cubicBezTo>
                    <a:pt x="490" y="136"/>
                    <a:pt x="490" y="136"/>
                    <a:pt x="490" y="136"/>
                  </a:cubicBezTo>
                  <a:cubicBezTo>
                    <a:pt x="490" y="136"/>
                    <a:pt x="490" y="136"/>
                    <a:pt x="490" y="136"/>
                  </a:cubicBezTo>
                  <a:cubicBezTo>
                    <a:pt x="490" y="136"/>
                    <a:pt x="490" y="136"/>
                    <a:pt x="490" y="136"/>
                  </a:cubicBezTo>
                  <a:cubicBezTo>
                    <a:pt x="490" y="136"/>
                    <a:pt x="490" y="136"/>
                    <a:pt x="490" y="136"/>
                  </a:cubicBezTo>
                  <a:cubicBezTo>
                    <a:pt x="490" y="136"/>
                    <a:pt x="490" y="136"/>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5"/>
                    <a:pt x="490" y="135"/>
                  </a:cubicBezTo>
                  <a:cubicBezTo>
                    <a:pt x="490" y="135"/>
                    <a:pt x="490" y="134"/>
                    <a:pt x="490" y="134"/>
                  </a:cubicBezTo>
                  <a:cubicBezTo>
                    <a:pt x="490" y="134"/>
                    <a:pt x="490" y="134"/>
                    <a:pt x="490" y="134"/>
                  </a:cubicBezTo>
                  <a:cubicBezTo>
                    <a:pt x="490" y="134"/>
                    <a:pt x="490" y="134"/>
                    <a:pt x="490" y="134"/>
                  </a:cubicBezTo>
                  <a:cubicBezTo>
                    <a:pt x="490" y="134"/>
                    <a:pt x="490" y="134"/>
                    <a:pt x="490" y="134"/>
                  </a:cubicBezTo>
                  <a:cubicBezTo>
                    <a:pt x="490" y="134"/>
                    <a:pt x="490" y="134"/>
                    <a:pt x="489" y="134"/>
                  </a:cubicBezTo>
                  <a:cubicBezTo>
                    <a:pt x="489" y="134"/>
                    <a:pt x="489" y="134"/>
                    <a:pt x="489" y="134"/>
                  </a:cubicBezTo>
                  <a:cubicBezTo>
                    <a:pt x="487" y="129"/>
                    <a:pt x="484" y="125"/>
                    <a:pt x="481" y="120"/>
                  </a:cubicBezTo>
                  <a:close/>
                  <a:moveTo>
                    <a:pt x="457" y="88"/>
                  </a:moveTo>
                  <a:cubicBezTo>
                    <a:pt x="454" y="91"/>
                    <a:pt x="454" y="91"/>
                    <a:pt x="454" y="91"/>
                  </a:cubicBezTo>
                  <a:cubicBezTo>
                    <a:pt x="459" y="96"/>
                    <a:pt x="463" y="101"/>
                    <a:pt x="467" y="106"/>
                  </a:cubicBezTo>
                  <a:cubicBezTo>
                    <a:pt x="470" y="104"/>
                    <a:pt x="470" y="104"/>
                    <a:pt x="470" y="104"/>
                  </a:cubicBezTo>
                  <a:cubicBezTo>
                    <a:pt x="466" y="99"/>
                    <a:pt x="462" y="93"/>
                    <a:pt x="457" y="88"/>
                  </a:cubicBezTo>
                  <a:close/>
                  <a:moveTo>
                    <a:pt x="429" y="61"/>
                  </a:moveTo>
                  <a:cubicBezTo>
                    <a:pt x="426" y="64"/>
                    <a:pt x="426" y="64"/>
                    <a:pt x="426" y="64"/>
                  </a:cubicBezTo>
                  <a:cubicBezTo>
                    <a:pt x="431" y="68"/>
                    <a:pt x="436" y="72"/>
                    <a:pt x="441" y="77"/>
                  </a:cubicBezTo>
                  <a:cubicBezTo>
                    <a:pt x="443" y="74"/>
                    <a:pt x="443" y="74"/>
                    <a:pt x="443" y="74"/>
                  </a:cubicBezTo>
                  <a:cubicBezTo>
                    <a:pt x="439" y="70"/>
                    <a:pt x="435" y="66"/>
                    <a:pt x="430" y="62"/>
                  </a:cubicBezTo>
                  <a:cubicBezTo>
                    <a:pt x="430" y="62"/>
                    <a:pt x="430" y="62"/>
                    <a:pt x="430" y="62"/>
                  </a:cubicBezTo>
                  <a:cubicBezTo>
                    <a:pt x="430" y="62"/>
                    <a:pt x="430" y="61"/>
                    <a:pt x="430" y="61"/>
                  </a:cubicBezTo>
                  <a:cubicBezTo>
                    <a:pt x="430" y="61"/>
                    <a:pt x="430" y="61"/>
                    <a:pt x="430" y="61"/>
                  </a:cubicBezTo>
                  <a:cubicBezTo>
                    <a:pt x="430" y="61"/>
                    <a:pt x="429" y="61"/>
                    <a:pt x="429" y="61"/>
                  </a:cubicBezTo>
                  <a:cubicBezTo>
                    <a:pt x="429" y="61"/>
                    <a:pt x="429" y="61"/>
                    <a:pt x="429" y="61"/>
                  </a:cubicBezTo>
                  <a:cubicBezTo>
                    <a:pt x="429" y="61"/>
                    <a:pt x="429" y="61"/>
                    <a:pt x="429" y="61"/>
                  </a:cubicBezTo>
                  <a:cubicBezTo>
                    <a:pt x="429" y="61"/>
                    <a:pt x="429" y="61"/>
                    <a:pt x="429" y="61"/>
                  </a:cubicBezTo>
                  <a:cubicBezTo>
                    <a:pt x="429" y="61"/>
                    <a:pt x="429" y="61"/>
                    <a:pt x="429" y="61"/>
                  </a:cubicBezTo>
                  <a:cubicBezTo>
                    <a:pt x="429" y="61"/>
                    <a:pt x="429" y="61"/>
                    <a:pt x="429" y="61"/>
                  </a:cubicBezTo>
                  <a:cubicBezTo>
                    <a:pt x="429" y="61"/>
                    <a:pt x="429" y="61"/>
                    <a:pt x="429" y="61"/>
                  </a:cubicBezTo>
                  <a:cubicBezTo>
                    <a:pt x="429" y="61"/>
                    <a:pt x="429" y="61"/>
                    <a:pt x="429" y="61"/>
                  </a:cubicBezTo>
                  <a:cubicBezTo>
                    <a:pt x="429" y="61"/>
                    <a:pt x="429" y="61"/>
                    <a:pt x="429" y="61"/>
                  </a:cubicBezTo>
                  <a:close/>
                  <a:moveTo>
                    <a:pt x="396" y="37"/>
                  </a:moveTo>
                  <a:cubicBezTo>
                    <a:pt x="394" y="41"/>
                    <a:pt x="394" y="41"/>
                    <a:pt x="394" y="41"/>
                  </a:cubicBezTo>
                  <a:cubicBezTo>
                    <a:pt x="400" y="44"/>
                    <a:pt x="405" y="48"/>
                    <a:pt x="410" y="52"/>
                  </a:cubicBezTo>
                  <a:cubicBezTo>
                    <a:pt x="413" y="48"/>
                    <a:pt x="413" y="48"/>
                    <a:pt x="413" y="48"/>
                  </a:cubicBezTo>
                  <a:cubicBezTo>
                    <a:pt x="410" y="47"/>
                    <a:pt x="408" y="45"/>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5" y="43"/>
                    <a:pt x="405" y="43"/>
                  </a:cubicBezTo>
                  <a:cubicBezTo>
                    <a:pt x="405" y="43"/>
                    <a:pt x="404" y="43"/>
                    <a:pt x="404" y="43"/>
                  </a:cubicBezTo>
                  <a:cubicBezTo>
                    <a:pt x="404" y="43"/>
                    <a:pt x="404" y="43"/>
                    <a:pt x="404" y="43"/>
                  </a:cubicBezTo>
                  <a:cubicBezTo>
                    <a:pt x="404" y="43"/>
                    <a:pt x="404" y="43"/>
                    <a:pt x="404" y="43"/>
                  </a:cubicBezTo>
                  <a:cubicBezTo>
                    <a:pt x="404" y="43"/>
                    <a:pt x="404" y="43"/>
                    <a:pt x="404" y="43"/>
                  </a:cubicBezTo>
                  <a:cubicBezTo>
                    <a:pt x="404" y="43"/>
                    <a:pt x="404" y="43"/>
                    <a:pt x="404" y="43"/>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4" y="42"/>
                  </a:cubicBezTo>
                  <a:cubicBezTo>
                    <a:pt x="404" y="42"/>
                    <a:pt x="404"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2"/>
                  </a:cubicBezTo>
                  <a:cubicBezTo>
                    <a:pt x="403" y="42"/>
                    <a:pt x="403" y="42"/>
                    <a:pt x="403" y="41"/>
                  </a:cubicBezTo>
                  <a:cubicBezTo>
                    <a:pt x="403" y="41"/>
                    <a:pt x="403" y="41"/>
                    <a:pt x="403" y="41"/>
                  </a:cubicBezTo>
                  <a:cubicBezTo>
                    <a:pt x="403" y="41"/>
                    <a:pt x="403" y="41"/>
                    <a:pt x="403" y="41"/>
                  </a:cubicBezTo>
                  <a:cubicBezTo>
                    <a:pt x="403" y="41"/>
                    <a:pt x="403" y="41"/>
                    <a:pt x="403" y="41"/>
                  </a:cubicBezTo>
                  <a:cubicBezTo>
                    <a:pt x="403" y="41"/>
                    <a:pt x="403" y="41"/>
                    <a:pt x="403" y="41"/>
                  </a:cubicBezTo>
                  <a:cubicBezTo>
                    <a:pt x="403" y="41"/>
                    <a:pt x="403" y="41"/>
                    <a:pt x="403" y="41"/>
                  </a:cubicBezTo>
                  <a:cubicBezTo>
                    <a:pt x="403"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2" y="41"/>
                    <a:pt x="402" y="41"/>
                  </a:cubicBezTo>
                  <a:cubicBezTo>
                    <a:pt x="402" y="41"/>
                    <a:pt x="401" y="41"/>
                    <a:pt x="401" y="41"/>
                  </a:cubicBezTo>
                  <a:cubicBezTo>
                    <a:pt x="401" y="41"/>
                    <a:pt x="401" y="41"/>
                    <a:pt x="401" y="41"/>
                  </a:cubicBezTo>
                  <a:cubicBezTo>
                    <a:pt x="400" y="39"/>
                    <a:pt x="398" y="38"/>
                    <a:pt x="396" y="37"/>
                  </a:cubicBezTo>
                  <a:close/>
                  <a:moveTo>
                    <a:pt x="360" y="19"/>
                  </a:moveTo>
                  <a:cubicBezTo>
                    <a:pt x="359" y="23"/>
                    <a:pt x="359" y="23"/>
                    <a:pt x="359" y="23"/>
                  </a:cubicBezTo>
                  <a:cubicBezTo>
                    <a:pt x="365" y="26"/>
                    <a:pt x="371" y="28"/>
                    <a:pt x="377" y="31"/>
                  </a:cubicBezTo>
                  <a:cubicBezTo>
                    <a:pt x="379" y="28"/>
                    <a:pt x="379" y="28"/>
                    <a:pt x="379" y="28"/>
                  </a:cubicBezTo>
                  <a:cubicBezTo>
                    <a:pt x="379" y="28"/>
                    <a:pt x="379" y="28"/>
                    <a:pt x="379" y="28"/>
                  </a:cubicBezTo>
                  <a:cubicBezTo>
                    <a:pt x="379" y="28"/>
                    <a:pt x="379" y="28"/>
                    <a:pt x="379" y="28"/>
                  </a:cubicBezTo>
                  <a:cubicBezTo>
                    <a:pt x="379" y="28"/>
                    <a:pt x="379" y="28"/>
                    <a:pt x="379" y="28"/>
                  </a:cubicBezTo>
                  <a:cubicBezTo>
                    <a:pt x="379" y="28"/>
                    <a:pt x="379" y="28"/>
                    <a:pt x="378" y="28"/>
                  </a:cubicBezTo>
                  <a:cubicBezTo>
                    <a:pt x="378" y="28"/>
                    <a:pt x="378" y="28"/>
                    <a:pt x="378" y="28"/>
                  </a:cubicBezTo>
                  <a:cubicBezTo>
                    <a:pt x="378" y="28"/>
                    <a:pt x="378" y="28"/>
                    <a:pt x="378" y="28"/>
                  </a:cubicBezTo>
                  <a:cubicBezTo>
                    <a:pt x="378" y="28"/>
                    <a:pt x="378" y="28"/>
                    <a:pt x="378" y="28"/>
                  </a:cubicBezTo>
                  <a:cubicBezTo>
                    <a:pt x="378" y="28"/>
                    <a:pt x="378" y="27"/>
                    <a:pt x="378" y="27"/>
                  </a:cubicBezTo>
                  <a:cubicBezTo>
                    <a:pt x="378" y="27"/>
                    <a:pt x="378" y="27"/>
                    <a:pt x="378" y="27"/>
                  </a:cubicBezTo>
                  <a:cubicBezTo>
                    <a:pt x="378" y="27"/>
                    <a:pt x="378" y="27"/>
                    <a:pt x="378" y="27"/>
                  </a:cubicBezTo>
                  <a:cubicBezTo>
                    <a:pt x="378" y="27"/>
                    <a:pt x="378" y="27"/>
                    <a:pt x="378" y="27"/>
                  </a:cubicBezTo>
                  <a:cubicBezTo>
                    <a:pt x="376" y="26"/>
                    <a:pt x="373" y="25"/>
                    <a:pt x="371" y="24"/>
                  </a:cubicBezTo>
                  <a:cubicBezTo>
                    <a:pt x="371" y="24"/>
                    <a:pt x="371" y="24"/>
                    <a:pt x="371" y="24"/>
                  </a:cubicBezTo>
                  <a:cubicBezTo>
                    <a:pt x="370" y="24"/>
                    <a:pt x="370" y="24"/>
                    <a:pt x="370" y="24"/>
                  </a:cubicBezTo>
                  <a:cubicBezTo>
                    <a:pt x="370" y="24"/>
                    <a:pt x="370" y="24"/>
                    <a:pt x="370" y="24"/>
                  </a:cubicBezTo>
                  <a:cubicBezTo>
                    <a:pt x="370" y="24"/>
                    <a:pt x="370" y="24"/>
                    <a:pt x="370" y="24"/>
                  </a:cubicBezTo>
                  <a:cubicBezTo>
                    <a:pt x="370" y="24"/>
                    <a:pt x="370" y="24"/>
                    <a:pt x="370" y="24"/>
                  </a:cubicBezTo>
                  <a:cubicBezTo>
                    <a:pt x="370" y="24"/>
                    <a:pt x="370" y="24"/>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70" y="23"/>
                    <a:pt x="370" y="23"/>
                  </a:cubicBezTo>
                  <a:cubicBezTo>
                    <a:pt x="370"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9" y="23"/>
                  </a:cubicBezTo>
                  <a:cubicBezTo>
                    <a:pt x="369" y="23"/>
                    <a:pt x="369"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3"/>
                    <a:pt x="368" y="23"/>
                    <a:pt x="368" y="23"/>
                  </a:cubicBezTo>
                  <a:cubicBezTo>
                    <a:pt x="368" y="22"/>
                    <a:pt x="368" y="22"/>
                    <a:pt x="368" y="22"/>
                  </a:cubicBezTo>
                  <a:cubicBezTo>
                    <a:pt x="368" y="22"/>
                    <a:pt x="368" y="22"/>
                    <a:pt x="368" y="22"/>
                  </a:cubicBezTo>
                  <a:cubicBezTo>
                    <a:pt x="368" y="22"/>
                    <a:pt x="368" y="22"/>
                    <a:pt x="368" y="22"/>
                  </a:cubicBezTo>
                  <a:cubicBezTo>
                    <a:pt x="368" y="22"/>
                    <a:pt x="368" y="22"/>
                    <a:pt x="368" y="22"/>
                  </a:cubicBezTo>
                  <a:cubicBezTo>
                    <a:pt x="368" y="22"/>
                    <a:pt x="368" y="22"/>
                    <a:pt x="368"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7" y="22"/>
                    <a:pt x="367" y="22"/>
                    <a:pt x="367"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2"/>
                  </a:cubicBezTo>
                  <a:cubicBezTo>
                    <a:pt x="366" y="22"/>
                    <a:pt x="366" y="22"/>
                    <a:pt x="366" y="21"/>
                  </a:cubicBezTo>
                  <a:cubicBezTo>
                    <a:pt x="366" y="21"/>
                    <a:pt x="366"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5" y="21"/>
                  </a:cubicBezTo>
                  <a:cubicBezTo>
                    <a:pt x="365" y="21"/>
                    <a:pt x="365" y="21"/>
                    <a:pt x="364" y="21"/>
                  </a:cubicBezTo>
                  <a:cubicBezTo>
                    <a:pt x="364" y="21"/>
                    <a:pt x="364" y="21"/>
                    <a:pt x="364" y="21"/>
                  </a:cubicBezTo>
                  <a:cubicBezTo>
                    <a:pt x="364" y="21"/>
                    <a:pt x="364" y="21"/>
                    <a:pt x="364" y="21"/>
                  </a:cubicBezTo>
                  <a:cubicBezTo>
                    <a:pt x="364" y="21"/>
                    <a:pt x="364" y="21"/>
                    <a:pt x="364" y="21"/>
                  </a:cubicBezTo>
                  <a:cubicBezTo>
                    <a:pt x="364" y="21"/>
                    <a:pt x="364" y="21"/>
                    <a:pt x="364" y="21"/>
                  </a:cubicBezTo>
                  <a:cubicBezTo>
                    <a:pt x="364" y="21"/>
                    <a:pt x="364" y="21"/>
                    <a:pt x="364" y="21"/>
                  </a:cubicBezTo>
                  <a:cubicBezTo>
                    <a:pt x="363" y="20"/>
                    <a:pt x="362" y="20"/>
                    <a:pt x="360" y="19"/>
                  </a:cubicBezTo>
                  <a:close/>
                  <a:moveTo>
                    <a:pt x="322" y="7"/>
                  </a:moveTo>
                  <a:cubicBezTo>
                    <a:pt x="321" y="11"/>
                    <a:pt x="321" y="11"/>
                    <a:pt x="321" y="11"/>
                  </a:cubicBezTo>
                  <a:cubicBezTo>
                    <a:pt x="328" y="12"/>
                    <a:pt x="334" y="14"/>
                    <a:pt x="340" y="16"/>
                  </a:cubicBezTo>
                  <a:cubicBezTo>
                    <a:pt x="342" y="12"/>
                    <a:pt x="342" y="12"/>
                    <a:pt x="342" y="12"/>
                  </a:cubicBezTo>
                  <a:cubicBezTo>
                    <a:pt x="341" y="12"/>
                    <a:pt x="341"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40" y="12"/>
                    <a:pt x="340" y="12"/>
                    <a:pt x="340"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2"/>
                    <a:pt x="339" y="12"/>
                  </a:cubicBezTo>
                  <a:cubicBezTo>
                    <a:pt x="339" y="12"/>
                    <a:pt x="339" y="11"/>
                    <a:pt x="339" y="11"/>
                  </a:cubicBezTo>
                  <a:cubicBezTo>
                    <a:pt x="339" y="11"/>
                    <a:pt x="339" y="11"/>
                    <a:pt x="339" y="11"/>
                  </a:cubicBezTo>
                  <a:cubicBezTo>
                    <a:pt x="339" y="11"/>
                    <a:pt x="339" y="11"/>
                    <a:pt x="339" y="11"/>
                  </a:cubicBezTo>
                  <a:cubicBezTo>
                    <a:pt x="339" y="11"/>
                    <a:pt x="339" y="11"/>
                    <a:pt x="339" y="11"/>
                  </a:cubicBezTo>
                  <a:cubicBezTo>
                    <a:pt x="338" y="11"/>
                    <a:pt x="338" y="11"/>
                    <a:pt x="338" y="11"/>
                  </a:cubicBezTo>
                  <a:cubicBezTo>
                    <a:pt x="338" y="11"/>
                    <a:pt x="338" y="11"/>
                    <a:pt x="338" y="11"/>
                  </a:cubicBezTo>
                  <a:cubicBezTo>
                    <a:pt x="338" y="11"/>
                    <a:pt x="338" y="11"/>
                    <a:pt x="338" y="11"/>
                  </a:cubicBezTo>
                  <a:cubicBezTo>
                    <a:pt x="338" y="11"/>
                    <a:pt x="338" y="11"/>
                    <a:pt x="338" y="11"/>
                  </a:cubicBezTo>
                  <a:cubicBezTo>
                    <a:pt x="333" y="10"/>
                    <a:pt x="328" y="8"/>
                    <a:pt x="322" y="7"/>
                  </a:cubicBezTo>
                  <a:close/>
                  <a:moveTo>
                    <a:pt x="283" y="1"/>
                  </a:moveTo>
                  <a:cubicBezTo>
                    <a:pt x="283" y="5"/>
                    <a:pt x="283" y="5"/>
                    <a:pt x="283" y="5"/>
                  </a:cubicBezTo>
                  <a:cubicBezTo>
                    <a:pt x="289" y="5"/>
                    <a:pt x="296" y="6"/>
                    <a:pt x="302" y="7"/>
                  </a:cubicBezTo>
                  <a:cubicBezTo>
                    <a:pt x="303" y="3"/>
                    <a:pt x="303" y="3"/>
                    <a:pt x="303" y="3"/>
                  </a:cubicBezTo>
                  <a:cubicBezTo>
                    <a:pt x="303" y="3"/>
                    <a:pt x="303" y="3"/>
                    <a:pt x="303" y="3"/>
                  </a:cubicBezTo>
                  <a:cubicBezTo>
                    <a:pt x="303" y="3"/>
                    <a:pt x="303" y="3"/>
                    <a:pt x="303" y="3"/>
                  </a:cubicBezTo>
                  <a:cubicBezTo>
                    <a:pt x="303" y="3"/>
                    <a:pt x="303" y="3"/>
                    <a:pt x="303" y="3"/>
                  </a:cubicBezTo>
                  <a:cubicBezTo>
                    <a:pt x="297" y="2"/>
                    <a:pt x="292" y="2"/>
                    <a:pt x="287" y="1"/>
                  </a:cubicBezTo>
                  <a:cubicBezTo>
                    <a:pt x="287" y="1"/>
                    <a:pt x="287" y="1"/>
                    <a:pt x="287" y="1"/>
                  </a:cubicBezTo>
                  <a:cubicBezTo>
                    <a:pt x="287" y="1"/>
                    <a:pt x="287" y="1"/>
                    <a:pt x="287" y="1"/>
                  </a:cubicBezTo>
                  <a:cubicBezTo>
                    <a:pt x="287" y="1"/>
                    <a:pt x="287" y="1"/>
                    <a:pt x="287" y="1"/>
                  </a:cubicBezTo>
                  <a:cubicBezTo>
                    <a:pt x="287" y="1"/>
                    <a:pt x="287" y="1"/>
                    <a:pt x="287" y="1"/>
                  </a:cubicBezTo>
                  <a:cubicBezTo>
                    <a:pt x="287" y="1"/>
                    <a:pt x="287" y="1"/>
                    <a:pt x="287" y="1"/>
                  </a:cubicBezTo>
                  <a:cubicBezTo>
                    <a:pt x="287" y="1"/>
                    <a:pt x="287" y="1"/>
                    <a:pt x="287"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6" y="1"/>
                    <a:pt x="286" y="1"/>
                    <a:pt x="286" y="1"/>
                  </a:cubicBezTo>
                  <a:cubicBezTo>
                    <a:pt x="285" y="1"/>
                    <a:pt x="284" y="1"/>
                    <a:pt x="283" y="1"/>
                  </a:cubicBezTo>
                  <a:close/>
                  <a:moveTo>
                    <a:pt x="261" y="0"/>
                  </a:moveTo>
                  <a:cubicBezTo>
                    <a:pt x="261" y="4"/>
                    <a:pt x="261" y="4"/>
                    <a:pt x="261" y="4"/>
                  </a:cubicBezTo>
                  <a:cubicBezTo>
                    <a:pt x="263" y="4"/>
                    <a:pt x="263" y="4"/>
                    <a:pt x="263" y="4"/>
                  </a:cubicBezTo>
                  <a:cubicBezTo>
                    <a:pt x="263" y="0"/>
                    <a:pt x="263" y="0"/>
                    <a:pt x="263" y="0"/>
                  </a:cubicBezTo>
                  <a:cubicBezTo>
                    <a:pt x="263" y="0"/>
                    <a:pt x="263" y="0"/>
                    <a:pt x="263" y="0"/>
                  </a:cubicBezTo>
                  <a:cubicBezTo>
                    <a:pt x="263" y="0"/>
                    <a:pt x="263" y="0"/>
                    <a:pt x="263" y="0"/>
                  </a:cubicBezTo>
                  <a:cubicBezTo>
                    <a:pt x="263" y="0"/>
                    <a:pt x="263" y="0"/>
                    <a:pt x="263" y="0"/>
                  </a:cubicBezTo>
                  <a:cubicBezTo>
                    <a:pt x="263" y="0"/>
                    <a:pt x="263" y="0"/>
                    <a:pt x="263" y="0"/>
                  </a:cubicBezTo>
                  <a:cubicBezTo>
                    <a:pt x="263"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0"/>
                    <a:pt x="262" y="0"/>
                    <a:pt x="262" y="0"/>
                  </a:cubicBezTo>
                  <a:cubicBezTo>
                    <a:pt x="262"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ubicBezTo>
                    <a:pt x="261" y="0"/>
                    <a:pt x="261" y="0"/>
                    <a:pt x="261" y="0"/>
                  </a:cubicBezTo>
                  <a:close/>
                </a:path>
              </a:pathLst>
            </a:custGeom>
            <a:solidFill>
              <a:srgbClr val="D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51F08B06-A2CB-40C4-8657-157826903246}"/>
                </a:ext>
              </a:extLst>
            </p:cNvPr>
            <p:cNvSpPr>
              <a:spLocks/>
            </p:cNvSpPr>
            <p:nvPr/>
          </p:nvSpPr>
          <p:spPr bwMode="auto">
            <a:xfrm>
              <a:off x="663" y="1157"/>
              <a:ext cx="2561" cy="2561"/>
            </a:xfrm>
            <a:custGeom>
              <a:avLst/>
              <a:gdLst>
                <a:gd name="T0" fmla="*/ 421 w 842"/>
                <a:gd name="T1" fmla="*/ 842 h 842"/>
                <a:gd name="T2" fmla="*/ 0 w 842"/>
                <a:gd name="T3" fmla="*/ 421 h 842"/>
                <a:gd name="T4" fmla="*/ 124 w 842"/>
                <a:gd name="T5" fmla="*/ 124 h 842"/>
                <a:gd name="T6" fmla="*/ 421 w 842"/>
                <a:gd name="T7" fmla="*/ 0 h 842"/>
                <a:gd name="T8" fmla="*/ 421 w 842"/>
                <a:gd name="T9" fmla="*/ 0 h 842"/>
                <a:gd name="T10" fmla="*/ 842 w 842"/>
                <a:gd name="T11" fmla="*/ 421 h 842"/>
                <a:gd name="T12" fmla="*/ 802 w 842"/>
                <a:gd name="T13" fmla="*/ 421 h 842"/>
                <a:gd name="T14" fmla="*/ 421 w 842"/>
                <a:gd name="T15" fmla="*/ 40 h 842"/>
                <a:gd name="T16" fmla="*/ 152 w 842"/>
                <a:gd name="T17" fmla="*/ 152 h 842"/>
                <a:gd name="T18" fmla="*/ 40 w 842"/>
                <a:gd name="T19" fmla="*/ 421 h 842"/>
                <a:gd name="T20" fmla="*/ 421 w 842"/>
                <a:gd name="T21" fmla="*/ 802 h 842"/>
                <a:gd name="T22" fmla="*/ 421 w 842"/>
                <a:gd name="T23"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2" h="842">
                  <a:moveTo>
                    <a:pt x="421" y="842"/>
                  </a:moveTo>
                  <a:cubicBezTo>
                    <a:pt x="189" y="842"/>
                    <a:pt x="0" y="653"/>
                    <a:pt x="0" y="421"/>
                  </a:cubicBezTo>
                  <a:cubicBezTo>
                    <a:pt x="0" y="309"/>
                    <a:pt x="44" y="203"/>
                    <a:pt x="124" y="124"/>
                  </a:cubicBezTo>
                  <a:cubicBezTo>
                    <a:pt x="203" y="44"/>
                    <a:pt x="309" y="0"/>
                    <a:pt x="421" y="0"/>
                  </a:cubicBezTo>
                  <a:cubicBezTo>
                    <a:pt x="421" y="0"/>
                    <a:pt x="421" y="0"/>
                    <a:pt x="421" y="0"/>
                  </a:cubicBezTo>
                  <a:cubicBezTo>
                    <a:pt x="653" y="0"/>
                    <a:pt x="842" y="189"/>
                    <a:pt x="842" y="421"/>
                  </a:cubicBezTo>
                  <a:cubicBezTo>
                    <a:pt x="802" y="421"/>
                    <a:pt x="802" y="421"/>
                    <a:pt x="802" y="421"/>
                  </a:cubicBezTo>
                  <a:cubicBezTo>
                    <a:pt x="802" y="211"/>
                    <a:pt x="631" y="40"/>
                    <a:pt x="421" y="40"/>
                  </a:cubicBezTo>
                  <a:cubicBezTo>
                    <a:pt x="319" y="40"/>
                    <a:pt x="224" y="80"/>
                    <a:pt x="152" y="152"/>
                  </a:cubicBezTo>
                  <a:cubicBezTo>
                    <a:pt x="80" y="224"/>
                    <a:pt x="40" y="319"/>
                    <a:pt x="40" y="421"/>
                  </a:cubicBezTo>
                  <a:cubicBezTo>
                    <a:pt x="40" y="631"/>
                    <a:pt x="211" y="802"/>
                    <a:pt x="421" y="802"/>
                  </a:cubicBezTo>
                  <a:lnTo>
                    <a:pt x="421" y="842"/>
                  </a:lnTo>
                  <a:close/>
                </a:path>
              </a:pathLst>
            </a:custGeom>
            <a:solidFill>
              <a:srgbClr val="FFA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ECC606AF-FC30-4D5B-B1B6-DEC84ED03450}"/>
                </a:ext>
              </a:extLst>
            </p:cNvPr>
            <p:cNvSpPr>
              <a:spLocks/>
            </p:cNvSpPr>
            <p:nvPr/>
          </p:nvSpPr>
          <p:spPr bwMode="auto">
            <a:xfrm>
              <a:off x="824" y="1318"/>
              <a:ext cx="2190" cy="2239"/>
            </a:xfrm>
            <a:custGeom>
              <a:avLst/>
              <a:gdLst>
                <a:gd name="T0" fmla="*/ 368 w 720"/>
                <a:gd name="T1" fmla="*/ 736 h 736"/>
                <a:gd name="T2" fmla="*/ 0 w 720"/>
                <a:gd name="T3" fmla="*/ 368 h 736"/>
                <a:gd name="T4" fmla="*/ 108 w 720"/>
                <a:gd name="T5" fmla="*/ 108 h 736"/>
                <a:gd name="T6" fmla="*/ 368 w 720"/>
                <a:gd name="T7" fmla="*/ 0 h 736"/>
                <a:gd name="T8" fmla="*/ 368 w 720"/>
                <a:gd name="T9" fmla="*/ 0 h 736"/>
                <a:gd name="T10" fmla="*/ 588 w 720"/>
                <a:gd name="T11" fmla="*/ 73 h 736"/>
                <a:gd name="T12" fmla="*/ 720 w 720"/>
                <a:gd name="T13" fmla="*/ 258 h 736"/>
                <a:gd name="T14" fmla="*/ 681 w 720"/>
                <a:gd name="T15" fmla="*/ 270 h 736"/>
                <a:gd name="T16" fmla="*/ 368 w 720"/>
                <a:gd name="T17" fmla="*/ 40 h 736"/>
                <a:gd name="T18" fmla="*/ 136 w 720"/>
                <a:gd name="T19" fmla="*/ 136 h 736"/>
                <a:gd name="T20" fmla="*/ 40 w 720"/>
                <a:gd name="T21" fmla="*/ 368 h 736"/>
                <a:gd name="T22" fmla="*/ 368 w 720"/>
                <a:gd name="T23" fmla="*/ 696 h 736"/>
                <a:gd name="T24" fmla="*/ 368 w 720"/>
                <a:gd name="T25" fmla="*/ 73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0" h="736">
                  <a:moveTo>
                    <a:pt x="368" y="736"/>
                  </a:moveTo>
                  <a:cubicBezTo>
                    <a:pt x="165" y="736"/>
                    <a:pt x="0" y="571"/>
                    <a:pt x="0" y="368"/>
                  </a:cubicBezTo>
                  <a:cubicBezTo>
                    <a:pt x="0" y="270"/>
                    <a:pt x="38" y="177"/>
                    <a:pt x="108" y="108"/>
                  </a:cubicBezTo>
                  <a:cubicBezTo>
                    <a:pt x="177" y="38"/>
                    <a:pt x="270" y="0"/>
                    <a:pt x="368" y="0"/>
                  </a:cubicBezTo>
                  <a:cubicBezTo>
                    <a:pt x="368" y="0"/>
                    <a:pt x="368" y="0"/>
                    <a:pt x="368" y="0"/>
                  </a:cubicBezTo>
                  <a:cubicBezTo>
                    <a:pt x="448" y="0"/>
                    <a:pt x="524" y="25"/>
                    <a:pt x="588" y="73"/>
                  </a:cubicBezTo>
                  <a:cubicBezTo>
                    <a:pt x="650" y="119"/>
                    <a:pt x="697" y="184"/>
                    <a:pt x="720" y="258"/>
                  </a:cubicBezTo>
                  <a:cubicBezTo>
                    <a:pt x="681" y="270"/>
                    <a:pt x="681" y="270"/>
                    <a:pt x="681" y="270"/>
                  </a:cubicBezTo>
                  <a:cubicBezTo>
                    <a:pt x="638" y="132"/>
                    <a:pt x="512" y="40"/>
                    <a:pt x="368" y="40"/>
                  </a:cubicBezTo>
                  <a:cubicBezTo>
                    <a:pt x="280" y="40"/>
                    <a:pt x="198" y="74"/>
                    <a:pt x="136" y="136"/>
                  </a:cubicBezTo>
                  <a:cubicBezTo>
                    <a:pt x="74" y="198"/>
                    <a:pt x="40" y="280"/>
                    <a:pt x="40" y="368"/>
                  </a:cubicBezTo>
                  <a:cubicBezTo>
                    <a:pt x="40" y="549"/>
                    <a:pt x="187" y="696"/>
                    <a:pt x="368" y="696"/>
                  </a:cubicBezTo>
                  <a:lnTo>
                    <a:pt x="368" y="736"/>
                  </a:lnTo>
                  <a:close/>
                </a:path>
              </a:pathLst>
            </a:custGeom>
            <a:solidFill>
              <a:srgbClr val="14AF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8BD7A977-D1C7-46E7-81E0-A768FBA2742E}"/>
                </a:ext>
              </a:extLst>
            </p:cNvPr>
            <p:cNvSpPr>
              <a:spLocks/>
            </p:cNvSpPr>
            <p:nvPr/>
          </p:nvSpPr>
          <p:spPr bwMode="auto">
            <a:xfrm>
              <a:off x="982" y="1476"/>
              <a:ext cx="1585" cy="1923"/>
            </a:xfrm>
            <a:custGeom>
              <a:avLst/>
              <a:gdLst>
                <a:gd name="T0" fmla="*/ 316 w 521"/>
                <a:gd name="T1" fmla="*/ 632 h 632"/>
                <a:gd name="T2" fmla="*/ 0 w 521"/>
                <a:gd name="T3" fmla="*/ 316 h 632"/>
                <a:gd name="T4" fmla="*/ 93 w 521"/>
                <a:gd name="T5" fmla="*/ 93 h 632"/>
                <a:gd name="T6" fmla="*/ 316 w 521"/>
                <a:gd name="T7" fmla="*/ 0 h 632"/>
                <a:gd name="T8" fmla="*/ 316 w 521"/>
                <a:gd name="T9" fmla="*/ 0 h 632"/>
                <a:gd name="T10" fmla="*/ 521 w 521"/>
                <a:gd name="T11" fmla="*/ 75 h 632"/>
                <a:gd name="T12" fmla="*/ 495 w 521"/>
                <a:gd name="T13" fmla="*/ 106 h 632"/>
                <a:gd name="T14" fmla="*/ 316 w 521"/>
                <a:gd name="T15" fmla="*/ 40 h 632"/>
                <a:gd name="T16" fmla="*/ 121 w 521"/>
                <a:gd name="T17" fmla="*/ 121 h 632"/>
                <a:gd name="T18" fmla="*/ 40 w 521"/>
                <a:gd name="T19" fmla="*/ 316 h 632"/>
                <a:gd name="T20" fmla="*/ 316 w 521"/>
                <a:gd name="T21" fmla="*/ 592 h 632"/>
                <a:gd name="T22" fmla="*/ 316 w 521"/>
                <a:gd name="T23"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632">
                  <a:moveTo>
                    <a:pt x="316" y="632"/>
                  </a:moveTo>
                  <a:cubicBezTo>
                    <a:pt x="142" y="632"/>
                    <a:pt x="0" y="490"/>
                    <a:pt x="0" y="316"/>
                  </a:cubicBezTo>
                  <a:cubicBezTo>
                    <a:pt x="0" y="232"/>
                    <a:pt x="33" y="152"/>
                    <a:pt x="93" y="93"/>
                  </a:cubicBezTo>
                  <a:cubicBezTo>
                    <a:pt x="152" y="33"/>
                    <a:pt x="232" y="0"/>
                    <a:pt x="316" y="0"/>
                  </a:cubicBezTo>
                  <a:cubicBezTo>
                    <a:pt x="316" y="0"/>
                    <a:pt x="316" y="0"/>
                    <a:pt x="316" y="0"/>
                  </a:cubicBezTo>
                  <a:cubicBezTo>
                    <a:pt x="391" y="0"/>
                    <a:pt x="464" y="27"/>
                    <a:pt x="521" y="75"/>
                  </a:cubicBezTo>
                  <a:cubicBezTo>
                    <a:pt x="495" y="106"/>
                    <a:pt x="495" y="106"/>
                    <a:pt x="495" y="106"/>
                  </a:cubicBezTo>
                  <a:cubicBezTo>
                    <a:pt x="445" y="63"/>
                    <a:pt x="382" y="40"/>
                    <a:pt x="316" y="40"/>
                  </a:cubicBezTo>
                  <a:cubicBezTo>
                    <a:pt x="242" y="40"/>
                    <a:pt x="173" y="69"/>
                    <a:pt x="121" y="121"/>
                  </a:cubicBezTo>
                  <a:cubicBezTo>
                    <a:pt x="69" y="173"/>
                    <a:pt x="40" y="242"/>
                    <a:pt x="40" y="316"/>
                  </a:cubicBezTo>
                  <a:cubicBezTo>
                    <a:pt x="40" y="468"/>
                    <a:pt x="164" y="592"/>
                    <a:pt x="316" y="592"/>
                  </a:cubicBezTo>
                  <a:lnTo>
                    <a:pt x="316" y="632"/>
                  </a:lnTo>
                  <a:close/>
                </a:path>
              </a:pathLst>
            </a:custGeom>
            <a:solidFill>
              <a:srgbClr val="7BA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DBCAAC1C-0E47-49B3-9B06-1D9D0F648729}"/>
                </a:ext>
              </a:extLst>
            </p:cNvPr>
            <p:cNvSpPr>
              <a:spLocks/>
            </p:cNvSpPr>
            <p:nvPr/>
          </p:nvSpPr>
          <p:spPr bwMode="auto">
            <a:xfrm>
              <a:off x="1141" y="1634"/>
              <a:ext cx="918" cy="1606"/>
            </a:xfrm>
            <a:custGeom>
              <a:avLst/>
              <a:gdLst>
                <a:gd name="T0" fmla="*/ 264 w 302"/>
                <a:gd name="T1" fmla="*/ 528 h 528"/>
                <a:gd name="T2" fmla="*/ 0 w 302"/>
                <a:gd name="T3" fmla="*/ 264 h 528"/>
                <a:gd name="T4" fmla="*/ 264 w 302"/>
                <a:gd name="T5" fmla="*/ 0 h 528"/>
                <a:gd name="T6" fmla="*/ 302 w 302"/>
                <a:gd name="T7" fmla="*/ 3 h 528"/>
                <a:gd name="T8" fmla="*/ 296 w 302"/>
                <a:gd name="T9" fmla="*/ 42 h 528"/>
                <a:gd name="T10" fmla="*/ 264 w 302"/>
                <a:gd name="T11" fmla="*/ 40 h 528"/>
                <a:gd name="T12" fmla="*/ 40 w 302"/>
                <a:gd name="T13" fmla="*/ 264 h 528"/>
                <a:gd name="T14" fmla="*/ 264 w 302"/>
                <a:gd name="T15" fmla="*/ 488 h 528"/>
                <a:gd name="T16" fmla="*/ 264 w 302"/>
                <a:gd name="T17" fmla="*/ 528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528">
                  <a:moveTo>
                    <a:pt x="264" y="528"/>
                  </a:moveTo>
                  <a:cubicBezTo>
                    <a:pt x="119" y="528"/>
                    <a:pt x="0" y="410"/>
                    <a:pt x="0" y="264"/>
                  </a:cubicBezTo>
                  <a:cubicBezTo>
                    <a:pt x="0" y="119"/>
                    <a:pt x="119" y="0"/>
                    <a:pt x="264" y="0"/>
                  </a:cubicBezTo>
                  <a:cubicBezTo>
                    <a:pt x="277" y="0"/>
                    <a:pt x="289" y="1"/>
                    <a:pt x="302" y="3"/>
                  </a:cubicBezTo>
                  <a:cubicBezTo>
                    <a:pt x="296" y="42"/>
                    <a:pt x="296" y="42"/>
                    <a:pt x="296" y="42"/>
                  </a:cubicBezTo>
                  <a:cubicBezTo>
                    <a:pt x="286" y="41"/>
                    <a:pt x="275" y="40"/>
                    <a:pt x="264" y="40"/>
                  </a:cubicBezTo>
                  <a:cubicBezTo>
                    <a:pt x="141" y="40"/>
                    <a:pt x="40" y="141"/>
                    <a:pt x="40" y="264"/>
                  </a:cubicBezTo>
                  <a:cubicBezTo>
                    <a:pt x="40" y="388"/>
                    <a:pt x="141" y="488"/>
                    <a:pt x="264" y="488"/>
                  </a:cubicBezTo>
                  <a:lnTo>
                    <a:pt x="264" y="528"/>
                  </a:lnTo>
                  <a:close/>
                </a:path>
              </a:pathLst>
            </a:custGeom>
            <a:solidFill>
              <a:srgbClr val="E71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7" name="TextBox 47">
            <a:extLst>
              <a:ext uri="{FF2B5EF4-FFF2-40B4-BE49-F238E27FC236}">
                <a16:creationId xmlns:a16="http://schemas.microsoft.com/office/drawing/2014/main" id="{6815614E-BA25-4855-9F2E-4FA5E9851B64}"/>
              </a:ext>
            </a:extLst>
          </p:cNvPr>
          <p:cNvSpPr txBox="1">
            <a:spLocks noChangeArrowheads="1"/>
          </p:cNvSpPr>
          <p:nvPr/>
        </p:nvSpPr>
        <p:spPr bwMode="auto">
          <a:xfrm>
            <a:off x="5578864" y="2733307"/>
            <a:ext cx="2896064"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98" name="TextBox 47">
            <a:extLst>
              <a:ext uri="{FF2B5EF4-FFF2-40B4-BE49-F238E27FC236}">
                <a16:creationId xmlns:a16="http://schemas.microsoft.com/office/drawing/2014/main" id="{CC537BBF-960A-4CD2-BF5E-A5609F5A6157}"/>
              </a:ext>
            </a:extLst>
          </p:cNvPr>
          <p:cNvSpPr txBox="1">
            <a:spLocks noChangeArrowheads="1"/>
          </p:cNvSpPr>
          <p:nvPr/>
        </p:nvSpPr>
        <p:spPr bwMode="auto">
          <a:xfrm>
            <a:off x="8720757" y="2719020"/>
            <a:ext cx="2896064"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99" name="TextBox 47">
            <a:extLst>
              <a:ext uri="{FF2B5EF4-FFF2-40B4-BE49-F238E27FC236}">
                <a16:creationId xmlns:a16="http://schemas.microsoft.com/office/drawing/2014/main" id="{0724BD61-C150-42F4-8B1C-B45E183CDB03}"/>
              </a:ext>
            </a:extLst>
          </p:cNvPr>
          <p:cNvSpPr txBox="1">
            <a:spLocks noChangeArrowheads="1"/>
          </p:cNvSpPr>
          <p:nvPr/>
        </p:nvSpPr>
        <p:spPr bwMode="auto">
          <a:xfrm>
            <a:off x="5578864" y="4244607"/>
            <a:ext cx="2896064"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100" name="TextBox 47">
            <a:extLst>
              <a:ext uri="{FF2B5EF4-FFF2-40B4-BE49-F238E27FC236}">
                <a16:creationId xmlns:a16="http://schemas.microsoft.com/office/drawing/2014/main" id="{784D7552-72CD-49F7-8719-728874C95AF1}"/>
              </a:ext>
            </a:extLst>
          </p:cNvPr>
          <p:cNvSpPr txBox="1">
            <a:spLocks noChangeArrowheads="1"/>
          </p:cNvSpPr>
          <p:nvPr/>
        </p:nvSpPr>
        <p:spPr bwMode="auto">
          <a:xfrm>
            <a:off x="8720757" y="4230320"/>
            <a:ext cx="2896064" cy="91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s-CO" sz="1200" dirty="0">
                <a:latin typeface="+mn-lt"/>
              </a:rPr>
              <a:t>Lorem ipsum dolor sit amet, consectetur adipiscing elit. Lorem ipsum dolor sit amet, consectetur adipiscing elit. </a:t>
            </a:r>
          </a:p>
          <a:p>
            <a:pPr>
              <a:lnSpc>
                <a:spcPct val="110000"/>
              </a:lnSpc>
            </a:pPr>
            <a:endParaRPr lang="en-US" altLang="es-MX" sz="1200" dirty="0">
              <a:latin typeface="+mn-lt"/>
              <a:cs typeface="Calibri Light" panose="020F0302020204030204" pitchFamily="34" charset="0"/>
            </a:endParaRPr>
          </a:p>
        </p:txBody>
      </p:sp>
      <p:sp>
        <p:nvSpPr>
          <p:cNvPr id="21" name="TextBox 20">
            <a:extLst>
              <a:ext uri="{FF2B5EF4-FFF2-40B4-BE49-F238E27FC236}">
                <a16:creationId xmlns:a16="http://schemas.microsoft.com/office/drawing/2014/main" id="{7A274E05-9E12-49F1-8A38-AAF6FC2A2DE2}"/>
              </a:ext>
            </a:extLst>
          </p:cNvPr>
          <p:cNvSpPr txBox="1"/>
          <p:nvPr/>
        </p:nvSpPr>
        <p:spPr>
          <a:xfrm>
            <a:off x="5005777" y="2394753"/>
            <a:ext cx="615950" cy="338554"/>
          </a:xfrm>
          <a:prstGeom prst="rect">
            <a:avLst/>
          </a:prstGeom>
          <a:noFill/>
        </p:spPr>
        <p:txBody>
          <a:bodyPr wrap="square" rtlCol="0">
            <a:spAutoFit/>
          </a:bodyPr>
          <a:lstStyle/>
          <a:p>
            <a:r>
              <a:rPr lang="en-US" sz="1600" dirty="0"/>
              <a:t>51%</a:t>
            </a:r>
          </a:p>
        </p:txBody>
      </p:sp>
      <p:sp>
        <p:nvSpPr>
          <p:cNvPr id="101" name="TextBox 100">
            <a:extLst>
              <a:ext uri="{FF2B5EF4-FFF2-40B4-BE49-F238E27FC236}">
                <a16:creationId xmlns:a16="http://schemas.microsoft.com/office/drawing/2014/main" id="{9F8D5C5D-FA94-4B0F-88EC-37838DB3136F}"/>
              </a:ext>
            </a:extLst>
          </p:cNvPr>
          <p:cNvSpPr txBox="1"/>
          <p:nvPr/>
        </p:nvSpPr>
        <p:spPr>
          <a:xfrm>
            <a:off x="3524263" y="2717922"/>
            <a:ext cx="615950" cy="338554"/>
          </a:xfrm>
          <a:prstGeom prst="rect">
            <a:avLst/>
          </a:prstGeom>
          <a:noFill/>
        </p:spPr>
        <p:txBody>
          <a:bodyPr wrap="square" rtlCol="0">
            <a:spAutoFit/>
          </a:bodyPr>
          <a:lstStyle/>
          <a:p>
            <a:r>
              <a:rPr lang="en-US" sz="1600" dirty="0"/>
              <a:t>58%</a:t>
            </a:r>
          </a:p>
        </p:txBody>
      </p:sp>
      <p:sp>
        <p:nvSpPr>
          <p:cNvPr id="102" name="TextBox 101">
            <a:extLst>
              <a:ext uri="{FF2B5EF4-FFF2-40B4-BE49-F238E27FC236}">
                <a16:creationId xmlns:a16="http://schemas.microsoft.com/office/drawing/2014/main" id="{A721FC46-8445-4F09-9535-CCA5C1B846B3}"/>
              </a:ext>
            </a:extLst>
          </p:cNvPr>
          <p:cNvSpPr txBox="1"/>
          <p:nvPr/>
        </p:nvSpPr>
        <p:spPr>
          <a:xfrm>
            <a:off x="4096042" y="3259723"/>
            <a:ext cx="615950" cy="338554"/>
          </a:xfrm>
          <a:prstGeom prst="rect">
            <a:avLst/>
          </a:prstGeom>
          <a:noFill/>
        </p:spPr>
        <p:txBody>
          <a:bodyPr wrap="square" rtlCol="0">
            <a:spAutoFit/>
          </a:bodyPr>
          <a:lstStyle/>
          <a:p>
            <a:r>
              <a:rPr lang="en-US" sz="1600" dirty="0"/>
              <a:t>63%</a:t>
            </a:r>
          </a:p>
        </p:txBody>
      </p:sp>
      <p:sp>
        <p:nvSpPr>
          <p:cNvPr id="103" name="TextBox 102">
            <a:extLst>
              <a:ext uri="{FF2B5EF4-FFF2-40B4-BE49-F238E27FC236}">
                <a16:creationId xmlns:a16="http://schemas.microsoft.com/office/drawing/2014/main" id="{7D506E92-2202-40C4-9479-760005290FB7}"/>
              </a:ext>
            </a:extLst>
          </p:cNvPr>
          <p:cNvSpPr txBox="1"/>
          <p:nvPr/>
        </p:nvSpPr>
        <p:spPr>
          <a:xfrm>
            <a:off x="4440530" y="3757200"/>
            <a:ext cx="615950" cy="338554"/>
          </a:xfrm>
          <a:prstGeom prst="rect">
            <a:avLst/>
          </a:prstGeom>
          <a:noFill/>
        </p:spPr>
        <p:txBody>
          <a:bodyPr wrap="square" rtlCol="0">
            <a:spAutoFit/>
          </a:bodyPr>
          <a:lstStyle/>
          <a:p>
            <a:r>
              <a:rPr lang="en-US" sz="1600" dirty="0"/>
              <a:t>75%</a:t>
            </a:r>
          </a:p>
        </p:txBody>
      </p:sp>
      <p:sp>
        <p:nvSpPr>
          <p:cNvPr id="22" name="Rectangle 21">
            <a:extLst>
              <a:ext uri="{FF2B5EF4-FFF2-40B4-BE49-F238E27FC236}">
                <a16:creationId xmlns:a16="http://schemas.microsoft.com/office/drawing/2014/main" id="{7D2A2F8F-CCC7-4E95-8A99-34C748724AB1}"/>
              </a:ext>
            </a:extLst>
          </p:cNvPr>
          <p:cNvSpPr/>
          <p:nvPr/>
        </p:nvSpPr>
        <p:spPr>
          <a:xfrm>
            <a:off x="5660776" y="2419760"/>
            <a:ext cx="2098906" cy="257761"/>
          </a:xfrm>
          <a:prstGeom prst="rect">
            <a:avLst/>
          </a:prstGeom>
          <a:solidFill>
            <a:srgbClr val="E71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Title</a:t>
            </a:r>
          </a:p>
        </p:txBody>
      </p:sp>
      <p:sp>
        <p:nvSpPr>
          <p:cNvPr id="104" name="Rectangle 103">
            <a:extLst>
              <a:ext uri="{FF2B5EF4-FFF2-40B4-BE49-F238E27FC236}">
                <a16:creationId xmlns:a16="http://schemas.microsoft.com/office/drawing/2014/main" id="{EC016286-1A2E-4D03-A296-FC3209B0C593}"/>
              </a:ext>
            </a:extLst>
          </p:cNvPr>
          <p:cNvSpPr/>
          <p:nvPr/>
        </p:nvSpPr>
        <p:spPr>
          <a:xfrm>
            <a:off x="5660776" y="3966873"/>
            <a:ext cx="2098906" cy="257761"/>
          </a:xfrm>
          <a:prstGeom prst="rect">
            <a:avLst/>
          </a:prstGeom>
          <a:solidFill>
            <a:srgbClr val="14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Title</a:t>
            </a:r>
          </a:p>
        </p:txBody>
      </p:sp>
      <p:sp>
        <p:nvSpPr>
          <p:cNvPr id="105" name="Rectangle 104">
            <a:extLst>
              <a:ext uri="{FF2B5EF4-FFF2-40B4-BE49-F238E27FC236}">
                <a16:creationId xmlns:a16="http://schemas.microsoft.com/office/drawing/2014/main" id="{86BFDEEB-E0F5-4C92-AADE-1C0B43E80D55}"/>
              </a:ext>
            </a:extLst>
          </p:cNvPr>
          <p:cNvSpPr/>
          <p:nvPr/>
        </p:nvSpPr>
        <p:spPr>
          <a:xfrm>
            <a:off x="8856858" y="2419759"/>
            <a:ext cx="2098906" cy="257761"/>
          </a:xfrm>
          <a:prstGeom prst="rect">
            <a:avLst/>
          </a:prstGeom>
          <a:solidFill>
            <a:srgbClr val="7BA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Title</a:t>
            </a:r>
          </a:p>
        </p:txBody>
      </p:sp>
      <p:sp>
        <p:nvSpPr>
          <p:cNvPr id="106" name="Rectangle 105">
            <a:extLst>
              <a:ext uri="{FF2B5EF4-FFF2-40B4-BE49-F238E27FC236}">
                <a16:creationId xmlns:a16="http://schemas.microsoft.com/office/drawing/2014/main" id="{3158A2CC-3854-4EB0-9188-071627F74764}"/>
              </a:ext>
            </a:extLst>
          </p:cNvPr>
          <p:cNvSpPr/>
          <p:nvPr/>
        </p:nvSpPr>
        <p:spPr>
          <a:xfrm>
            <a:off x="8883615" y="3926477"/>
            <a:ext cx="2098906" cy="257761"/>
          </a:xfrm>
          <a:prstGeom prst="rect">
            <a:avLst/>
          </a:prstGeom>
          <a:solidFill>
            <a:srgbClr val="FFA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Title</a:t>
            </a:r>
          </a:p>
        </p:txBody>
      </p:sp>
    </p:spTree>
    <p:extLst>
      <p:ext uri="{BB962C8B-B14F-4D97-AF65-F5344CB8AC3E}">
        <p14:creationId xmlns:p14="http://schemas.microsoft.com/office/powerpoint/2010/main" val="2403869352"/>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1113</Words>
  <Application>Microsoft Office PowerPoint</Application>
  <PresentationFormat>Widescreen</PresentationFormat>
  <Paragraphs>142</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Calibri Light</vt:lpstr>
      <vt:lpstr>Gill Sans</vt:lpstr>
      <vt:lpstr>Lato Black</vt:lpstr>
      <vt:lpstr>Lato Light</vt:lpstr>
      <vt:lpstr>Lato Regular</vt:lpstr>
      <vt:lpstr>Montserrat Black</vt:lpstr>
      <vt:lpstr>Raleway Regular</vt:lpstr>
      <vt:lpstr>Source Sans Pro</vt:lpstr>
      <vt:lpstr>Office Theme</vt:lpstr>
      <vt:lpstr>PowerPoint Presentation</vt:lpstr>
      <vt:lpstr>PowerPoint Presentation</vt:lpstr>
      <vt:lpstr>PowerPoint Presentation</vt:lpstr>
      <vt:lpstr>VISITORS</vt:lpstr>
      <vt:lpstr>COMMENTS</vt:lpstr>
      <vt:lpstr>USERS</vt:lpstr>
      <vt:lpstr>FILES</vt:lpstr>
      <vt:lpstr>PAGE VIEWS</vt:lpstr>
      <vt:lpstr>CLICKS</vt:lpstr>
      <vt:lpstr>REVENUE</vt:lpstr>
      <vt:lpstr>TITLE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79</cp:revision>
  <dcterms:created xsi:type="dcterms:W3CDTF">2020-04-22T15:34:04Z</dcterms:created>
  <dcterms:modified xsi:type="dcterms:W3CDTF">2025-04-26T22:27:35Z</dcterms:modified>
</cp:coreProperties>
</file>