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4129" r:id="rId2"/>
    <p:sldId id="1536" r:id="rId3"/>
    <p:sldId id="1532" r:id="rId4"/>
    <p:sldId id="1390" r:id="rId5"/>
    <p:sldId id="1533" r:id="rId6"/>
    <p:sldId id="1398" r:id="rId7"/>
    <p:sldId id="1534" r:id="rId8"/>
    <p:sldId id="1535" r:id="rId9"/>
    <p:sldId id="1537" r:id="rId10"/>
    <p:sldId id="1408" r:id="rId11"/>
    <p:sldId id="1538" r:id="rId12"/>
    <p:sldId id="1539" r:id="rId13"/>
    <p:sldId id="1490" r:id="rId14"/>
    <p:sldId id="1791" r:id="rId15"/>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CA500"/>
    <a:srgbClr val="8F067E"/>
    <a:srgbClr val="000000"/>
    <a:srgbClr val="6A057C"/>
    <a:srgbClr val="FFD702"/>
    <a:srgbClr val="9F2936"/>
    <a:srgbClr val="0998AC"/>
    <a:srgbClr val="1B587C"/>
    <a:srgbClr val="7A057D"/>
    <a:srgbClr val="0992A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DDE652B-B781-459F-A6A4-664E5AD3AA17}" v="1" dt="2025-06-15T17:26:44.22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250" autoAdjust="0"/>
    <p:restoredTop sz="94660"/>
  </p:normalViewPr>
  <p:slideViewPr>
    <p:cSldViewPr snapToGrid="0">
      <p:cViewPr varScale="1">
        <p:scale>
          <a:sx n="109" d="100"/>
          <a:sy n="109" d="100"/>
        </p:scale>
        <p:origin x="1692" y="114"/>
      </p:cViewPr>
      <p:guideLst/>
    </p:cSldViewPr>
  </p:slideViewPr>
  <p:notesTextViewPr>
    <p:cViewPr>
      <p:scale>
        <a:sx n="3" d="2"/>
        <a:sy n="3" d="2"/>
      </p:scale>
      <p:origin x="0" y="0"/>
    </p:cViewPr>
  </p:notesTextViewPr>
  <p:notesViewPr>
    <p:cSldViewPr snapToGrid="0">
      <p:cViewPr varScale="1">
        <p:scale>
          <a:sx n="55" d="100"/>
          <a:sy n="55" d="100"/>
        </p:scale>
        <p:origin x="2880"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FDDE652B-B781-459F-A6A4-664E5AD3AA17}"/>
    <pc:docChg chg="addSld delSld modSld sldOrd">
      <pc:chgData name="Jolie Serrano Delgado" userId="d52b4219-5c60-4a0c-87ad-b1ec335c0c37" providerId="ADAL" clId="{FDDE652B-B781-459F-A6A4-664E5AD3AA17}" dt="2025-06-15T17:27:09.158" v="10" actId="47"/>
      <pc:docMkLst>
        <pc:docMk/>
      </pc:docMkLst>
      <pc:sldChg chg="del">
        <pc:chgData name="Jolie Serrano Delgado" userId="d52b4219-5c60-4a0c-87ad-b1ec335c0c37" providerId="ADAL" clId="{FDDE652B-B781-459F-A6A4-664E5AD3AA17}" dt="2025-06-15T17:26:49.699" v="3" actId="47"/>
        <pc:sldMkLst>
          <pc:docMk/>
          <pc:sldMk cId="3746168901" sldId="350"/>
        </pc:sldMkLst>
      </pc:sldChg>
      <pc:sldChg chg="del">
        <pc:chgData name="Jolie Serrano Delgado" userId="d52b4219-5c60-4a0c-87ad-b1ec335c0c37" providerId="ADAL" clId="{FDDE652B-B781-459F-A6A4-664E5AD3AA17}" dt="2025-06-15T17:27:09.158" v="10" actId="47"/>
        <pc:sldMkLst>
          <pc:docMk/>
          <pc:sldMk cId="0" sldId="1523"/>
        </pc:sldMkLst>
      </pc:sldChg>
      <pc:sldChg chg="modSp add mod ord">
        <pc:chgData name="Jolie Serrano Delgado" userId="d52b4219-5c60-4a0c-87ad-b1ec335c0c37" providerId="ADAL" clId="{FDDE652B-B781-459F-A6A4-664E5AD3AA17}" dt="2025-06-15T17:26:55.154" v="5" actId="207"/>
        <pc:sldMkLst>
          <pc:docMk/>
          <pc:sldMk cId="3573392034" sldId="1791"/>
        </pc:sldMkLst>
        <pc:spChg chg="mod">
          <ac:chgData name="Jolie Serrano Delgado" userId="d52b4219-5c60-4a0c-87ad-b1ec335c0c37" providerId="ADAL" clId="{FDDE652B-B781-459F-A6A4-664E5AD3AA17}" dt="2025-06-15T17:26:51.921" v="4" actId="207"/>
          <ac:spMkLst>
            <pc:docMk/>
            <pc:sldMk cId="3573392034" sldId="1791"/>
            <ac:spMk id="5" creationId="{7FCA87B9-E211-0E4B-A9F7-DF87D6193A8C}"/>
          </ac:spMkLst>
        </pc:spChg>
        <pc:spChg chg="mod">
          <ac:chgData name="Jolie Serrano Delgado" userId="d52b4219-5c60-4a0c-87ad-b1ec335c0c37" providerId="ADAL" clId="{FDDE652B-B781-459F-A6A4-664E5AD3AA17}" dt="2025-06-15T17:26:55.154" v="5" actId="207"/>
          <ac:spMkLst>
            <pc:docMk/>
            <pc:sldMk cId="3573392034" sldId="1791"/>
            <ac:spMk id="7" creationId="{FA0AAE3D-72C1-B78D-34E3-44A78CF1DA1D}"/>
          </ac:spMkLst>
        </pc:spChg>
      </pc:sldChg>
      <pc:sldChg chg="modSp add mod">
        <pc:chgData name="Jolie Serrano Delgado" userId="d52b4219-5c60-4a0c-87ad-b1ec335c0c37" providerId="ADAL" clId="{FDDE652B-B781-459F-A6A4-664E5AD3AA17}" dt="2025-06-15T17:27:06.220" v="9" actId="207"/>
        <pc:sldMkLst>
          <pc:docMk/>
          <pc:sldMk cId="0" sldId="4129"/>
        </pc:sldMkLst>
        <pc:spChg chg="mod">
          <ac:chgData name="Jolie Serrano Delgado" userId="d52b4219-5c60-4a0c-87ad-b1ec335c0c37" providerId="ADAL" clId="{FDDE652B-B781-459F-A6A4-664E5AD3AA17}" dt="2025-06-15T17:27:06.220" v="9" actId="207"/>
          <ac:spMkLst>
            <pc:docMk/>
            <pc:sldMk cId="0" sldId="4129"/>
            <ac:spMk id="2" creationId="{A861E1E4-650F-4B58-BD99-93E6FC21ADED}"/>
          </ac:spMkLst>
        </pc:spChg>
        <pc:spChg chg="mod">
          <ac:chgData name="Jolie Serrano Delgado" userId="d52b4219-5c60-4a0c-87ad-b1ec335c0c37" providerId="ADAL" clId="{FDDE652B-B781-459F-A6A4-664E5AD3AA17}" dt="2025-06-15T17:27:02.528" v="8" actId="207"/>
          <ac:spMkLst>
            <pc:docMk/>
            <pc:sldMk cId="0" sldId="4129"/>
            <ac:spMk id="18" creationId="{8F5F15BF-00E8-0146-9639-0FB07145B42A}"/>
          </ac:spMkLst>
        </pc:spChg>
        <pc:spChg chg="mod">
          <ac:chgData name="Jolie Serrano Delgado" userId="d52b4219-5c60-4a0c-87ad-b1ec335c0c37" providerId="ADAL" clId="{FDDE652B-B781-459F-A6A4-664E5AD3AA17}" dt="2025-06-15T17:27:06.220" v="9" actId="207"/>
          <ac:spMkLst>
            <pc:docMk/>
            <pc:sldMk cId="0" sldId="4129"/>
            <ac:spMk id="63" creationId="{00000000-0000-0000-0000-000000000000}"/>
          </ac:spMkLst>
        </pc:spChg>
        <pc:spChg chg="mod">
          <ac:chgData name="Jolie Serrano Delgado" userId="d52b4219-5c60-4a0c-87ad-b1ec335c0c37" providerId="ADAL" clId="{FDDE652B-B781-459F-A6A4-664E5AD3AA17}" dt="2025-06-15T17:27:06.220" v="9" actId="207"/>
          <ac:spMkLst>
            <pc:docMk/>
            <pc:sldMk cId="0" sldId="4129"/>
            <ac:spMk id="75" creationId="{00000000-0000-0000-0000-000000000000}"/>
          </ac:spMkLst>
        </pc:spChg>
        <pc:spChg chg="mod">
          <ac:chgData name="Jolie Serrano Delgado" userId="d52b4219-5c60-4a0c-87ad-b1ec335c0c37" providerId="ADAL" clId="{FDDE652B-B781-459F-A6A4-664E5AD3AA17}" dt="2025-06-15T17:27:06.220" v="9" actId="207"/>
          <ac:spMkLst>
            <pc:docMk/>
            <pc:sldMk cId="0" sldId="4129"/>
            <ac:spMk id="87" creationId="{00000000-0000-0000-0000-000000000000}"/>
          </ac:spMkLst>
        </pc:spChg>
        <pc:spChg chg="mod">
          <ac:chgData name="Jolie Serrano Delgado" userId="d52b4219-5c60-4a0c-87ad-b1ec335c0c37" providerId="ADAL" clId="{FDDE652B-B781-459F-A6A4-664E5AD3AA17}" dt="2025-06-15T17:27:06.220" v="9" actId="207"/>
          <ac:spMkLst>
            <pc:docMk/>
            <pc:sldMk cId="0" sldId="4129"/>
            <ac:spMk id="99"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B4EFCAFE-212C-4734-BC77-7E2EAA445D6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50A26631-D6CC-4646-B826-30D44D50850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04159EF-ED2B-408F-BCA3-D34D4F7DB760}" type="datetimeFigureOut">
              <a:rPr lang="es-CO" smtClean="0"/>
              <a:t>15/06/2025</a:t>
            </a:fld>
            <a:endParaRPr lang="es-CO"/>
          </a:p>
        </p:txBody>
      </p:sp>
      <p:sp>
        <p:nvSpPr>
          <p:cNvPr id="4" name="Marcador de pie de página 3">
            <a:extLst>
              <a:ext uri="{FF2B5EF4-FFF2-40B4-BE49-F238E27FC236}">
                <a16:creationId xmlns:a16="http://schemas.microsoft.com/office/drawing/2014/main" id="{7D82AC57-3955-4BDA-8F61-BF1320FB63C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2BB30DE2-14A2-4BFD-BD83-BC2335DB66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EBDCDF6-AAFB-4FAC-BBF4-14E3AC0CA55B}" type="slidenum">
              <a:rPr lang="es-CO" smtClean="0"/>
              <a:t>‹#›</a:t>
            </a:fld>
            <a:endParaRPr lang="es-CO"/>
          </a:p>
        </p:txBody>
      </p:sp>
    </p:spTree>
    <p:extLst>
      <p:ext uri="{BB962C8B-B14F-4D97-AF65-F5344CB8AC3E}">
        <p14:creationId xmlns:p14="http://schemas.microsoft.com/office/powerpoint/2010/main" val="119682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A488C5-1697-4F06-B106-3EE216118B56}" type="datetimeFigureOut">
              <a:rPr lang="es-CO" smtClean="0"/>
              <a:t>15/06/2025</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1B8975-4C2E-4E2E-9D18-43E3EE8DFED9}" type="slidenum">
              <a:rPr lang="es-CO" smtClean="0"/>
              <a:t>‹#›</a:t>
            </a:fld>
            <a:endParaRPr lang="es-CO"/>
          </a:p>
        </p:txBody>
      </p:sp>
    </p:spTree>
    <p:extLst>
      <p:ext uri="{BB962C8B-B14F-4D97-AF65-F5344CB8AC3E}">
        <p14:creationId xmlns:p14="http://schemas.microsoft.com/office/powerpoint/2010/main" val="1899825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76127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thanks page ">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BB3A0CC7-3C04-4D8A-9A68-B5EE1EA7D285}"/>
              </a:ext>
            </a:extLst>
          </p:cNvPr>
          <p:cNvSpPr>
            <a:spLocks noGrp="1"/>
          </p:cNvSpPr>
          <p:nvPr>
            <p:ph type="pic" sz="quarter" idx="10"/>
          </p:nvPr>
        </p:nvSpPr>
        <p:spPr>
          <a:xfrm>
            <a:off x="1" y="0"/>
            <a:ext cx="12192000" cy="6858000"/>
          </a:xfrm>
          <a:prstGeom prst="rect">
            <a:avLst/>
          </a:prstGeom>
        </p:spPr>
        <p:txBody>
          <a:bodyPr/>
          <a:lstStyle/>
          <a:p>
            <a:endParaRPr lang="en-US"/>
          </a:p>
        </p:txBody>
      </p:sp>
    </p:spTree>
    <p:extLst>
      <p:ext uri="{BB962C8B-B14F-4D97-AF65-F5344CB8AC3E}">
        <p14:creationId xmlns:p14="http://schemas.microsoft.com/office/powerpoint/2010/main" val="1434411836"/>
      </p:ext>
    </p:extLst>
  </p:cSld>
  <p:clrMapOvr>
    <a:masterClrMapping/>
  </p:clrMapOvr>
  <p:transition advClick="0" advTm="3000"/>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6601171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2"/>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28583925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lide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C9A5D7-9F45-4CD9-9E2E-F8CBAB0A43FB}"/>
              </a:ext>
            </a:extLst>
          </p:cNvPr>
          <p:cNvSpPr>
            <a:spLocks noGrp="1"/>
          </p:cNvSpPr>
          <p:nvPr>
            <p:ph type="title"/>
          </p:nvPr>
        </p:nvSpPr>
        <p:spPr>
          <a:xfrm>
            <a:off x="838200" y="365125"/>
            <a:ext cx="10515600" cy="766989"/>
          </a:xfrm>
          <a:prstGeom prst="rect">
            <a:avLst/>
          </a:prstGeom>
        </p:spPr>
        <p:txBody>
          <a:bodyPr/>
          <a:lstStyle>
            <a:lvl1pPr algn="ctr">
              <a:defRPr>
                <a:solidFill>
                  <a:srgbClr val="170E5B"/>
                </a:solidFill>
              </a:defRPr>
            </a:lvl1pPr>
          </a:lstStyle>
          <a:p>
            <a:r>
              <a:rPr lang="en-US" dirty="0"/>
              <a:t>Click to edit Master title style</a:t>
            </a:r>
          </a:p>
        </p:txBody>
      </p:sp>
    </p:spTree>
    <p:extLst>
      <p:ext uri="{BB962C8B-B14F-4D97-AF65-F5344CB8AC3E}">
        <p14:creationId xmlns:p14="http://schemas.microsoft.com/office/powerpoint/2010/main" val="2967717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lide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681A22-032F-40EC-9476-B6200F076111}"/>
              </a:ext>
            </a:extLst>
          </p:cNvPr>
          <p:cNvSpPr>
            <a:spLocks noGrp="1"/>
          </p:cNvSpPr>
          <p:nvPr>
            <p:ph type="title"/>
          </p:nvPr>
        </p:nvSpPr>
        <p:spPr>
          <a:xfrm>
            <a:off x="838200" y="365126"/>
            <a:ext cx="10515600" cy="749300"/>
          </a:xfrm>
          <a:prstGeom prst="rect">
            <a:avLst/>
          </a:prstGeom>
        </p:spPr>
        <p:txBody>
          <a:bodyPr/>
          <a:lstStyle>
            <a:lvl1pPr algn="ctr">
              <a:defRPr>
                <a:solidFill>
                  <a:srgbClr val="170E5B"/>
                </a:solidFill>
              </a:defRPr>
            </a:lvl1pPr>
          </a:lstStyle>
          <a:p>
            <a:r>
              <a:rPr lang="en-US" dirty="0"/>
              <a:t>Click to edit Master title style</a:t>
            </a:r>
          </a:p>
        </p:txBody>
      </p:sp>
      <p:sp>
        <p:nvSpPr>
          <p:cNvPr id="5" name="Text Placeholder 4">
            <a:extLst>
              <a:ext uri="{FF2B5EF4-FFF2-40B4-BE49-F238E27FC236}">
                <a16:creationId xmlns:a16="http://schemas.microsoft.com/office/drawing/2014/main" id="{7A5ED908-0B4C-4FE0-A919-CE60213460F1}"/>
              </a:ext>
            </a:extLst>
          </p:cNvPr>
          <p:cNvSpPr>
            <a:spLocks noGrp="1"/>
          </p:cNvSpPr>
          <p:nvPr>
            <p:ph type="body" sz="quarter" idx="10"/>
          </p:nvPr>
        </p:nvSpPr>
        <p:spPr>
          <a:xfrm>
            <a:off x="838200" y="2085975"/>
            <a:ext cx="5257800" cy="2486025"/>
          </a:xfrm>
          <a:prstGeom prst="rect">
            <a:avLst/>
          </a:prstGeom>
        </p:spPr>
        <p:txBody>
          <a:bodyPr/>
          <a:lstStyle>
            <a:lvl1pPr marL="0" indent="0">
              <a:buNone/>
              <a:defRPr sz="1200"/>
            </a:lvl1pPr>
            <a:lvl2pPr>
              <a:defRPr sz="1200"/>
            </a:lvl2pPr>
            <a:lvl3pPr>
              <a:defRPr sz="1200"/>
            </a:lvl3pPr>
            <a:lvl4pPr>
              <a:defRPr sz="1200"/>
            </a:lvl4pPr>
            <a:lvl5pPr>
              <a:defRPr sz="1200"/>
            </a:lvl5pPr>
          </a:lstStyle>
          <a:p>
            <a:pPr lvl="0"/>
            <a:endParaRPr lang="en-US" dirty="0"/>
          </a:p>
        </p:txBody>
      </p:sp>
    </p:spTree>
    <p:extLst>
      <p:ext uri="{BB962C8B-B14F-4D97-AF65-F5344CB8AC3E}">
        <p14:creationId xmlns:p14="http://schemas.microsoft.com/office/powerpoint/2010/main" val="42619697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lide 3">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B2A9D85C-C830-411B-97B9-6E81C041F637}"/>
              </a:ext>
            </a:extLst>
          </p:cNvPr>
          <p:cNvSpPr>
            <a:spLocks noGrp="1"/>
          </p:cNvSpPr>
          <p:nvPr>
            <p:ph type="pic" sz="quarter" idx="10"/>
          </p:nvPr>
        </p:nvSpPr>
        <p:spPr>
          <a:xfrm>
            <a:off x="0" y="0"/>
            <a:ext cx="6096000" cy="6858000"/>
          </a:xfrm>
          <a:prstGeom prst="rect">
            <a:avLst/>
          </a:prstGeom>
        </p:spPr>
        <p:txBody>
          <a:bodyPr/>
          <a:lstStyle/>
          <a:p>
            <a:endParaRPr lang="en-US"/>
          </a:p>
        </p:txBody>
      </p:sp>
    </p:spTree>
    <p:extLst>
      <p:ext uri="{BB962C8B-B14F-4D97-AF65-F5344CB8AC3E}">
        <p14:creationId xmlns:p14="http://schemas.microsoft.com/office/powerpoint/2010/main" val="20683189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Slide 4">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431EA71D-5D0A-42D9-A757-0C45FB472686}"/>
              </a:ext>
            </a:extLst>
          </p:cNvPr>
          <p:cNvSpPr>
            <a:spLocks noGrp="1"/>
          </p:cNvSpPr>
          <p:nvPr>
            <p:ph type="pic" sz="quarter" idx="10"/>
          </p:nvPr>
        </p:nvSpPr>
        <p:spPr>
          <a:xfrm>
            <a:off x="114300" y="2388507"/>
            <a:ext cx="2395538" cy="2395538"/>
          </a:xfrm>
          <a:prstGeom prst="rect">
            <a:avLst/>
          </a:prstGeom>
        </p:spPr>
        <p:txBody>
          <a:bodyPr/>
          <a:lstStyle/>
          <a:p>
            <a:endParaRPr lang="en-US"/>
          </a:p>
        </p:txBody>
      </p:sp>
      <p:sp>
        <p:nvSpPr>
          <p:cNvPr id="5" name="Picture Placeholder 2">
            <a:extLst>
              <a:ext uri="{FF2B5EF4-FFF2-40B4-BE49-F238E27FC236}">
                <a16:creationId xmlns:a16="http://schemas.microsoft.com/office/drawing/2014/main" id="{A33792EB-5EB7-499F-AE34-F6A59AFFBAF3}"/>
              </a:ext>
            </a:extLst>
          </p:cNvPr>
          <p:cNvSpPr>
            <a:spLocks noGrp="1"/>
          </p:cNvSpPr>
          <p:nvPr>
            <p:ph type="pic" sz="quarter" idx="11"/>
          </p:nvPr>
        </p:nvSpPr>
        <p:spPr>
          <a:xfrm>
            <a:off x="2509838" y="2388507"/>
            <a:ext cx="2395538" cy="2395538"/>
          </a:xfrm>
          <a:prstGeom prst="rect">
            <a:avLst/>
          </a:prstGeom>
        </p:spPr>
        <p:txBody>
          <a:bodyPr/>
          <a:lstStyle/>
          <a:p>
            <a:endParaRPr lang="en-US" dirty="0"/>
          </a:p>
        </p:txBody>
      </p:sp>
      <p:sp>
        <p:nvSpPr>
          <p:cNvPr id="6" name="Picture Placeholder 2">
            <a:extLst>
              <a:ext uri="{FF2B5EF4-FFF2-40B4-BE49-F238E27FC236}">
                <a16:creationId xmlns:a16="http://schemas.microsoft.com/office/drawing/2014/main" id="{0FD891F0-8288-4B77-AEDA-EF650CBC9F3B}"/>
              </a:ext>
            </a:extLst>
          </p:cNvPr>
          <p:cNvSpPr>
            <a:spLocks noGrp="1"/>
          </p:cNvSpPr>
          <p:nvPr>
            <p:ph type="pic" sz="quarter" idx="12"/>
          </p:nvPr>
        </p:nvSpPr>
        <p:spPr>
          <a:xfrm>
            <a:off x="4905376" y="2388507"/>
            <a:ext cx="2395538" cy="2395538"/>
          </a:xfrm>
          <a:prstGeom prst="rect">
            <a:avLst/>
          </a:prstGeom>
        </p:spPr>
        <p:txBody>
          <a:bodyPr/>
          <a:lstStyle/>
          <a:p>
            <a:endParaRPr lang="en-US"/>
          </a:p>
        </p:txBody>
      </p:sp>
      <p:sp>
        <p:nvSpPr>
          <p:cNvPr id="7" name="Picture Placeholder 2">
            <a:extLst>
              <a:ext uri="{FF2B5EF4-FFF2-40B4-BE49-F238E27FC236}">
                <a16:creationId xmlns:a16="http://schemas.microsoft.com/office/drawing/2014/main" id="{A8CD87C3-3E77-4FD2-8690-91C3FC3D1EB1}"/>
              </a:ext>
            </a:extLst>
          </p:cNvPr>
          <p:cNvSpPr>
            <a:spLocks noGrp="1"/>
          </p:cNvSpPr>
          <p:nvPr>
            <p:ph type="pic" sz="quarter" idx="13"/>
          </p:nvPr>
        </p:nvSpPr>
        <p:spPr>
          <a:xfrm>
            <a:off x="7300914" y="2388507"/>
            <a:ext cx="2395538" cy="2395538"/>
          </a:xfrm>
          <a:prstGeom prst="rect">
            <a:avLst/>
          </a:prstGeom>
        </p:spPr>
        <p:txBody>
          <a:bodyPr/>
          <a:lstStyle/>
          <a:p>
            <a:endParaRPr lang="en-US"/>
          </a:p>
        </p:txBody>
      </p:sp>
      <p:sp>
        <p:nvSpPr>
          <p:cNvPr id="8" name="Picture Placeholder 2">
            <a:extLst>
              <a:ext uri="{FF2B5EF4-FFF2-40B4-BE49-F238E27FC236}">
                <a16:creationId xmlns:a16="http://schemas.microsoft.com/office/drawing/2014/main" id="{2ED64D09-912A-4350-9657-F8F1E4ED7715}"/>
              </a:ext>
            </a:extLst>
          </p:cNvPr>
          <p:cNvSpPr>
            <a:spLocks noGrp="1"/>
          </p:cNvSpPr>
          <p:nvPr>
            <p:ph type="pic" sz="quarter" idx="14"/>
          </p:nvPr>
        </p:nvSpPr>
        <p:spPr>
          <a:xfrm>
            <a:off x="9696452" y="2388507"/>
            <a:ext cx="2395538" cy="2395538"/>
          </a:xfrm>
          <a:prstGeom prst="rect">
            <a:avLst/>
          </a:prstGeom>
        </p:spPr>
        <p:txBody>
          <a:bodyPr/>
          <a:lstStyle/>
          <a:p>
            <a:endParaRPr lang="en-US"/>
          </a:p>
        </p:txBody>
      </p:sp>
      <p:sp>
        <p:nvSpPr>
          <p:cNvPr id="9" name="Title 8">
            <a:extLst>
              <a:ext uri="{FF2B5EF4-FFF2-40B4-BE49-F238E27FC236}">
                <a16:creationId xmlns:a16="http://schemas.microsoft.com/office/drawing/2014/main" id="{FDFA3459-B3B7-4D15-B520-F0CBD7DE87AE}"/>
              </a:ext>
            </a:extLst>
          </p:cNvPr>
          <p:cNvSpPr>
            <a:spLocks noGrp="1"/>
          </p:cNvSpPr>
          <p:nvPr>
            <p:ph type="title"/>
          </p:nvPr>
        </p:nvSpPr>
        <p:spPr>
          <a:xfrm>
            <a:off x="838200" y="365125"/>
            <a:ext cx="10515600" cy="796925"/>
          </a:xfrm>
          <a:prstGeom prst="rect">
            <a:avLst/>
          </a:prstGeom>
        </p:spPr>
        <p:txBody>
          <a:bodyPr/>
          <a:lstStyle>
            <a:lvl1pPr algn="ctr">
              <a:defRPr>
                <a:solidFill>
                  <a:srgbClr val="170E5B"/>
                </a:solidFill>
              </a:defRPr>
            </a:lvl1pPr>
          </a:lstStyle>
          <a:p>
            <a:r>
              <a:rPr lang="en-US" dirty="0"/>
              <a:t>Click to edit Master title style</a:t>
            </a:r>
          </a:p>
        </p:txBody>
      </p:sp>
      <p:sp>
        <p:nvSpPr>
          <p:cNvPr id="11" name="Text Placeholder 10">
            <a:extLst>
              <a:ext uri="{FF2B5EF4-FFF2-40B4-BE49-F238E27FC236}">
                <a16:creationId xmlns:a16="http://schemas.microsoft.com/office/drawing/2014/main" id="{2BDF81F8-9C15-4400-8E7B-43F1D28769AC}"/>
              </a:ext>
            </a:extLst>
          </p:cNvPr>
          <p:cNvSpPr>
            <a:spLocks noGrp="1"/>
          </p:cNvSpPr>
          <p:nvPr>
            <p:ph type="body" sz="quarter" idx="15"/>
          </p:nvPr>
        </p:nvSpPr>
        <p:spPr>
          <a:xfrm>
            <a:off x="571500" y="1428750"/>
            <a:ext cx="11049000" cy="628650"/>
          </a:xfrm>
          <a:prstGeom prst="rect">
            <a:avLst/>
          </a:prstGeom>
        </p:spPr>
        <p:txBody>
          <a:bodyPr/>
          <a:lstStyle>
            <a:lvl1pPr marL="0" indent="0">
              <a:buNone/>
              <a:defRPr sz="1800"/>
            </a:lvl1pPr>
          </a:lstStyle>
          <a:p>
            <a:pPr lvl="0"/>
            <a:endParaRPr lang="en-US" dirty="0"/>
          </a:p>
        </p:txBody>
      </p:sp>
    </p:spTree>
    <p:extLst>
      <p:ext uri="{BB962C8B-B14F-4D97-AF65-F5344CB8AC3E}">
        <p14:creationId xmlns:p14="http://schemas.microsoft.com/office/powerpoint/2010/main" val="3374996283"/>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lide 5">
    <p:spTree>
      <p:nvGrpSpPr>
        <p:cNvPr id="1" name=""/>
        <p:cNvGrpSpPr/>
        <p:nvPr/>
      </p:nvGrpSpPr>
      <p:grpSpPr>
        <a:xfrm>
          <a:off x="0" y="0"/>
          <a:ext cx="0" cy="0"/>
          <a:chOff x="0" y="0"/>
          <a:chExt cx="0" cy="0"/>
        </a:xfrm>
      </p:grpSpPr>
    </p:spTree>
    <p:extLst>
      <p:ext uri="{BB962C8B-B14F-4D97-AF65-F5344CB8AC3E}">
        <p14:creationId xmlns:p14="http://schemas.microsoft.com/office/powerpoint/2010/main" val="10728690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lide 6">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7602A2E7-4B08-439A-BA9D-D3B99BC907AD}"/>
              </a:ext>
            </a:extLst>
          </p:cNvPr>
          <p:cNvSpPr>
            <a:spLocks noGrp="1"/>
          </p:cNvSpPr>
          <p:nvPr>
            <p:ph type="pic" sz="quarter" idx="14"/>
          </p:nvPr>
        </p:nvSpPr>
        <p:spPr>
          <a:xfrm>
            <a:off x="1" y="3429000"/>
            <a:ext cx="6096000" cy="3429000"/>
          </a:xfrm>
          <a:prstGeom prst="rect">
            <a:avLst/>
          </a:prstGeom>
        </p:spPr>
        <p:txBody>
          <a:bodyPr/>
          <a:lstStyle/>
          <a:p>
            <a:endParaRPr lang="en-US"/>
          </a:p>
        </p:txBody>
      </p:sp>
      <p:sp>
        <p:nvSpPr>
          <p:cNvPr id="11" name="Picture Placeholder 10">
            <a:extLst>
              <a:ext uri="{FF2B5EF4-FFF2-40B4-BE49-F238E27FC236}">
                <a16:creationId xmlns:a16="http://schemas.microsoft.com/office/drawing/2014/main" id="{8E22CE17-8E1D-4289-BC80-D61C4C347A4A}"/>
              </a:ext>
            </a:extLst>
          </p:cNvPr>
          <p:cNvSpPr>
            <a:spLocks noGrp="1"/>
          </p:cNvSpPr>
          <p:nvPr>
            <p:ph type="pic" sz="quarter" idx="15"/>
          </p:nvPr>
        </p:nvSpPr>
        <p:spPr>
          <a:xfrm>
            <a:off x="6096000" y="0"/>
            <a:ext cx="3062513" cy="3429000"/>
          </a:xfrm>
          <a:prstGeom prst="rect">
            <a:avLst/>
          </a:prstGeom>
        </p:spPr>
        <p:txBody>
          <a:bodyPr/>
          <a:lstStyle/>
          <a:p>
            <a:endParaRPr lang="en-US"/>
          </a:p>
        </p:txBody>
      </p:sp>
      <p:sp>
        <p:nvSpPr>
          <p:cNvPr id="15" name="Picture Placeholder 10">
            <a:extLst>
              <a:ext uri="{FF2B5EF4-FFF2-40B4-BE49-F238E27FC236}">
                <a16:creationId xmlns:a16="http://schemas.microsoft.com/office/drawing/2014/main" id="{CB389557-C5C5-4B4D-B20D-0EA09D02DEA6}"/>
              </a:ext>
            </a:extLst>
          </p:cNvPr>
          <p:cNvSpPr>
            <a:spLocks noGrp="1"/>
          </p:cNvSpPr>
          <p:nvPr>
            <p:ph type="pic" sz="quarter" idx="16"/>
          </p:nvPr>
        </p:nvSpPr>
        <p:spPr>
          <a:xfrm>
            <a:off x="9158513" y="0"/>
            <a:ext cx="3033486" cy="3429000"/>
          </a:xfrm>
          <a:prstGeom prst="rect">
            <a:avLst/>
          </a:prstGeom>
        </p:spPr>
        <p:txBody>
          <a:bodyPr/>
          <a:lstStyle/>
          <a:p>
            <a:endParaRPr lang="en-US"/>
          </a:p>
        </p:txBody>
      </p:sp>
      <p:sp>
        <p:nvSpPr>
          <p:cNvPr id="16" name="Picture Placeholder 10">
            <a:extLst>
              <a:ext uri="{FF2B5EF4-FFF2-40B4-BE49-F238E27FC236}">
                <a16:creationId xmlns:a16="http://schemas.microsoft.com/office/drawing/2014/main" id="{D8C41961-4D05-4945-9EC0-BB9A2DEB93DB}"/>
              </a:ext>
            </a:extLst>
          </p:cNvPr>
          <p:cNvSpPr>
            <a:spLocks noGrp="1"/>
          </p:cNvSpPr>
          <p:nvPr>
            <p:ph type="pic" sz="quarter" idx="17"/>
          </p:nvPr>
        </p:nvSpPr>
        <p:spPr>
          <a:xfrm>
            <a:off x="6096000" y="3429000"/>
            <a:ext cx="3062513" cy="3429000"/>
          </a:xfrm>
          <a:prstGeom prst="rect">
            <a:avLst/>
          </a:prstGeom>
        </p:spPr>
        <p:txBody>
          <a:bodyPr/>
          <a:lstStyle/>
          <a:p>
            <a:endParaRPr lang="en-US"/>
          </a:p>
        </p:txBody>
      </p:sp>
      <p:sp>
        <p:nvSpPr>
          <p:cNvPr id="17" name="Picture Placeholder 10">
            <a:extLst>
              <a:ext uri="{FF2B5EF4-FFF2-40B4-BE49-F238E27FC236}">
                <a16:creationId xmlns:a16="http://schemas.microsoft.com/office/drawing/2014/main" id="{A4912692-5F1E-4D34-8443-8B6365C8D9D6}"/>
              </a:ext>
            </a:extLst>
          </p:cNvPr>
          <p:cNvSpPr>
            <a:spLocks noGrp="1"/>
          </p:cNvSpPr>
          <p:nvPr>
            <p:ph type="pic" sz="quarter" idx="18"/>
          </p:nvPr>
        </p:nvSpPr>
        <p:spPr>
          <a:xfrm>
            <a:off x="9158513" y="3429000"/>
            <a:ext cx="3033486" cy="3429000"/>
          </a:xfrm>
          <a:prstGeom prst="rect">
            <a:avLst/>
          </a:prstGeom>
        </p:spPr>
        <p:txBody>
          <a:bodyPr/>
          <a:lstStyle/>
          <a:p>
            <a:endParaRPr lang="en-US"/>
          </a:p>
        </p:txBody>
      </p:sp>
    </p:spTree>
    <p:extLst>
      <p:ext uri="{BB962C8B-B14F-4D97-AF65-F5344CB8AC3E}">
        <p14:creationId xmlns:p14="http://schemas.microsoft.com/office/powerpoint/2010/main" val="28220574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Slide 7">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D43146-5E62-4AAF-808A-7920DBE79A2C}"/>
              </a:ext>
            </a:extLst>
          </p:cNvPr>
          <p:cNvSpPr>
            <a:spLocks noGrp="1"/>
          </p:cNvSpPr>
          <p:nvPr>
            <p:ph type="title" hasCustomPrompt="1"/>
          </p:nvPr>
        </p:nvSpPr>
        <p:spPr>
          <a:xfrm>
            <a:off x="7907628" y="1089562"/>
            <a:ext cx="3863662" cy="1408939"/>
          </a:xfrm>
          <a:prstGeom prst="rect">
            <a:avLst/>
          </a:prstGeom>
        </p:spPr>
        <p:txBody>
          <a:bodyPr/>
          <a:lstStyle>
            <a:lvl1pPr>
              <a:defRPr/>
            </a:lvl1pPr>
          </a:lstStyle>
          <a:p>
            <a:r>
              <a:rPr lang="en-US" dirty="0"/>
              <a:t>Your Title goes Here</a:t>
            </a:r>
          </a:p>
        </p:txBody>
      </p:sp>
    </p:spTree>
    <p:extLst>
      <p:ext uri="{BB962C8B-B14F-4D97-AF65-F5344CB8AC3E}">
        <p14:creationId xmlns:p14="http://schemas.microsoft.com/office/powerpoint/2010/main" val="22078503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lide 8">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4CF381-484E-4458-9501-C00EDA34A279}"/>
              </a:ext>
            </a:extLst>
          </p:cNvPr>
          <p:cNvSpPr>
            <a:spLocks noGrp="1"/>
          </p:cNvSpPr>
          <p:nvPr>
            <p:ph type="title"/>
          </p:nvPr>
        </p:nvSpPr>
        <p:spPr>
          <a:xfrm>
            <a:off x="838200" y="365126"/>
            <a:ext cx="10515600" cy="716700"/>
          </a:xfrm>
          <a:prstGeom prst="rect">
            <a:avLst/>
          </a:prstGeom>
        </p:spPr>
        <p:txBody>
          <a:bodyPr/>
          <a:lstStyle/>
          <a:p>
            <a:r>
              <a:rPr lang="en-US"/>
              <a:t>Click to edit Master title style</a:t>
            </a:r>
          </a:p>
        </p:txBody>
      </p:sp>
      <p:sp>
        <p:nvSpPr>
          <p:cNvPr id="4" name="Picture Placeholder 3">
            <a:extLst>
              <a:ext uri="{FF2B5EF4-FFF2-40B4-BE49-F238E27FC236}">
                <a16:creationId xmlns:a16="http://schemas.microsoft.com/office/drawing/2014/main" id="{984D4F45-2B47-4113-93A5-918D7E57ABFD}"/>
              </a:ext>
            </a:extLst>
          </p:cNvPr>
          <p:cNvSpPr>
            <a:spLocks noGrp="1"/>
          </p:cNvSpPr>
          <p:nvPr>
            <p:ph type="pic" sz="quarter" idx="10"/>
          </p:nvPr>
        </p:nvSpPr>
        <p:spPr>
          <a:xfrm>
            <a:off x="1334158" y="1880361"/>
            <a:ext cx="2252663" cy="2254250"/>
          </a:xfrm>
          <a:prstGeom prst="ellipse">
            <a:avLst/>
          </a:prstGeom>
        </p:spPr>
        <p:txBody>
          <a:bodyPr/>
          <a:lstStyle/>
          <a:p>
            <a:endParaRPr lang="en-US"/>
          </a:p>
        </p:txBody>
      </p:sp>
      <p:sp>
        <p:nvSpPr>
          <p:cNvPr id="5" name="Picture Placeholder 3">
            <a:extLst>
              <a:ext uri="{FF2B5EF4-FFF2-40B4-BE49-F238E27FC236}">
                <a16:creationId xmlns:a16="http://schemas.microsoft.com/office/drawing/2014/main" id="{C850BD8C-F568-4A42-877D-18C024FBD158}"/>
              </a:ext>
            </a:extLst>
          </p:cNvPr>
          <p:cNvSpPr>
            <a:spLocks noGrp="1"/>
          </p:cNvSpPr>
          <p:nvPr>
            <p:ph type="pic" sz="quarter" idx="11"/>
          </p:nvPr>
        </p:nvSpPr>
        <p:spPr>
          <a:xfrm>
            <a:off x="3154886" y="3913076"/>
            <a:ext cx="2252663" cy="2254250"/>
          </a:xfrm>
          <a:prstGeom prst="ellipse">
            <a:avLst/>
          </a:prstGeom>
        </p:spPr>
        <p:txBody>
          <a:bodyPr/>
          <a:lstStyle/>
          <a:p>
            <a:endParaRPr lang="en-US"/>
          </a:p>
        </p:txBody>
      </p:sp>
      <p:sp>
        <p:nvSpPr>
          <p:cNvPr id="6" name="Picture Placeholder 3">
            <a:extLst>
              <a:ext uri="{FF2B5EF4-FFF2-40B4-BE49-F238E27FC236}">
                <a16:creationId xmlns:a16="http://schemas.microsoft.com/office/drawing/2014/main" id="{B70DE74F-F58F-4B66-9ECB-EA89DDD1C74B}"/>
              </a:ext>
            </a:extLst>
          </p:cNvPr>
          <p:cNvSpPr>
            <a:spLocks noGrp="1"/>
          </p:cNvSpPr>
          <p:nvPr>
            <p:ph type="pic" sz="quarter" idx="12"/>
          </p:nvPr>
        </p:nvSpPr>
        <p:spPr>
          <a:xfrm>
            <a:off x="4853758" y="1880361"/>
            <a:ext cx="2252663" cy="2254250"/>
          </a:xfrm>
          <a:prstGeom prst="ellipse">
            <a:avLst/>
          </a:prstGeom>
        </p:spPr>
        <p:txBody>
          <a:bodyPr/>
          <a:lstStyle/>
          <a:p>
            <a:endParaRPr lang="en-US"/>
          </a:p>
        </p:txBody>
      </p:sp>
      <p:sp>
        <p:nvSpPr>
          <p:cNvPr id="7" name="Picture Placeholder 3">
            <a:extLst>
              <a:ext uri="{FF2B5EF4-FFF2-40B4-BE49-F238E27FC236}">
                <a16:creationId xmlns:a16="http://schemas.microsoft.com/office/drawing/2014/main" id="{E6682B75-61CB-4665-9E59-BD253DABCD84}"/>
              </a:ext>
            </a:extLst>
          </p:cNvPr>
          <p:cNvSpPr>
            <a:spLocks noGrp="1"/>
          </p:cNvSpPr>
          <p:nvPr>
            <p:ph type="pic" sz="quarter" idx="13"/>
          </p:nvPr>
        </p:nvSpPr>
        <p:spPr>
          <a:xfrm>
            <a:off x="6674486" y="3913076"/>
            <a:ext cx="2252663" cy="2254250"/>
          </a:xfrm>
          <a:prstGeom prst="ellipse">
            <a:avLst/>
          </a:prstGeom>
        </p:spPr>
        <p:txBody>
          <a:bodyPr/>
          <a:lstStyle/>
          <a:p>
            <a:endParaRPr lang="en-US"/>
          </a:p>
        </p:txBody>
      </p:sp>
      <p:sp>
        <p:nvSpPr>
          <p:cNvPr id="8" name="Picture Placeholder 3">
            <a:extLst>
              <a:ext uri="{FF2B5EF4-FFF2-40B4-BE49-F238E27FC236}">
                <a16:creationId xmlns:a16="http://schemas.microsoft.com/office/drawing/2014/main" id="{B68D010D-D1E5-4655-B4A2-66C26300CA02}"/>
              </a:ext>
            </a:extLst>
          </p:cNvPr>
          <p:cNvSpPr>
            <a:spLocks noGrp="1"/>
          </p:cNvSpPr>
          <p:nvPr>
            <p:ph type="pic" sz="quarter" idx="14"/>
          </p:nvPr>
        </p:nvSpPr>
        <p:spPr>
          <a:xfrm>
            <a:off x="8470575" y="1880361"/>
            <a:ext cx="2252663" cy="2254250"/>
          </a:xfrm>
          <a:prstGeom prst="ellipse">
            <a:avLst/>
          </a:prstGeom>
        </p:spPr>
        <p:txBody>
          <a:bodyPr/>
          <a:lstStyle/>
          <a:p>
            <a:endParaRPr lang="en-US"/>
          </a:p>
        </p:txBody>
      </p:sp>
    </p:spTree>
    <p:extLst>
      <p:ext uri="{BB962C8B-B14F-4D97-AF65-F5344CB8AC3E}">
        <p14:creationId xmlns:p14="http://schemas.microsoft.com/office/powerpoint/2010/main" val="2413985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A15F1CD4-2D85-4990-8D52-784E7B242A06}"/>
              </a:ext>
            </a:extLst>
          </p:cNvPr>
          <p:cNvSpPr/>
          <p:nvPr userDrawn="1"/>
        </p:nvSpPr>
        <p:spPr>
          <a:xfrm>
            <a:off x="-4381500" y="-865241"/>
            <a:ext cx="4381500" cy="9971141"/>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7" name="Rectángulo 6">
            <a:extLst>
              <a:ext uri="{FF2B5EF4-FFF2-40B4-BE49-F238E27FC236}">
                <a16:creationId xmlns:a16="http://schemas.microsoft.com/office/drawing/2014/main" id="{B0B4A640-C0F4-4D20-B946-EBF2D1318CBD}"/>
              </a:ext>
            </a:extLst>
          </p:cNvPr>
          <p:cNvSpPr/>
          <p:nvPr userDrawn="1"/>
        </p:nvSpPr>
        <p:spPr>
          <a:xfrm>
            <a:off x="-2989942" y="6881452"/>
            <a:ext cx="5112648" cy="9971141"/>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3968079979"/>
      </p:ext>
    </p:extLst>
  </p:cSld>
  <p:clrMap bg1="lt1" tx1="dk1" bg2="lt2" tx2="dk2" accent1="accent1" accent2="accent2" accent3="accent3" accent4="accent4" accent5="accent5" accent6="accent6" hlink="hlink" folHlink="folHlink"/>
  <p:sldLayoutIdLst>
    <p:sldLayoutId id="2147483676" r:id="rId1"/>
    <p:sldLayoutId id="2147483695" r:id="rId2"/>
    <p:sldLayoutId id="2147483698" r:id="rId3"/>
    <p:sldLayoutId id="2147483702" r:id="rId4"/>
    <p:sldLayoutId id="2147483705" r:id="rId5"/>
    <p:sldLayoutId id="2147483692" r:id="rId6"/>
    <p:sldLayoutId id="2147483688" r:id="rId7"/>
    <p:sldLayoutId id="2147483703" r:id="rId8"/>
    <p:sldLayoutId id="2147483711" r:id="rId9"/>
    <p:sldLayoutId id="2147483710" r:id="rId10"/>
    <p:sldLayoutId id="2147483712" r:id="rId11"/>
    <p:sldLayoutId id="214748371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ree-powerpoint-templates-download.com/" TargetMode="External"/><Relationship Id="rId2" Type="http://schemas.openxmlformats.org/officeDocument/2006/relationships/hyperlink" Target="https://www.fontsquirrel.com/fonts/lato" TargetMode="External"/><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9.xml"/><Relationship Id="rId6" Type="http://schemas.openxmlformats.org/officeDocument/2006/relationships/image" Target="../media/image18.jpeg"/><Relationship Id="rId5" Type="http://schemas.openxmlformats.org/officeDocument/2006/relationships/image" Target="../media/image17.jpeg"/><Relationship Id="rId4" Type="http://schemas.openxmlformats.org/officeDocument/2006/relationships/image" Target="../media/image16.jpeg"/></Relationships>
</file>

<file path=ppt/slides/_rels/slide13.xml.rels><?xml version="1.0" encoding="UTF-8" standalone="yes"?>
<Relationships xmlns="http://schemas.openxmlformats.org/package/2006/relationships"><Relationship Id="rId3" Type="http://schemas.openxmlformats.org/officeDocument/2006/relationships/hyperlink" Target="http://www.free-powerpoint-templates-download.com/" TargetMode="External"/><Relationship Id="rId2" Type="http://schemas.openxmlformats.org/officeDocument/2006/relationships/image" Target="../media/image19.jpeg"/><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12.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http://www.free-powerpoint-templates-download.com/"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5.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7.xml"/><Relationship Id="rId6" Type="http://schemas.openxmlformats.org/officeDocument/2006/relationships/image" Target="../media/image12.jpeg"/><Relationship Id="rId5" Type="http://schemas.openxmlformats.org/officeDocument/2006/relationships/image" Target="../media/image11.jpeg"/><Relationship Id="rId4" Type="http://schemas.openxmlformats.org/officeDocument/2006/relationships/image" Target="../media/image10.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4763" y="1785"/>
            <a:ext cx="12182478" cy="6854429"/>
          </a:xfrm>
          <a:prstGeom prst="rect">
            <a:avLst/>
          </a:prstGeom>
          <a:solidFill>
            <a:schemeClr val="tx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54229" y="1921911"/>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rgbClr val="FCA500"/>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54229" y="2935531"/>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rgbClr val="FCA500"/>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54229" y="3953117"/>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rgbClr val="FCA500"/>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54229" y="4969116"/>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rgbClr val="FCA500"/>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3016051" y="2161258"/>
            <a:ext cx="7317417" cy="563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and install</a:t>
            </a:r>
            <a:r>
              <a:rPr lang="en-US" altLang="ja-JP" sz="1400" dirty="0">
                <a:solidFill>
                  <a:schemeClr val="bg1"/>
                </a:solidFill>
                <a:cs typeface="Arial" panose="020B0604020202020204" pitchFamily="34" charset="0"/>
              </a:rPr>
              <a:t> </a:t>
            </a:r>
            <a:r>
              <a:rPr lang="en-US" altLang="ja-JP" sz="1400" b="1" dirty="0">
                <a:solidFill>
                  <a:schemeClr val="bg1"/>
                </a:solidFill>
                <a:cs typeface="Calibri" panose="020F0502020204030204" pitchFamily="34" charset="0"/>
                <a:hlinkClick r:id="rId2">
                  <a:extLst>
                    <a:ext uri="{A12FA001-AC4F-418D-AE19-62706E023703}">
                      <ahyp:hlinkClr xmlns:ahyp="http://schemas.microsoft.com/office/drawing/2018/hyperlinkcolor" val="tx"/>
                    </a:ext>
                  </a:extLst>
                </a:hlinkClick>
              </a:rPr>
              <a:t>Lato Font</a:t>
            </a:r>
            <a:r>
              <a:rPr lang="en-US" altLang="ja-JP" sz="1400" dirty="0">
                <a:solidFill>
                  <a:schemeClr val="bg1"/>
                </a:solidFill>
                <a:cs typeface="Calibri" panose="020F0502020204030204" pitchFamily="34" charset="0"/>
                <a:hlinkClick r:id="rId2">
                  <a:extLst>
                    <a:ext uri="{A12FA001-AC4F-418D-AE19-62706E023703}">
                      <ahyp:hlinkClr xmlns:ahyp="http://schemas.microsoft.com/office/drawing/2018/hyperlinkcolor" val="tx"/>
                    </a:ext>
                  </a:extLst>
                </a:hlinkClick>
              </a:rPr>
              <a:t> </a:t>
            </a:r>
            <a:r>
              <a:rPr lang="en-US" altLang="ja-JP" sz="1400" dirty="0">
                <a:solidFill>
                  <a:schemeClr val="bg1"/>
                </a:solidFill>
                <a:cs typeface="Arial" panose="020B0604020202020204" pitchFamily="34" charset="0"/>
              </a:rPr>
              <a:t>before editing this template to ensure it looks just as you found it on </a:t>
            </a:r>
            <a:r>
              <a:rPr lang="en-US" altLang="ja-JP" sz="1400" dirty="0">
                <a:solidFill>
                  <a:schemeClr val="bg1"/>
                </a:solidFill>
                <a:cs typeface="Arial" panose="020B0604020202020204" pitchFamily="34" charset="0"/>
                <a:hlinkClick r:id="rId3">
                  <a:extLst>
                    <a:ext uri="{A12FA001-AC4F-418D-AE19-62706E023703}">
                      <ahyp:hlinkClr xmlns:ahyp="http://schemas.microsoft.com/office/drawing/2018/hyperlinkcolor" val="tx"/>
                    </a:ext>
                  </a:extLst>
                </a:hlinkClick>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3016051" y="5000276"/>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9397" y="507482"/>
            <a:ext cx="3151825" cy="59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7"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9503" y="1101537"/>
            <a:ext cx="1138935" cy="36486"/>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3016051" y="4018443"/>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9396" y="1084176"/>
            <a:ext cx="6091240" cy="645882"/>
          </a:xfrm>
          <a:prstGeom prst="rect">
            <a:avLst/>
          </a:prstGeom>
        </p:spPr>
        <p:txBody>
          <a:bodyPr>
            <a:spAutoFit/>
          </a:bodyPr>
          <a:lstStyle/>
          <a:p>
            <a:r>
              <a:rPr lang="en-US" sz="3597" b="1" dirty="0">
                <a:solidFill>
                  <a:srgbClr val="FCA500"/>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16051" y="3035114"/>
            <a:ext cx="7223830"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Freeform 32"/>
          <p:cNvSpPr>
            <a:spLocks noChangeArrowheads="1"/>
          </p:cNvSpPr>
          <p:nvPr/>
        </p:nvSpPr>
        <p:spPr bwMode="auto">
          <a:xfrm>
            <a:off x="2621757" y="1871663"/>
            <a:ext cx="1574800" cy="3975100"/>
          </a:xfrm>
          <a:custGeom>
            <a:avLst/>
            <a:gdLst>
              <a:gd name="G0" fmla="+- 1 0 0"/>
              <a:gd name="G1" fmla="+- 1 0 0"/>
              <a:gd name="G2" fmla="+- 1 0 0"/>
              <a:gd name="G3" fmla="*/ 1 0 0"/>
              <a:gd name="G4" fmla="+- 1 0 0"/>
              <a:gd name="G5" fmla="+- 1 0 0"/>
              <a:gd name="G6" fmla="+- 3483 0 0"/>
              <a:gd name="G7" fmla="+- 2754 0 0"/>
              <a:gd name="G8" fmla="+- 2025 0 0"/>
              <a:gd name="G9" fmla="+- 1 0 0"/>
              <a:gd name="G10" fmla="+- 1 0 0"/>
              <a:gd name="G11" fmla="*/ 1 0 0"/>
              <a:gd name="G12" fmla="+- 1 0 0"/>
              <a:gd name="G13" fmla="+- 1 0 0"/>
              <a:gd name="G14" fmla="+- 1 0 0"/>
              <a:gd name="G15" fmla="+- 1 0 0"/>
              <a:gd name="G16" fmla="+- 1 0 0"/>
              <a:gd name="G17" fmla="+- 1 0 0"/>
              <a:gd name="G18" fmla="+- 1 0 0"/>
              <a:gd name="G19" fmla="+- 1 0 0"/>
              <a:gd name="G20" fmla="+- 1 0 0"/>
              <a:gd name="G21" fmla="+- 1 0 0"/>
              <a:gd name="G22" fmla="+- 1 0 0"/>
              <a:gd name="G23" fmla="+- 1 0 0"/>
              <a:gd name="G24" fmla="+- 1 0 0"/>
              <a:gd name="G25" fmla="+- 1 0 0"/>
              <a:gd name="G26" fmla="+- 1 0 0"/>
              <a:gd name="G27" fmla="+- 1 0 0"/>
              <a:gd name="G28" fmla="+- 1 0 0"/>
              <a:gd name="G29" fmla="+- 1 0 0"/>
              <a:gd name="G30" fmla="+- 1 0 0"/>
              <a:gd name="G31" fmla="+- 1 0 0"/>
              <a:gd name="G32" fmla="+- 1 0 0"/>
              <a:gd name="G33" fmla="+- 1 0 0"/>
              <a:gd name="G34" fmla="+- 1 0 0"/>
              <a:gd name="G35" fmla="+- 1 0 0"/>
              <a:gd name="G36" fmla="+- 1 0 0"/>
              <a:gd name="G37" fmla="+- 1 0 0"/>
              <a:gd name="G38" fmla="+- 1 0 0"/>
              <a:gd name="G39" fmla="+- 1 0 0"/>
              <a:gd name="G40" fmla="+- 1 0 0"/>
              <a:gd name="G41" fmla="+- 1 0 0"/>
              <a:gd name="G42" fmla="*/ 1 0 0"/>
              <a:gd name="T0" fmla="*/ 4652 256 1"/>
              <a:gd name="T1" fmla="*/ 0 256 1"/>
              <a:gd name="G43" fmla="+- 0 T0 T1"/>
              <a:gd name="G44" fmla="sin G42 G43"/>
              <a:gd name="G45" fmla="+- 1 0 0"/>
              <a:gd name="G46" fmla="+- 1 0 0"/>
              <a:gd name="G47" fmla="+- 1 0 0"/>
              <a:gd name="G48" fmla="+- 1 0 0"/>
              <a:gd name="G49" fmla="+- 1 0 0"/>
              <a:gd name="G50" fmla="*/ 1 0 0"/>
              <a:gd name="T2" fmla="*/ 856 256 1"/>
              <a:gd name="T3" fmla="*/ 0 256 1"/>
              <a:gd name="G51" fmla="+- 0 T2 T3"/>
              <a:gd name="G52" fmla="sin G50 G51"/>
              <a:gd name="G53" fmla="+- 1 0 0"/>
              <a:gd name="G54" fmla="+- 1 0 0"/>
              <a:gd name="G55" fmla="+- 1 0 0"/>
              <a:gd name="T4" fmla="*/ 248 w 2197"/>
              <a:gd name="T5" fmla="*/ 1248 h 5509"/>
              <a:gd name="T6" fmla="*/ 248 w 2197"/>
              <a:gd name="T7" fmla="*/ 1248 h 5509"/>
              <a:gd name="T8" fmla="*/ 70 w 2197"/>
              <a:gd name="T9" fmla="*/ 1062 h 5509"/>
              <a:gd name="T10" fmla="*/ 0 w 2197"/>
              <a:gd name="T11" fmla="*/ 624 h 5509"/>
              <a:gd name="T12" fmla="*/ 70 w 2197"/>
              <a:gd name="T13" fmla="*/ 186 h 5509"/>
              <a:gd name="T14" fmla="*/ 248 w 2197"/>
              <a:gd name="T15" fmla="*/ 0 h 5509"/>
              <a:gd name="T16" fmla="*/ 427 w 2197"/>
              <a:gd name="T17" fmla="*/ 186 h 5509"/>
              <a:gd name="T18" fmla="*/ 497 w 2197"/>
              <a:gd name="T19" fmla="*/ 624 h 5509"/>
              <a:gd name="T20" fmla="*/ 427 w 2197"/>
              <a:gd name="T21" fmla="*/ 1062 h 5509"/>
              <a:gd name="T22" fmla="*/ 248 w 2197"/>
              <a:gd name="T23" fmla="*/ 1248 h 5509"/>
              <a:gd name="T24" fmla="*/ 248 w 2197"/>
              <a:gd name="T25" fmla="*/ 21 h 5509"/>
              <a:gd name="T26" fmla="*/ 248 w 2197"/>
              <a:gd name="T27" fmla="*/ 21 h 5509"/>
              <a:gd name="T28" fmla="*/ 90 w 2197"/>
              <a:gd name="T29" fmla="*/ 194 h 5509"/>
              <a:gd name="T30" fmla="*/ 21 w 2197"/>
              <a:gd name="T31" fmla="*/ 624 h 5509"/>
              <a:gd name="T32" fmla="*/ 90 w 2197"/>
              <a:gd name="T33" fmla="*/ 1054 h 5509"/>
              <a:gd name="T34" fmla="*/ 248 w 2197"/>
              <a:gd name="T35" fmla="*/ 1227 h 5509"/>
              <a:gd name="T36" fmla="*/ 407 w 2197"/>
              <a:gd name="T37" fmla="*/ 1054 h 5509"/>
              <a:gd name="T38" fmla="*/ 476 w 2197"/>
              <a:gd name="T39" fmla="*/ 624 h 5509"/>
              <a:gd name="T40" fmla="*/ 407 w 2197"/>
              <a:gd name="T41" fmla="*/ 194 h 5509"/>
              <a:gd name="T42" fmla="*/ 248 w 2197"/>
              <a:gd name="T43" fmla="*/ 21 h 5509"/>
            </a:gdLst>
            <a:ahLst/>
            <a:cxnLst>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197" h="5509">
                <a:moveTo>
                  <a:pt x="1097" y="5508"/>
                </a:moveTo>
                <a:lnTo>
                  <a:pt x="1097" y="5508"/>
                </a:lnTo>
                <a:cubicBezTo>
                  <a:pt x="797" y="5508"/>
                  <a:pt x="518" y="5216"/>
                  <a:pt x="311" y="4686"/>
                </a:cubicBezTo>
                <a:cubicBezTo>
                  <a:pt x="110" y="4168"/>
                  <a:pt x="0" y="3483"/>
                  <a:pt x="0" y="2754"/>
                </a:cubicBezTo>
                <a:cubicBezTo>
                  <a:pt x="0" y="2025"/>
                  <a:pt x="110" y="1338"/>
                  <a:pt x="311" y="822"/>
                </a:cubicBezTo>
                <a:cubicBezTo>
                  <a:pt x="518" y="292"/>
                  <a:pt x="797" y="0"/>
                  <a:pt x="1097" y="0"/>
                </a:cubicBezTo>
                <a:cubicBezTo>
                  <a:pt x="1400" y="0"/>
                  <a:pt x="1679" y="292"/>
                  <a:pt x="1886" y="822"/>
                </a:cubicBezTo>
                <a:cubicBezTo>
                  <a:pt x="2086" y="1338"/>
                  <a:pt x="2196" y="2025"/>
                  <a:pt x="2196" y="2754"/>
                </a:cubicBezTo>
                <a:cubicBezTo>
                  <a:pt x="2196" y="3483"/>
                  <a:pt x="2086" y="4168"/>
                  <a:pt x="1886" y="4686"/>
                </a:cubicBezTo>
                <a:cubicBezTo>
                  <a:pt x="1679" y="5216"/>
                  <a:pt x="1400" y="5508"/>
                  <a:pt x="1097" y="5508"/>
                </a:cubicBezTo>
                <a:close/>
                <a:moveTo>
                  <a:pt x="1097" y="91"/>
                </a:moveTo>
                <a:lnTo>
                  <a:pt x="1097" y="91"/>
                </a:lnTo>
                <a:cubicBezTo>
                  <a:pt x="842" y="91"/>
                  <a:pt x="584" y="370"/>
                  <a:pt x="396" y="856"/>
                </a:cubicBezTo>
                <a:cubicBezTo>
                  <a:pt x="199" y="1361"/>
                  <a:pt x="91" y="2035"/>
                  <a:pt x="91" y="2754"/>
                </a:cubicBezTo>
                <a:cubicBezTo>
                  <a:pt x="91" y="3473"/>
                  <a:pt x="199" y="4147"/>
                  <a:pt x="396" y="4652"/>
                </a:cubicBezTo>
                <a:cubicBezTo>
                  <a:pt x="584" y="5138"/>
                  <a:pt x="842" y="5417"/>
                  <a:pt x="1097" y="5417"/>
                </a:cubicBezTo>
                <a:cubicBezTo>
                  <a:pt x="1355" y="5417"/>
                  <a:pt x="1611" y="5138"/>
                  <a:pt x="1801" y="4652"/>
                </a:cubicBezTo>
                <a:cubicBezTo>
                  <a:pt x="1998" y="4147"/>
                  <a:pt x="2106" y="3473"/>
                  <a:pt x="2106" y="2754"/>
                </a:cubicBezTo>
                <a:cubicBezTo>
                  <a:pt x="2106" y="2035"/>
                  <a:pt x="1998" y="1361"/>
                  <a:pt x="1801" y="856"/>
                </a:cubicBezTo>
                <a:cubicBezTo>
                  <a:pt x="1611" y="370"/>
                  <a:pt x="1355" y="91"/>
                  <a:pt x="1097" y="91"/>
                </a:cubicBezTo>
                <a:close/>
              </a:path>
            </a:pathLst>
          </a:custGeom>
          <a:solidFill>
            <a:schemeClr val="accent3"/>
          </a:solidFill>
          <a:ln>
            <a:noFill/>
          </a:ln>
          <a:effectLst/>
        </p:spPr>
        <p:txBody>
          <a:bodyPr wrap="none" anchor="ctr"/>
          <a:lstStyle/>
          <a:p>
            <a:pPr defTabSz="914217">
              <a:defRPr/>
            </a:pPr>
            <a:endParaRPr lang="en-US" sz="900">
              <a:latin typeface="Calibri Light"/>
            </a:endParaRPr>
          </a:p>
        </p:txBody>
      </p:sp>
      <p:sp>
        <p:nvSpPr>
          <p:cNvPr id="22" name="Freeform 33"/>
          <p:cNvSpPr>
            <a:spLocks noChangeArrowheads="1"/>
          </p:cNvSpPr>
          <p:nvPr/>
        </p:nvSpPr>
        <p:spPr bwMode="auto">
          <a:xfrm>
            <a:off x="1658938" y="2528094"/>
            <a:ext cx="3503613" cy="2509044"/>
          </a:xfrm>
          <a:custGeom>
            <a:avLst/>
            <a:gdLst>
              <a:gd name="G0" fmla="+- 1 0 0"/>
              <a:gd name="G1" fmla="+- 1 0 0"/>
              <a:gd name="G2" fmla="+- 1 0 0"/>
              <a:gd name="G3" fmla="+- 1 0 0"/>
              <a:gd name="G4" fmla="+- 1 0 0"/>
              <a:gd name="G5" fmla="+- 1 0 0"/>
              <a:gd name="G6" fmla="+- 1 0 0"/>
              <a:gd name="G7" fmla="+- 1 0 0"/>
              <a:gd name="G8" fmla="+- 1 0 0"/>
              <a:gd name="G9" fmla="+- 1 0 0"/>
              <a:gd name="G10" fmla="+- 1 0 0"/>
              <a:gd name="G11" fmla="+- 505 0 0"/>
              <a:gd name="G12" fmla="+- 1 0 0"/>
              <a:gd name="G13" fmla="+- 1 0 0"/>
              <a:gd name="G14" fmla="+- 1 0 0"/>
              <a:gd name="G15" fmla="+- 1 0 0"/>
              <a:gd name="G16" fmla="+- 1 0 0"/>
              <a:gd name="G17" fmla="+- 1 0 0"/>
              <a:gd name="G18" fmla="+- 1 0 0"/>
              <a:gd name="G19" fmla="+- 1 0 0"/>
              <a:gd name="G20" fmla="+- 1 0 0"/>
              <a:gd name="G21" fmla="+- 1 0 0"/>
              <a:gd name="G22" fmla="+- 1 0 0"/>
              <a:gd name="G23" fmla="+- 1 0 0"/>
              <a:gd name="G24" fmla="+- 1 0 0"/>
              <a:gd name="G25" fmla="+- 1 0 0"/>
              <a:gd name="G26" fmla="*/ 1 0 0"/>
              <a:gd name="G27" fmla="+- 1 0 0"/>
              <a:gd name="G28" fmla="+- 1 0 0"/>
              <a:gd name="G29" fmla="+- 1 0 0"/>
              <a:gd name="G30" fmla="+- 1 0 0"/>
              <a:gd name="G31" fmla="+- 1 0 0"/>
              <a:gd name="G32" fmla="+- 1 0 0"/>
              <a:gd name="G33" fmla="+- 1 0 0"/>
              <a:gd name="G34" fmla="+- 1 0 0"/>
              <a:gd name="G35" fmla="+- 1 0 0"/>
              <a:gd name="G36" fmla="+- 1 0 0"/>
              <a:gd name="G37" fmla="+- 1 0 0"/>
              <a:gd name="G38" fmla="+- 1 0 0"/>
              <a:gd name="G39" fmla="+- 1 0 0"/>
              <a:gd name="G40" fmla="+- 1 0 0"/>
              <a:gd name="G41" fmla="+- 1 0 0"/>
              <a:gd name="G42" fmla="+- 1 0 0"/>
              <a:gd name="G43" fmla="+- 1 0 0"/>
              <a:gd name="G44" fmla="+- 1 0 0"/>
              <a:gd name="G45" fmla="+- 1 0 0"/>
              <a:gd name="G46" fmla="+- 1 0 0"/>
              <a:gd name="G47" fmla="+- 1 0 0"/>
              <a:gd name="G48" fmla="+- 1 0 0"/>
              <a:gd name="G49" fmla="+- 1 0 0"/>
              <a:gd name="G50" fmla="+- 1 0 0"/>
              <a:gd name="G51" fmla="+- 1 0 0"/>
              <a:gd name="G52" fmla="+- 1 0 0"/>
              <a:gd name="G53" fmla="+- 1 0 0"/>
              <a:gd name="G54" fmla="+- 1 0 0"/>
              <a:gd name="G55" fmla="+- 1 0 0"/>
              <a:gd name="G56" fmla="+- 1 0 0"/>
              <a:gd name="G57" fmla="+- 1 0 0"/>
              <a:gd name="G58" fmla="+- 1 0 0"/>
              <a:gd name="T0" fmla="*/ 940 w 4877"/>
              <a:gd name="T1" fmla="*/ 788 h 3478"/>
              <a:gd name="T2" fmla="*/ 940 w 4877"/>
              <a:gd name="T3" fmla="*/ 788 h 3478"/>
              <a:gd name="T4" fmla="*/ 419 w 4877"/>
              <a:gd name="T5" fmla="*/ 596 h 3478"/>
              <a:gd name="T6" fmla="*/ 139 w 4877"/>
              <a:gd name="T7" fmla="*/ 367 h 3478"/>
              <a:gd name="T8" fmla="*/ 8 w 4877"/>
              <a:gd name="T9" fmla="*/ 153 h 3478"/>
              <a:gd name="T10" fmla="*/ 21 w 4877"/>
              <a:gd name="T11" fmla="*/ 56 h 3478"/>
              <a:gd name="T12" fmla="*/ 165 w 4877"/>
              <a:gd name="T13" fmla="*/ 0 h 3478"/>
              <a:gd name="T14" fmla="*/ 686 w 4877"/>
              <a:gd name="T15" fmla="*/ 191 h 3478"/>
              <a:gd name="T16" fmla="*/ 965 w 4877"/>
              <a:gd name="T17" fmla="*/ 420 h 3478"/>
              <a:gd name="T18" fmla="*/ 1097 w 4877"/>
              <a:gd name="T19" fmla="*/ 635 h 3478"/>
              <a:gd name="T20" fmla="*/ 1084 w 4877"/>
              <a:gd name="T21" fmla="*/ 731 h 3478"/>
              <a:gd name="T22" fmla="*/ 940 w 4877"/>
              <a:gd name="T23" fmla="*/ 788 h 3478"/>
              <a:gd name="T24" fmla="*/ 165 w 4877"/>
              <a:gd name="T25" fmla="*/ 13 h 3478"/>
              <a:gd name="T26" fmla="*/ 165 w 4877"/>
              <a:gd name="T27" fmla="*/ 13 h 3478"/>
              <a:gd name="T28" fmla="*/ 33 w 4877"/>
              <a:gd name="T29" fmla="*/ 64 h 3478"/>
              <a:gd name="T30" fmla="*/ 22 w 4877"/>
              <a:gd name="T31" fmla="*/ 150 h 3478"/>
              <a:gd name="T32" fmla="*/ 426 w 4877"/>
              <a:gd name="T33" fmla="*/ 584 h 3478"/>
              <a:gd name="T34" fmla="*/ 940 w 4877"/>
              <a:gd name="T35" fmla="*/ 774 h 3478"/>
              <a:gd name="T36" fmla="*/ 1072 w 4877"/>
              <a:gd name="T37" fmla="*/ 723 h 3478"/>
              <a:gd name="T38" fmla="*/ 1083 w 4877"/>
              <a:gd name="T39" fmla="*/ 638 h 3478"/>
              <a:gd name="T40" fmla="*/ 679 w 4877"/>
              <a:gd name="T41" fmla="*/ 203 h 3478"/>
              <a:gd name="T42" fmla="*/ 165 w 4877"/>
              <a:gd name="T43" fmla="*/ 13 h 3478"/>
              <a:gd name="T44" fmla="*/ 940 w 4877"/>
              <a:gd name="T45" fmla="*/ 788 h 34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877" h="3478">
                <a:moveTo>
                  <a:pt x="4147" y="3477"/>
                </a:moveTo>
                <a:lnTo>
                  <a:pt x="4147" y="3477"/>
                </a:lnTo>
                <a:cubicBezTo>
                  <a:pt x="3553" y="3477"/>
                  <a:pt x="2672" y="3151"/>
                  <a:pt x="1850" y="2629"/>
                </a:cubicBezTo>
                <a:cubicBezTo>
                  <a:pt x="1368" y="2325"/>
                  <a:pt x="941" y="1976"/>
                  <a:pt x="615" y="1621"/>
                </a:cubicBezTo>
                <a:cubicBezTo>
                  <a:pt x="294" y="1274"/>
                  <a:pt x="95" y="947"/>
                  <a:pt x="36" y="674"/>
                </a:cubicBezTo>
                <a:cubicBezTo>
                  <a:pt x="0" y="505"/>
                  <a:pt x="19" y="361"/>
                  <a:pt x="94" y="249"/>
                </a:cubicBezTo>
                <a:cubicBezTo>
                  <a:pt x="201" y="86"/>
                  <a:pt x="421" y="0"/>
                  <a:pt x="728" y="0"/>
                </a:cubicBezTo>
                <a:cubicBezTo>
                  <a:pt x="1323" y="0"/>
                  <a:pt x="2205" y="323"/>
                  <a:pt x="3027" y="845"/>
                </a:cubicBezTo>
                <a:cubicBezTo>
                  <a:pt x="3509" y="1152"/>
                  <a:pt x="3936" y="1500"/>
                  <a:pt x="4261" y="1853"/>
                </a:cubicBezTo>
                <a:cubicBezTo>
                  <a:pt x="4583" y="2200"/>
                  <a:pt x="4781" y="2530"/>
                  <a:pt x="4840" y="2802"/>
                </a:cubicBezTo>
                <a:cubicBezTo>
                  <a:pt x="4876" y="2972"/>
                  <a:pt x="4857" y="3113"/>
                  <a:pt x="4783" y="3225"/>
                </a:cubicBezTo>
                <a:cubicBezTo>
                  <a:pt x="4676" y="3390"/>
                  <a:pt x="4456" y="3477"/>
                  <a:pt x="4147" y="3477"/>
                </a:cubicBezTo>
                <a:lnTo>
                  <a:pt x="728" y="59"/>
                </a:lnTo>
                <a:cubicBezTo>
                  <a:pt x="442" y="59"/>
                  <a:pt x="241" y="137"/>
                  <a:pt x="144" y="283"/>
                </a:cubicBezTo>
                <a:cubicBezTo>
                  <a:pt x="79" y="380"/>
                  <a:pt x="62" y="509"/>
                  <a:pt x="95" y="661"/>
                </a:cubicBezTo>
                <a:cubicBezTo>
                  <a:pt x="212" y="1204"/>
                  <a:pt x="931" y="1974"/>
                  <a:pt x="1882" y="2578"/>
                </a:cubicBezTo>
                <a:cubicBezTo>
                  <a:pt x="2695" y="3094"/>
                  <a:pt x="3564" y="3415"/>
                  <a:pt x="4147" y="3415"/>
                </a:cubicBezTo>
                <a:cubicBezTo>
                  <a:pt x="4435" y="3415"/>
                  <a:pt x="4635" y="3339"/>
                  <a:pt x="4733" y="3193"/>
                </a:cubicBezTo>
                <a:cubicBezTo>
                  <a:pt x="4798" y="3094"/>
                  <a:pt x="4813" y="2967"/>
                  <a:pt x="4781" y="2815"/>
                </a:cubicBezTo>
                <a:cubicBezTo>
                  <a:pt x="4665" y="2272"/>
                  <a:pt x="3947" y="1500"/>
                  <a:pt x="2995" y="896"/>
                </a:cubicBezTo>
                <a:cubicBezTo>
                  <a:pt x="2182" y="380"/>
                  <a:pt x="1313" y="59"/>
                  <a:pt x="728" y="59"/>
                </a:cubicBezTo>
                <a:lnTo>
                  <a:pt x="4147" y="3477"/>
                </a:lnTo>
              </a:path>
            </a:pathLst>
          </a:custGeom>
          <a:solidFill>
            <a:schemeClr val="accent3"/>
          </a:solidFill>
          <a:ln>
            <a:noFill/>
          </a:ln>
          <a:effectLst/>
        </p:spPr>
        <p:txBody>
          <a:bodyPr wrap="none" anchor="ctr"/>
          <a:lstStyle/>
          <a:p>
            <a:pPr defTabSz="914217">
              <a:defRPr/>
            </a:pPr>
            <a:endParaRPr lang="en-US" sz="900">
              <a:latin typeface="Calibri Light"/>
            </a:endParaRPr>
          </a:p>
        </p:txBody>
      </p:sp>
      <p:sp>
        <p:nvSpPr>
          <p:cNvPr id="23" name="Freeform 34"/>
          <p:cNvSpPr>
            <a:spLocks noChangeArrowheads="1"/>
          </p:cNvSpPr>
          <p:nvPr/>
        </p:nvSpPr>
        <p:spPr bwMode="auto">
          <a:xfrm>
            <a:off x="1658938" y="2528094"/>
            <a:ext cx="3503613" cy="2509044"/>
          </a:xfrm>
          <a:custGeom>
            <a:avLst/>
            <a:gdLst>
              <a:gd name="G0" fmla="+- 1 0 0"/>
              <a:gd name="G1" fmla="+- 1 0 0"/>
              <a:gd name="G2" fmla="+- 1 0 0"/>
              <a:gd name="G3" fmla="+- 1 0 0"/>
              <a:gd name="G4" fmla="+- 1 0 0"/>
              <a:gd name="G5" fmla="+- 1 0 0"/>
              <a:gd name="G6" fmla="+- 1 0 0"/>
              <a:gd name="G7" fmla="+- 1 0 0"/>
              <a:gd name="G8" fmla="+- 1 0 0"/>
              <a:gd name="G9" fmla="+- 2972 0 0"/>
              <a:gd name="G10" fmla="+- 1 0 0"/>
              <a:gd name="G11" fmla="+- 1 0 0"/>
              <a:gd name="G12" fmla="+- 1 0 0"/>
              <a:gd name="G13" fmla="+- 1 0 0"/>
              <a:gd name="G14" fmla="+- 1 0 0"/>
              <a:gd name="G15" fmla="+- 1 0 0"/>
              <a:gd name="G16" fmla="+- 1 0 0"/>
              <a:gd name="G17" fmla="+- 1 0 0"/>
              <a:gd name="G18" fmla="+- 1 0 0"/>
              <a:gd name="G19" fmla="+- 1 0 0"/>
              <a:gd name="G20" fmla="+- 1 0 0"/>
              <a:gd name="G21" fmla="+- 1 0 0"/>
              <a:gd name="G22" fmla="+- 1 0 0"/>
              <a:gd name="G23" fmla="+- 1 0 0"/>
              <a:gd name="G24" fmla="*/ 1 0 0"/>
              <a:gd name="G25" fmla="+- 1 0 0"/>
              <a:gd name="G26" fmla="+- 1 0 0"/>
              <a:gd name="G27" fmla="+- 1 0 0"/>
              <a:gd name="G28" fmla="+- 1 0 0"/>
              <a:gd name="G29" fmla="+- 1 0 0"/>
              <a:gd name="G30" fmla="+- 1 0 0"/>
              <a:gd name="G31" fmla="+- 1 0 0"/>
              <a:gd name="G32" fmla="+- 1 0 0"/>
              <a:gd name="G33" fmla="+- 1 0 0"/>
              <a:gd name="G34" fmla="+- 1 0 0"/>
              <a:gd name="G35" fmla="+- 1 0 0"/>
              <a:gd name="G36" fmla="+- 1 0 0"/>
              <a:gd name="G37" fmla="+- 1 0 0"/>
              <a:gd name="G38" fmla="+- 1 0 0"/>
              <a:gd name="G39" fmla="+- 1 0 0"/>
              <a:gd name="G40" fmla="+- 1 0 0"/>
              <a:gd name="G41" fmla="+- 1 0 0"/>
              <a:gd name="G42" fmla="+- 1 0 0"/>
              <a:gd name="G43" fmla="+- 1 0 0"/>
              <a:gd name="G44" fmla="+- 1 0 0"/>
              <a:gd name="G45" fmla="+- 1 0 0"/>
              <a:gd name="G46" fmla="+- 1 0 0"/>
              <a:gd name="G47" fmla="+- 1 0 0"/>
              <a:gd name="G48" fmla="+- 1 0 0"/>
              <a:gd name="G49" fmla="+- 1 0 0"/>
              <a:gd name="G50" fmla="+- 1 0 0"/>
              <a:gd name="G51" fmla="+- 1 0 0"/>
              <a:gd name="G52" fmla="+- 1 0 0"/>
              <a:gd name="G53" fmla="+- 1 0 0"/>
              <a:gd name="G54" fmla="+- 1 0 0"/>
              <a:gd name="G55" fmla="+- 1 0 0"/>
              <a:gd name="G56" fmla="+- 1 0 0"/>
              <a:gd name="G57" fmla="+- 1 0 0"/>
              <a:gd name="G58" fmla="+- 1 0 0"/>
              <a:gd name="G59" fmla="+- 1 0 0"/>
              <a:gd name="G60" fmla="+- 1 0 0"/>
              <a:gd name="G61" fmla="+- 1 0 0"/>
              <a:gd name="G62" fmla="+- 1 0 0"/>
              <a:gd name="G63" fmla="+- 1 0 0"/>
              <a:gd name="G64" fmla="+- 1 0 0"/>
              <a:gd name="T0" fmla="*/ 165 w 4877"/>
              <a:gd name="T1" fmla="*/ 788 h 3478"/>
              <a:gd name="T2" fmla="*/ 165 w 4877"/>
              <a:gd name="T3" fmla="*/ 788 h 3478"/>
              <a:gd name="T4" fmla="*/ 165 w 4877"/>
              <a:gd name="T5" fmla="*/ 788 h 3478"/>
              <a:gd name="T6" fmla="*/ 21 w 4877"/>
              <a:gd name="T7" fmla="*/ 731 h 3478"/>
              <a:gd name="T8" fmla="*/ 8 w 4877"/>
              <a:gd name="T9" fmla="*/ 635 h 3478"/>
              <a:gd name="T10" fmla="*/ 139 w 4877"/>
              <a:gd name="T11" fmla="*/ 420 h 3478"/>
              <a:gd name="T12" fmla="*/ 419 w 4877"/>
              <a:gd name="T13" fmla="*/ 191 h 3478"/>
              <a:gd name="T14" fmla="*/ 940 w 4877"/>
              <a:gd name="T15" fmla="*/ 0 h 3478"/>
              <a:gd name="T16" fmla="*/ 1084 w 4877"/>
              <a:gd name="T17" fmla="*/ 56 h 3478"/>
              <a:gd name="T18" fmla="*/ 1097 w 4877"/>
              <a:gd name="T19" fmla="*/ 153 h 3478"/>
              <a:gd name="T20" fmla="*/ 965 w 4877"/>
              <a:gd name="T21" fmla="*/ 367 h 3478"/>
              <a:gd name="T22" fmla="*/ 686 w 4877"/>
              <a:gd name="T23" fmla="*/ 596 h 3478"/>
              <a:gd name="T24" fmla="*/ 165 w 4877"/>
              <a:gd name="T25" fmla="*/ 788 h 3478"/>
              <a:gd name="T26" fmla="*/ 940 w 4877"/>
              <a:gd name="T27" fmla="*/ 13 h 3478"/>
              <a:gd name="T28" fmla="*/ 940 w 4877"/>
              <a:gd name="T29" fmla="*/ 13 h 3478"/>
              <a:gd name="T30" fmla="*/ 426 w 4877"/>
              <a:gd name="T31" fmla="*/ 203 h 3478"/>
              <a:gd name="T32" fmla="*/ 22 w 4877"/>
              <a:gd name="T33" fmla="*/ 638 h 3478"/>
              <a:gd name="T34" fmla="*/ 33 w 4877"/>
              <a:gd name="T35" fmla="*/ 723 h 3478"/>
              <a:gd name="T36" fmla="*/ 165 w 4877"/>
              <a:gd name="T37" fmla="*/ 774 h 3478"/>
              <a:gd name="T38" fmla="*/ 165 w 4877"/>
              <a:gd name="T39" fmla="*/ 774 h 3478"/>
              <a:gd name="T40" fmla="*/ 678 w 4877"/>
              <a:gd name="T41" fmla="*/ 584 h 3478"/>
              <a:gd name="T42" fmla="*/ 1083 w 4877"/>
              <a:gd name="T43" fmla="*/ 150 h 3478"/>
              <a:gd name="T44" fmla="*/ 1072 w 4877"/>
              <a:gd name="T45" fmla="*/ 64 h 3478"/>
              <a:gd name="T46" fmla="*/ 940 w 4877"/>
              <a:gd name="T47" fmla="*/ 13 h 3478"/>
              <a:gd name="T48" fmla="*/ 165 w 4877"/>
              <a:gd name="T49" fmla="*/ 788 h 34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4877" h="3478">
                <a:moveTo>
                  <a:pt x="730" y="3477"/>
                </a:moveTo>
                <a:lnTo>
                  <a:pt x="730" y="3477"/>
                </a:lnTo>
                <a:cubicBezTo>
                  <a:pt x="728" y="3477"/>
                  <a:pt x="728" y="3477"/>
                  <a:pt x="728" y="3477"/>
                </a:cubicBezTo>
                <a:cubicBezTo>
                  <a:pt x="421" y="3477"/>
                  <a:pt x="201" y="3390"/>
                  <a:pt x="94" y="3225"/>
                </a:cubicBezTo>
                <a:cubicBezTo>
                  <a:pt x="19" y="3113"/>
                  <a:pt x="0" y="2972"/>
                  <a:pt x="36" y="2802"/>
                </a:cubicBezTo>
                <a:cubicBezTo>
                  <a:pt x="95" y="2530"/>
                  <a:pt x="294" y="2200"/>
                  <a:pt x="615" y="1853"/>
                </a:cubicBezTo>
                <a:cubicBezTo>
                  <a:pt x="941" y="1500"/>
                  <a:pt x="1368" y="1152"/>
                  <a:pt x="1850" y="845"/>
                </a:cubicBezTo>
                <a:cubicBezTo>
                  <a:pt x="2672" y="323"/>
                  <a:pt x="3553" y="0"/>
                  <a:pt x="4147" y="0"/>
                </a:cubicBezTo>
                <a:cubicBezTo>
                  <a:pt x="4456" y="0"/>
                  <a:pt x="4676" y="86"/>
                  <a:pt x="4783" y="249"/>
                </a:cubicBezTo>
                <a:cubicBezTo>
                  <a:pt x="4857" y="361"/>
                  <a:pt x="4876" y="505"/>
                  <a:pt x="4840" y="674"/>
                </a:cubicBezTo>
                <a:cubicBezTo>
                  <a:pt x="4781" y="947"/>
                  <a:pt x="4583" y="1274"/>
                  <a:pt x="4261" y="1621"/>
                </a:cubicBezTo>
                <a:cubicBezTo>
                  <a:pt x="3936" y="1976"/>
                  <a:pt x="3509" y="2325"/>
                  <a:pt x="3027" y="2629"/>
                </a:cubicBezTo>
                <a:cubicBezTo>
                  <a:pt x="2205" y="3151"/>
                  <a:pt x="1323" y="3477"/>
                  <a:pt x="730" y="3477"/>
                </a:cubicBezTo>
                <a:lnTo>
                  <a:pt x="4147" y="59"/>
                </a:lnTo>
                <a:cubicBezTo>
                  <a:pt x="3564" y="59"/>
                  <a:pt x="2695" y="380"/>
                  <a:pt x="1882" y="896"/>
                </a:cubicBezTo>
                <a:cubicBezTo>
                  <a:pt x="931" y="1500"/>
                  <a:pt x="212" y="2272"/>
                  <a:pt x="95" y="2815"/>
                </a:cubicBezTo>
                <a:cubicBezTo>
                  <a:pt x="62" y="2967"/>
                  <a:pt x="79" y="3094"/>
                  <a:pt x="144" y="3193"/>
                </a:cubicBezTo>
                <a:cubicBezTo>
                  <a:pt x="241" y="3339"/>
                  <a:pt x="442" y="3415"/>
                  <a:pt x="728" y="3415"/>
                </a:cubicBezTo>
                <a:cubicBezTo>
                  <a:pt x="730" y="3415"/>
                  <a:pt x="730" y="3415"/>
                  <a:pt x="730" y="3415"/>
                </a:cubicBezTo>
                <a:cubicBezTo>
                  <a:pt x="1313" y="3415"/>
                  <a:pt x="2182" y="3094"/>
                  <a:pt x="2993" y="2578"/>
                </a:cubicBezTo>
                <a:cubicBezTo>
                  <a:pt x="3947" y="1974"/>
                  <a:pt x="4665" y="1204"/>
                  <a:pt x="4781" y="661"/>
                </a:cubicBezTo>
                <a:cubicBezTo>
                  <a:pt x="4813" y="509"/>
                  <a:pt x="4798" y="380"/>
                  <a:pt x="4733" y="283"/>
                </a:cubicBezTo>
                <a:cubicBezTo>
                  <a:pt x="4635" y="137"/>
                  <a:pt x="4435" y="59"/>
                  <a:pt x="4147" y="59"/>
                </a:cubicBezTo>
                <a:lnTo>
                  <a:pt x="730" y="3477"/>
                </a:lnTo>
              </a:path>
            </a:pathLst>
          </a:custGeom>
          <a:solidFill>
            <a:schemeClr val="accent3"/>
          </a:solidFill>
          <a:ln>
            <a:noFill/>
          </a:ln>
          <a:effectLst/>
        </p:spPr>
        <p:txBody>
          <a:bodyPr wrap="none" anchor="ctr"/>
          <a:lstStyle/>
          <a:p>
            <a:pPr defTabSz="914217">
              <a:defRPr/>
            </a:pPr>
            <a:endParaRPr lang="en-US" sz="900">
              <a:latin typeface="Calibri Light"/>
            </a:endParaRPr>
          </a:p>
        </p:txBody>
      </p:sp>
      <p:sp>
        <p:nvSpPr>
          <p:cNvPr id="49156" name="Freeform 36"/>
          <p:cNvSpPr>
            <a:spLocks noChangeArrowheads="1"/>
          </p:cNvSpPr>
          <p:nvPr/>
        </p:nvSpPr>
        <p:spPr bwMode="auto">
          <a:xfrm>
            <a:off x="3090069" y="3401219"/>
            <a:ext cx="640556" cy="631825"/>
          </a:xfrm>
          <a:custGeom>
            <a:avLst/>
            <a:gdLst>
              <a:gd name="T0" fmla="*/ 0 w 900"/>
              <a:gd name="T1" fmla="*/ 142019 h 880"/>
              <a:gd name="T2" fmla="*/ 0 w 900"/>
              <a:gd name="T3" fmla="*/ 142019 h 880"/>
              <a:gd name="T4" fmla="*/ 143822 w 900"/>
              <a:gd name="T5" fmla="*/ 0 h 880"/>
              <a:gd name="T6" fmla="*/ 289068 w 900"/>
              <a:gd name="T7" fmla="*/ 142019 h 880"/>
              <a:gd name="T8" fmla="*/ 143822 w 900"/>
              <a:gd name="T9" fmla="*/ 285473 h 880"/>
              <a:gd name="T10" fmla="*/ 0 w 900"/>
              <a:gd name="T11" fmla="*/ 142019 h 88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900" h="880">
                <a:moveTo>
                  <a:pt x="0" y="439"/>
                </a:moveTo>
                <a:lnTo>
                  <a:pt x="0" y="439"/>
                </a:lnTo>
                <a:cubicBezTo>
                  <a:pt x="0" y="196"/>
                  <a:pt x="201" y="0"/>
                  <a:pt x="448" y="0"/>
                </a:cubicBezTo>
                <a:cubicBezTo>
                  <a:pt x="698" y="0"/>
                  <a:pt x="899" y="196"/>
                  <a:pt x="899" y="439"/>
                </a:cubicBezTo>
                <a:cubicBezTo>
                  <a:pt x="899" y="682"/>
                  <a:pt x="698" y="879"/>
                  <a:pt x="448" y="879"/>
                </a:cubicBezTo>
                <a:cubicBezTo>
                  <a:pt x="201" y="879"/>
                  <a:pt x="0" y="682"/>
                  <a:pt x="0" y="439"/>
                </a:cubicBezTo>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27" name="Freeform 38"/>
          <p:cNvSpPr>
            <a:spLocks noChangeArrowheads="1"/>
          </p:cNvSpPr>
          <p:nvPr/>
        </p:nvSpPr>
        <p:spPr bwMode="auto">
          <a:xfrm>
            <a:off x="4964907" y="3127375"/>
            <a:ext cx="134144" cy="213519"/>
          </a:xfrm>
          <a:custGeom>
            <a:avLst/>
            <a:gdLst>
              <a:gd name="T0" fmla="*/ 42355 w 196"/>
              <a:gd name="T1" fmla="*/ 0 h 306"/>
              <a:gd name="T2" fmla="*/ 42355 w 196"/>
              <a:gd name="T3" fmla="*/ 0 h 306"/>
              <a:gd name="T4" fmla="*/ 39623 w 196"/>
              <a:gd name="T5" fmla="*/ 0 h 306"/>
              <a:gd name="T6" fmla="*/ 0 w 196"/>
              <a:gd name="T7" fmla="*/ 80968 h 306"/>
              <a:gd name="T8" fmla="*/ 13663 w 196"/>
              <a:gd name="T9" fmla="*/ 94928 h 306"/>
              <a:gd name="T10" fmla="*/ 58751 w 196"/>
              <a:gd name="T11" fmla="*/ 2792 h 306"/>
              <a:gd name="T12" fmla="*/ 42355 w 196"/>
              <a:gd name="T13" fmla="*/ 0 h 30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96" h="306">
                <a:moveTo>
                  <a:pt x="140" y="0"/>
                </a:moveTo>
                <a:lnTo>
                  <a:pt x="140" y="0"/>
                </a:lnTo>
                <a:cubicBezTo>
                  <a:pt x="138" y="0"/>
                  <a:pt x="136" y="0"/>
                  <a:pt x="133" y="0"/>
                </a:cubicBezTo>
                <a:cubicBezTo>
                  <a:pt x="100" y="85"/>
                  <a:pt x="55" y="172"/>
                  <a:pt x="0" y="260"/>
                </a:cubicBezTo>
                <a:cubicBezTo>
                  <a:pt x="13" y="277"/>
                  <a:pt x="28" y="292"/>
                  <a:pt x="45" y="305"/>
                </a:cubicBezTo>
                <a:cubicBezTo>
                  <a:pt x="108" y="201"/>
                  <a:pt x="159" y="104"/>
                  <a:pt x="195" y="11"/>
                </a:cubicBezTo>
                <a:cubicBezTo>
                  <a:pt x="178" y="5"/>
                  <a:pt x="159" y="0"/>
                  <a:pt x="140" y="0"/>
                </a:cubicBezTo>
              </a:path>
            </a:pathLst>
          </a:custGeom>
          <a:solidFill>
            <a:srgbClr val="073346"/>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28" name="Freeform 39"/>
          <p:cNvSpPr>
            <a:spLocks noChangeArrowheads="1"/>
          </p:cNvSpPr>
          <p:nvPr/>
        </p:nvSpPr>
        <p:spPr bwMode="auto">
          <a:xfrm>
            <a:off x="4894263" y="3092450"/>
            <a:ext cx="233363" cy="232569"/>
          </a:xfrm>
          <a:custGeom>
            <a:avLst/>
            <a:gdLst>
              <a:gd name="G0" fmla="+- 164 0 0"/>
              <a:gd name="G1" fmla="+- 164 0 0"/>
              <a:gd name="G2" fmla="+- 74 0 0"/>
              <a:gd name="G3" fmla="+- 1 0 0"/>
              <a:gd name="G4" fmla="+- 1 0 0"/>
              <a:gd name="G5" fmla="*/ 1 0 0"/>
              <a:gd name="G6" fmla="+- 1 0 0"/>
              <a:gd name="G7" fmla="+- 1 0 0"/>
              <a:gd name="G8" fmla="+- 1 0 0"/>
              <a:gd name="G9" fmla="*/ 1 0 0"/>
              <a:gd name="G10" fmla="+- 1 0 0"/>
              <a:gd name="G11" fmla="+- 1 0 0"/>
              <a:gd name="G12" fmla="+- 255 0 0"/>
              <a:gd name="G13" fmla="+- 164 0 0"/>
              <a:gd name="T0" fmla="*/ 0 w 337"/>
              <a:gd name="T1" fmla="*/ 37 h 330"/>
              <a:gd name="T2" fmla="*/ 0 w 337"/>
              <a:gd name="T3" fmla="*/ 37 h 330"/>
              <a:gd name="T4" fmla="*/ 37 w 337"/>
              <a:gd name="T5" fmla="*/ 0 h 330"/>
              <a:gd name="T6" fmla="*/ 75 w 337"/>
              <a:gd name="T7" fmla="*/ 37 h 330"/>
              <a:gd name="T8" fmla="*/ 37 w 337"/>
              <a:gd name="T9" fmla="*/ 74 h 330"/>
              <a:gd name="T10" fmla="*/ 0 w 337"/>
              <a:gd name="T11" fmla="*/ 37 h 330"/>
            </a:gdLst>
            <a:ahLst/>
            <a:cxnLst>
              <a:cxn ang="0">
                <a:pos x="T0" y="T1"/>
              </a:cxn>
              <a:cxn ang="0">
                <a:pos x="T2" y="T3"/>
              </a:cxn>
              <a:cxn ang="0">
                <a:pos x="T4" y="T5"/>
              </a:cxn>
              <a:cxn ang="0">
                <a:pos x="T6" y="T7"/>
              </a:cxn>
              <a:cxn ang="0">
                <a:pos x="T8" y="T9"/>
              </a:cxn>
              <a:cxn ang="0">
                <a:pos x="T10" y="T11"/>
              </a:cxn>
            </a:cxnLst>
            <a:rect l="0" t="0" r="r" b="b"/>
            <a:pathLst>
              <a:path w="337" h="330">
                <a:moveTo>
                  <a:pt x="0" y="164"/>
                </a:moveTo>
                <a:lnTo>
                  <a:pt x="0" y="164"/>
                </a:lnTo>
                <a:cubicBezTo>
                  <a:pt x="0" y="74"/>
                  <a:pt x="74" y="0"/>
                  <a:pt x="167" y="0"/>
                </a:cubicBezTo>
                <a:cubicBezTo>
                  <a:pt x="260" y="0"/>
                  <a:pt x="336" y="74"/>
                  <a:pt x="336" y="164"/>
                </a:cubicBezTo>
                <a:cubicBezTo>
                  <a:pt x="336" y="255"/>
                  <a:pt x="260" y="329"/>
                  <a:pt x="167" y="329"/>
                </a:cubicBezTo>
                <a:cubicBezTo>
                  <a:pt x="74" y="329"/>
                  <a:pt x="0" y="255"/>
                  <a:pt x="0" y="164"/>
                </a:cubicBezTo>
              </a:path>
            </a:pathLst>
          </a:custGeom>
          <a:solidFill>
            <a:schemeClr val="accent4"/>
          </a:solidFill>
          <a:ln>
            <a:noFill/>
          </a:ln>
          <a:effectLst/>
        </p:spPr>
        <p:txBody>
          <a:bodyPr wrap="none" anchor="ctr"/>
          <a:lstStyle/>
          <a:p>
            <a:pPr defTabSz="914217">
              <a:defRPr/>
            </a:pPr>
            <a:endParaRPr lang="en-US" sz="900">
              <a:latin typeface="Calibri Light"/>
            </a:endParaRPr>
          </a:p>
        </p:txBody>
      </p:sp>
      <p:sp>
        <p:nvSpPr>
          <p:cNvPr id="30" name="Freeform 41"/>
          <p:cNvSpPr>
            <a:spLocks noChangeArrowheads="1"/>
          </p:cNvSpPr>
          <p:nvPr/>
        </p:nvSpPr>
        <p:spPr bwMode="auto">
          <a:xfrm>
            <a:off x="4282282" y="4953794"/>
            <a:ext cx="219869" cy="73819"/>
          </a:xfrm>
          <a:custGeom>
            <a:avLst/>
            <a:gdLst>
              <a:gd name="T0" fmla="*/ 0 w 312"/>
              <a:gd name="T1" fmla="*/ 0 h 111"/>
              <a:gd name="T2" fmla="*/ 0 w 312"/>
              <a:gd name="T3" fmla="*/ 0 h 111"/>
              <a:gd name="T4" fmla="*/ 0 w 312"/>
              <a:gd name="T5" fmla="*/ 6605 h 111"/>
              <a:gd name="T6" fmla="*/ 1410 w 312"/>
              <a:gd name="T7" fmla="*/ 17174 h 111"/>
              <a:gd name="T8" fmla="*/ 90246 w 312"/>
              <a:gd name="T9" fmla="*/ 31706 h 111"/>
              <a:gd name="T10" fmla="*/ 98706 w 312"/>
              <a:gd name="T11" fmla="*/ 14532 h 111"/>
              <a:gd name="T12" fmla="*/ 0 w 312"/>
              <a:gd name="T13" fmla="*/ 0 h 11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12" h="111">
                <a:moveTo>
                  <a:pt x="2" y="0"/>
                </a:moveTo>
                <a:lnTo>
                  <a:pt x="2" y="0"/>
                </a:lnTo>
                <a:cubicBezTo>
                  <a:pt x="0" y="9"/>
                  <a:pt x="0" y="17"/>
                  <a:pt x="0" y="25"/>
                </a:cubicBezTo>
                <a:cubicBezTo>
                  <a:pt x="0" y="38"/>
                  <a:pt x="0" y="51"/>
                  <a:pt x="4" y="61"/>
                </a:cubicBezTo>
                <a:cubicBezTo>
                  <a:pt x="102" y="83"/>
                  <a:pt x="197" y="100"/>
                  <a:pt x="286" y="110"/>
                </a:cubicBezTo>
                <a:cubicBezTo>
                  <a:pt x="298" y="93"/>
                  <a:pt x="307" y="72"/>
                  <a:pt x="311" y="51"/>
                </a:cubicBezTo>
                <a:cubicBezTo>
                  <a:pt x="214" y="40"/>
                  <a:pt x="110" y="23"/>
                  <a:pt x="2" y="0"/>
                </a:cubicBezTo>
              </a:path>
            </a:pathLst>
          </a:custGeom>
          <a:solidFill>
            <a:srgbClr val="073346"/>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31" name="Freeform 42"/>
          <p:cNvSpPr>
            <a:spLocks noChangeArrowheads="1"/>
          </p:cNvSpPr>
          <p:nvPr/>
        </p:nvSpPr>
        <p:spPr bwMode="auto">
          <a:xfrm>
            <a:off x="4301332" y="4845844"/>
            <a:ext cx="223838" cy="207169"/>
          </a:xfrm>
          <a:custGeom>
            <a:avLst/>
            <a:gdLst>
              <a:gd name="G0" fmla="+- 148 0 0"/>
              <a:gd name="G1" fmla="+- 148 0 0"/>
              <a:gd name="G2" fmla="+- 68 0 0"/>
              <a:gd name="G3" fmla="+- 1 0 0"/>
              <a:gd name="G4" fmla="+- 1 0 0"/>
              <a:gd name="G5" fmla="+- 1 0 0"/>
              <a:gd name="G6" fmla="+- 1 0 0"/>
              <a:gd name="G7" fmla="+- 1 0 0"/>
              <a:gd name="G8" fmla="+- 1 0 0"/>
              <a:gd name="G9" fmla="+- 1 0 0"/>
              <a:gd name="G10" fmla="+- 1 0 0"/>
              <a:gd name="G11" fmla="+- 1 0 0"/>
              <a:gd name="G12" fmla="+- 230 0 0"/>
              <a:gd name="G13" fmla="+- 148 0 0"/>
              <a:gd name="T0" fmla="*/ 0 w 316"/>
              <a:gd name="T1" fmla="*/ 33 h 297"/>
              <a:gd name="T2" fmla="*/ 0 w 316"/>
              <a:gd name="T3" fmla="*/ 33 h 297"/>
              <a:gd name="T4" fmla="*/ 35 w 316"/>
              <a:gd name="T5" fmla="*/ 0 h 297"/>
              <a:gd name="T6" fmla="*/ 71 w 316"/>
              <a:gd name="T7" fmla="*/ 33 h 297"/>
              <a:gd name="T8" fmla="*/ 35 w 316"/>
              <a:gd name="T9" fmla="*/ 66 h 297"/>
              <a:gd name="T10" fmla="*/ 0 w 316"/>
              <a:gd name="T11" fmla="*/ 33 h 297"/>
            </a:gdLst>
            <a:ahLst/>
            <a:cxnLst>
              <a:cxn ang="0">
                <a:pos x="T0" y="T1"/>
              </a:cxn>
              <a:cxn ang="0">
                <a:pos x="T2" y="T3"/>
              </a:cxn>
              <a:cxn ang="0">
                <a:pos x="T4" y="T5"/>
              </a:cxn>
              <a:cxn ang="0">
                <a:pos x="T6" y="T7"/>
              </a:cxn>
              <a:cxn ang="0">
                <a:pos x="T8" y="T9"/>
              </a:cxn>
              <a:cxn ang="0">
                <a:pos x="T10" y="T11"/>
              </a:cxn>
            </a:cxnLst>
            <a:rect l="0" t="0" r="r" b="b"/>
            <a:pathLst>
              <a:path w="316" h="297">
                <a:moveTo>
                  <a:pt x="0" y="148"/>
                </a:moveTo>
                <a:lnTo>
                  <a:pt x="0" y="148"/>
                </a:lnTo>
                <a:cubicBezTo>
                  <a:pt x="0" y="68"/>
                  <a:pt x="70" y="0"/>
                  <a:pt x="156" y="0"/>
                </a:cubicBezTo>
                <a:cubicBezTo>
                  <a:pt x="245" y="0"/>
                  <a:pt x="315" y="68"/>
                  <a:pt x="315" y="148"/>
                </a:cubicBezTo>
                <a:cubicBezTo>
                  <a:pt x="315" y="230"/>
                  <a:pt x="245" y="296"/>
                  <a:pt x="156" y="296"/>
                </a:cubicBezTo>
                <a:cubicBezTo>
                  <a:pt x="70" y="296"/>
                  <a:pt x="0" y="230"/>
                  <a:pt x="0" y="148"/>
                </a:cubicBezTo>
              </a:path>
            </a:pathLst>
          </a:custGeom>
          <a:solidFill>
            <a:schemeClr val="accent5"/>
          </a:solidFill>
          <a:ln>
            <a:noFill/>
          </a:ln>
          <a:effectLst/>
        </p:spPr>
        <p:txBody>
          <a:bodyPr wrap="none" anchor="ctr"/>
          <a:lstStyle/>
          <a:p>
            <a:pPr defTabSz="914217">
              <a:defRPr/>
            </a:pPr>
            <a:endParaRPr lang="en-US" sz="900">
              <a:latin typeface="Calibri Light"/>
            </a:endParaRPr>
          </a:p>
        </p:txBody>
      </p:sp>
      <p:sp>
        <p:nvSpPr>
          <p:cNvPr id="49161" name="Freeform 44"/>
          <p:cNvSpPr>
            <a:spLocks noChangeArrowheads="1"/>
          </p:cNvSpPr>
          <p:nvPr/>
        </p:nvSpPr>
        <p:spPr bwMode="auto">
          <a:xfrm>
            <a:off x="3224213" y="1683544"/>
            <a:ext cx="379413" cy="379413"/>
          </a:xfrm>
          <a:custGeom>
            <a:avLst/>
            <a:gdLst>
              <a:gd name="T0" fmla="*/ 0 w 540"/>
              <a:gd name="T1" fmla="*/ 85569 h 532"/>
              <a:gd name="T2" fmla="*/ 0 w 540"/>
              <a:gd name="T3" fmla="*/ 85569 h 532"/>
              <a:gd name="T4" fmla="*/ 84305 w 540"/>
              <a:gd name="T5" fmla="*/ 0 h 532"/>
              <a:gd name="T6" fmla="*/ 170016 w 540"/>
              <a:gd name="T7" fmla="*/ 85569 h 532"/>
              <a:gd name="T8" fmla="*/ 84305 w 540"/>
              <a:gd name="T9" fmla="*/ 171138 h 532"/>
              <a:gd name="T10" fmla="*/ 0 w 540"/>
              <a:gd name="T11" fmla="*/ 85569 h 53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40" h="532">
                <a:moveTo>
                  <a:pt x="0" y="264"/>
                </a:moveTo>
                <a:lnTo>
                  <a:pt x="0" y="264"/>
                </a:lnTo>
                <a:cubicBezTo>
                  <a:pt x="0" y="118"/>
                  <a:pt x="120" y="0"/>
                  <a:pt x="268" y="0"/>
                </a:cubicBezTo>
                <a:cubicBezTo>
                  <a:pt x="418" y="0"/>
                  <a:pt x="539" y="118"/>
                  <a:pt x="539" y="264"/>
                </a:cubicBezTo>
                <a:cubicBezTo>
                  <a:pt x="539" y="412"/>
                  <a:pt x="418" y="531"/>
                  <a:pt x="268" y="531"/>
                </a:cubicBezTo>
                <a:cubicBezTo>
                  <a:pt x="120" y="531"/>
                  <a:pt x="0" y="412"/>
                  <a:pt x="0" y="264"/>
                </a:cubicBezTo>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49162" name="TextBox 33"/>
          <p:cNvSpPr txBox="1">
            <a:spLocks noChangeArrowheads="1"/>
          </p:cNvSpPr>
          <p:nvPr/>
        </p:nvSpPr>
        <p:spPr bwMode="auto">
          <a:xfrm>
            <a:off x="6008688" y="1585913"/>
            <a:ext cx="1492680"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000" b="1" dirty="0">
                <a:latin typeface="Source Sans Pro" panose="020B0503030403020204" pitchFamily="34" charset="0"/>
              </a:rPr>
              <a:t>Description</a:t>
            </a:r>
          </a:p>
        </p:txBody>
      </p:sp>
      <p:sp>
        <p:nvSpPr>
          <p:cNvPr id="49163" name="TextBox 34"/>
          <p:cNvSpPr txBox="1">
            <a:spLocks noChangeArrowheads="1"/>
          </p:cNvSpPr>
          <p:nvPr/>
        </p:nvSpPr>
        <p:spPr bwMode="auto">
          <a:xfrm>
            <a:off x="6007100" y="1955800"/>
            <a:ext cx="5346700" cy="14958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tx2"/>
                </a:solidFill>
                <a:latin typeface="+mn-lt"/>
                <a:cs typeface="Calibri Light" panose="020F0302020204030204" pitchFamily="34" charset="0"/>
              </a:rPr>
              <a:t>Lorem ipsum dolor sit amet, consectetur adipiscing elit. Nulla faucibus posuere sapien, vel mattis diam faucibus vel. Vestibulum in metus sollicitudin, interdum erat eget, tincidunt elit. Aenean egestas tincidunt pellentesque. Donec tempus dui vel gravida laoreet. Nunc ultricies ex vel urna ullamcorper ornare. Vestibulum quis scelerisque est. Vivamus viverra malesuada lobortis.</a:t>
            </a:r>
          </a:p>
        </p:txBody>
      </p:sp>
      <p:sp>
        <p:nvSpPr>
          <p:cNvPr id="49164" name="TextBox 35"/>
          <p:cNvSpPr txBox="1">
            <a:spLocks noChangeArrowheads="1"/>
          </p:cNvSpPr>
          <p:nvPr/>
        </p:nvSpPr>
        <p:spPr bwMode="auto">
          <a:xfrm>
            <a:off x="8915400" y="4481513"/>
            <a:ext cx="697591"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latin typeface="+mj-lt"/>
              </a:rPr>
              <a:t>Title</a:t>
            </a:r>
            <a:endParaRPr lang="id-ID" altLang="es-MX" sz="1600" b="1" dirty="0">
              <a:latin typeface="+mj-lt"/>
            </a:endParaRPr>
          </a:p>
        </p:txBody>
      </p:sp>
      <p:sp>
        <p:nvSpPr>
          <p:cNvPr id="49165" name="TextBox 36"/>
          <p:cNvSpPr txBox="1">
            <a:spLocks noChangeArrowheads="1"/>
          </p:cNvSpPr>
          <p:nvPr/>
        </p:nvSpPr>
        <p:spPr bwMode="auto">
          <a:xfrm>
            <a:off x="8671719" y="4729957"/>
            <a:ext cx="2348706" cy="506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a:latin typeface="Calibri Light" panose="020F0302020204030204" pitchFamily="34" charset="0"/>
                <a:cs typeface="Calibri Light" panose="020F0302020204030204" pitchFamily="34" charset="0"/>
              </a:rPr>
              <a:t>Creativity is the key to success in the great and primary education</a:t>
            </a:r>
          </a:p>
        </p:txBody>
      </p:sp>
      <p:sp>
        <p:nvSpPr>
          <p:cNvPr id="38" name="Oval 37"/>
          <p:cNvSpPr>
            <a:spLocks noChangeAspect="1"/>
          </p:cNvSpPr>
          <p:nvPr/>
        </p:nvSpPr>
        <p:spPr bwMode="auto">
          <a:xfrm>
            <a:off x="8782844" y="4590257"/>
            <a:ext cx="157163" cy="156369"/>
          </a:xfrm>
          <a:prstGeom prst="ellipse">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Calibri Light"/>
            </a:endParaRPr>
          </a:p>
        </p:txBody>
      </p:sp>
      <p:sp>
        <p:nvSpPr>
          <p:cNvPr id="49167" name="TextBox 38"/>
          <p:cNvSpPr txBox="1">
            <a:spLocks noChangeArrowheads="1"/>
          </p:cNvSpPr>
          <p:nvPr/>
        </p:nvSpPr>
        <p:spPr bwMode="auto">
          <a:xfrm>
            <a:off x="6230938" y="4481513"/>
            <a:ext cx="697591"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latin typeface="+mj-lt"/>
              </a:rPr>
              <a:t>Title</a:t>
            </a:r>
            <a:endParaRPr lang="id-ID" altLang="es-MX" sz="1600" b="1" dirty="0">
              <a:latin typeface="+mj-lt"/>
            </a:endParaRPr>
          </a:p>
        </p:txBody>
      </p:sp>
      <p:sp>
        <p:nvSpPr>
          <p:cNvPr id="49168" name="TextBox 47"/>
          <p:cNvSpPr txBox="1">
            <a:spLocks noChangeArrowheads="1"/>
          </p:cNvSpPr>
          <p:nvPr/>
        </p:nvSpPr>
        <p:spPr bwMode="auto">
          <a:xfrm>
            <a:off x="5986463" y="4729957"/>
            <a:ext cx="2348707" cy="506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dirty="0">
                <a:latin typeface="Calibri Light" panose="020F0302020204030204" pitchFamily="34" charset="0"/>
                <a:cs typeface="Calibri Light" panose="020F0302020204030204" pitchFamily="34" charset="0"/>
              </a:rPr>
              <a:t>Creativity is the key to success in the great and primary education</a:t>
            </a:r>
          </a:p>
        </p:txBody>
      </p:sp>
      <p:sp>
        <p:nvSpPr>
          <p:cNvPr id="49" name="Oval 48"/>
          <p:cNvSpPr>
            <a:spLocks noChangeAspect="1"/>
          </p:cNvSpPr>
          <p:nvPr/>
        </p:nvSpPr>
        <p:spPr bwMode="auto">
          <a:xfrm>
            <a:off x="6098382" y="4590257"/>
            <a:ext cx="156369" cy="156369"/>
          </a:xfrm>
          <a:prstGeom prst="ellipse">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Calibri Light"/>
            </a:endParaRPr>
          </a:p>
        </p:txBody>
      </p:sp>
      <p:sp>
        <p:nvSpPr>
          <p:cNvPr id="49170" name="TextBox 49"/>
          <p:cNvSpPr txBox="1">
            <a:spLocks noChangeArrowheads="1"/>
          </p:cNvSpPr>
          <p:nvPr/>
        </p:nvSpPr>
        <p:spPr bwMode="auto">
          <a:xfrm>
            <a:off x="8915400" y="5241132"/>
            <a:ext cx="697591"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latin typeface="+mj-lt"/>
              </a:rPr>
              <a:t>Title</a:t>
            </a:r>
            <a:endParaRPr lang="id-ID" altLang="es-MX" sz="1600" b="1" dirty="0">
              <a:latin typeface="+mj-lt"/>
            </a:endParaRPr>
          </a:p>
        </p:txBody>
      </p:sp>
      <p:sp>
        <p:nvSpPr>
          <p:cNvPr id="49171" name="TextBox 50"/>
          <p:cNvSpPr txBox="1">
            <a:spLocks noChangeArrowheads="1"/>
          </p:cNvSpPr>
          <p:nvPr/>
        </p:nvSpPr>
        <p:spPr bwMode="auto">
          <a:xfrm>
            <a:off x="8671719" y="5489575"/>
            <a:ext cx="2348706" cy="506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a:latin typeface="Calibri Light" panose="020F0302020204030204" pitchFamily="34" charset="0"/>
                <a:cs typeface="Calibri Light" panose="020F0302020204030204" pitchFamily="34" charset="0"/>
              </a:rPr>
              <a:t>Creativity is the key to success in the great and primary education</a:t>
            </a:r>
          </a:p>
        </p:txBody>
      </p:sp>
      <p:sp>
        <p:nvSpPr>
          <p:cNvPr id="52" name="Oval 51"/>
          <p:cNvSpPr>
            <a:spLocks noChangeAspect="1"/>
          </p:cNvSpPr>
          <p:nvPr/>
        </p:nvSpPr>
        <p:spPr bwMode="auto">
          <a:xfrm>
            <a:off x="8782844" y="5349082"/>
            <a:ext cx="157163" cy="157163"/>
          </a:xfrm>
          <a:prstGeom prst="ellipse">
            <a:avLst/>
          </a:prstGeom>
          <a:solidFill>
            <a:schemeClr val="accent6"/>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Calibri Light"/>
            </a:endParaRPr>
          </a:p>
        </p:txBody>
      </p:sp>
      <p:sp>
        <p:nvSpPr>
          <p:cNvPr id="49173" name="TextBox 52"/>
          <p:cNvSpPr txBox="1">
            <a:spLocks noChangeArrowheads="1"/>
          </p:cNvSpPr>
          <p:nvPr/>
        </p:nvSpPr>
        <p:spPr bwMode="auto">
          <a:xfrm>
            <a:off x="6230938" y="5241132"/>
            <a:ext cx="697591"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latin typeface="+mj-lt"/>
              </a:rPr>
              <a:t>Title</a:t>
            </a:r>
            <a:endParaRPr lang="id-ID" altLang="es-MX" sz="1600" b="1" dirty="0">
              <a:latin typeface="+mj-lt"/>
            </a:endParaRPr>
          </a:p>
        </p:txBody>
      </p:sp>
      <p:sp>
        <p:nvSpPr>
          <p:cNvPr id="49174" name="TextBox 53"/>
          <p:cNvSpPr txBox="1">
            <a:spLocks noChangeArrowheads="1"/>
          </p:cNvSpPr>
          <p:nvPr/>
        </p:nvSpPr>
        <p:spPr bwMode="auto">
          <a:xfrm>
            <a:off x="5986463" y="5489575"/>
            <a:ext cx="2348707" cy="506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a:latin typeface="Calibri Light" panose="020F0302020204030204" pitchFamily="34" charset="0"/>
                <a:cs typeface="Calibri Light" panose="020F0302020204030204" pitchFamily="34" charset="0"/>
              </a:rPr>
              <a:t>Creativity is the key to success in the great and primary education</a:t>
            </a:r>
          </a:p>
        </p:txBody>
      </p:sp>
      <p:sp>
        <p:nvSpPr>
          <p:cNvPr id="55" name="Oval 54"/>
          <p:cNvSpPr>
            <a:spLocks noChangeAspect="1"/>
          </p:cNvSpPr>
          <p:nvPr/>
        </p:nvSpPr>
        <p:spPr bwMode="auto">
          <a:xfrm>
            <a:off x="6098382" y="5349082"/>
            <a:ext cx="156369" cy="157163"/>
          </a:xfrm>
          <a:prstGeom prst="ellipse">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Calibri Light"/>
            </a:endParaRPr>
          </a:p>
        </p:txBody>
      </p:sp>
      <p:sp>
        <p:nvSpPr>
          <p:cNvPr id="49176" name="TextBox 55"/>
          <p:cNvSpPr txBox="1">
            <a:spLocks noChangeArrowheads="1"/>
          </p:cNvSpPr>
          <p:nvPr/>
        </p:nvSpPr>
        <p:spPr bwMode="auto">
          <a:xfrm>
            <a:off x="8915400" y="3703638"/>
            <a:ext cx="697591"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a:latin typeface="+mj-lt"/>
              </a:rPr>
              <a:t>Title</a:t>
            </a:r>
            <a:endParaRPr lang="id-ID" altLang="es-MX" sz="1600" b="1" dirty="0">
              <a:latin typeface="+mj-lt"/>
            </a:endParaRPr>
          </a:p>
        </p:txBody>
      </p:sp>
      <p:sp>
        <p:nvSpPr>
          <p:cNvPr id="49177" name="TextBox 56"/>
          <p:cNvSpPr txBox="1">
            <a:spLocks noChangeArrowheads="1"/>
          </p:cNvSpPr>
          <p:nvPr/>
        </p:nvSpPr>
        <p:spPr bwMode="auto">
          <a:xfrm>
            <a:off x="8671719" y="3951288"/>
            <a:ext cx="2348706" cy="506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dirty="0">
                <a:latin typeface="Calibri Light" panose="020F0302020204030204" pitchFamily="34" charset="0"/>
                <a:cs typeface="Calibri Light" panose="020F0302020204030204" pitchFamily="34" charset="0"/>
              </a:rPr>
              <a:t>Creativity is the key to success in the great and primary education</a:t>
            </a:r>
          </a:p>
        </p:txBody>
      </p:sp>
      <p:sp>
        <p:nvSpPr>
          <p:cNvPr id="58" name="Oval 57"/>
          <p:cNvSpPr>
            <a:spLocks noChangeAspect="1"/>
          </p:cNvSpPr>
          <p:nvPr/>
        </p:nvSpPr>
        <p:spPr bwMode="auto">
          <a:xfrm>
            <a:off x="8782844" y="3811588"/>
            <a:ext cx="157163" cy="157163"/>
          </a:xfrm>
          <a:prstGeom prst="ellipse">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Calibri Light"/>
            </a:endParaRPr>
          </a:p>
        </p:txBody>
      </p:sp>
      <p:sp>
        <p:nvSpPr>
          <p:cNvPr id="49179" name="TextBox 58"/>
          <p:cNvSpPr txBox="1">
            <a:spLocks noChangeArrowheads="1"/>
          </p:cNvSpPr>
          <p:nvPr/>
        </p:nvSpPr>
        <p:spPr bwMode="auto">
          <a:xfrm>
            <a:off x="6230938" y="3703638"/>
            <a:ext cx="697591"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latin typeface="+mj-lt"/>
              </a:rPr>
              <a:t>Title</a:t>
            </a:r>
            <a:endParaRPr lang="id-ID" altLang="es-MX" sz="1600" b="1" dirty="0">
              <a:latin typeface="+mj-lt"/>
            </a:endParaRPr>
          </a:p>
        </p:txBody>
      </p:sp>
      <p:sp>
        <p:nvSpPr>
          <p:cNvPr id="49180" name="TextBox 59"/>
          <p:cNvSpPr txBox="1">
            <a:spLocks noChangeArrowheads="1"/>
          </p:cNvSpPr>
          <p:nvPr/>
        </p:nvSpPr>
        <p:spPr bwMode="auto">
          <a:xfrm>
            <a:off x="5986463" y="3951288"/>
            <a:ext cx="2348707" cy="506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dirty="0">
                <a:latin typeface="Calibri Light" panose="020F0302020204030204" pitchFamily="34" charset="0"/>
                <a:cs typeface="Calibri Light" panose="020F0302020204030204" pitchFamily="34" charset="0"/>
              </a:rPr>
              <a:t>Creativity is the key to success in the great and primary education</a:t>
            </a:r>
          </a:p>
        </p:txBody>
      </p:sp>
      <p:sp>
        <p:nvSpPr>
          <p:cNvPr id="61" name="Oval 60"/>
          <p:cNvSpPr>
            <a:spLocks noChangeAspect="1"/>
          </p:cNvSpPr>
          <p:nvPr/>
        </p:nvSpPr>
        <p:spPr bwMode="auto">
          <a:xfrm>
            <a:off x="6098382" y="3811588"/>
            <a:ext cx="156369" cy="157163"/>
          </a:xfrm>
          <a:prstGeom prst="ellipse">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Calibri Light"/>
            </a:endParaRPr>
          </a:p>
        </p:txBody>
      </p:sp>
      <p:sp>
        <p:nvSpPr>
          <p:cNvPr id="3" name="Title 2">
            <a:extLst>
              <a:ext uri="{FF2B5EF4-FFF2-40B4-BE49-F238E27FC236}">
                <a16:creationId xmlns:a16="http://schemas.microsoft.com/office/drawing/2014/main" id="{4841586D-AEC4-4772-82CB-FF1054EB73C7}"/>
              </a:ext>
            </a:extLst>
          </p:cNvPr>
          <p:cNvSpPr>
            <a:spLocks noGrp="1"/>
          </p:cNvSpPr>
          <p:nvPr>
            <p:ph type="title"/>
          </p:nvPr>
        </p:nvSpPr>
        <p:spPr/>
        <p:txBody>
          <a:bodyPr/>
          <a:lstStyle/>
          <a:p>
            <a:r>
              <a:rPr lang="en-US" dirty="0"/>
              <a:t>Your Title </a:t>
            </a:r>
            <a:r>
              <a:rPr lang="en-US" dirty="0">
                <a:solidFill>
                  <a:srgbClr val="8F067E"/>
                </a:solidFill>
              </a:rPr>
              <a:t>Goes Here</a:t>
            </a:r>
          </a:p>
        </p:txBody>
      </p:sp>
    </p:spTree>
  </p:cSld>
  <p:clrMapOvr>
    <a:masterClrMapping/>
  </p:clrMapOvr>
  <p:transition advClick="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836B5BA1-FF63-4902-8CB0-0D02723153DB}"/>
              </a:ext>
            </a:extLst>
          </p:cNvPr>
          <p:cNvGrpSpPr/>
          <p:nvPr/>
        </p:nvGrpSpPr>
        <p:grpSpPr>
          <a:xfrm>
            <a:off x="0" y="0"/>
            <a:ext cx="7340958" cy="6858000"/>
            <a:chOff x="0" y="0"/>
            <a:chExt cx="7340958" cy="6858000"/>
          </a:xfrm>
          <a:blipFill>
            <a:blip r:embed="rId2"/>
            <a:stretch>
              <a:fillRect t="-13000" r="-27000"/>
            </a:stretch>
          </a:blipFill>
        </p:grpSpPr>
        <p:sp>
          <p:nvSpPr>
            <p:cNvPr id="2" name="Rectangle 1">
              <a:extLst>
                <a:ext uri="{FF2B5EF4-FFF2-40B4-BE49-F238E27FC236}">
                  <a16:creationId xmlns:a16="http://schemas.microsoft.com/office/drawing/2014/main" id="{D712AB44-5EA6-44EF-84CA-21573FD43947}"/>
                </a:ext>
              </a:extLst>
            </p:cNvPr>
            <p:cNvSpPr/>
            <p:nvPr/>
          </p:nvSpPr>
          <p:spPr>
            <a:xfrm>
              <a:off x="0" y="3429000"/>
              <a:ext cx="2446986" cy="3429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a:extLst>
                <a:ext uri="{FF2B5EF4-FFF2-40B4-BE49-F238E27FC236}">
                  <a16:creationId xmlns:a16="http://schemas.microsoft.com/office/drawing/2014/main" id="{A8449EA9-9383-43B4-B981-19783F2EF6C2}"/>
                </a:ext>
              </a:extLst>
            </p:cNvPr>
            <p:cNvSpPr/>
            <p:nvPr/>
          </p:nvSpPr>
          <p:spPr>
            <a:xfrm>
              <a:off x="2446986" y="0"/>
              <a:ext cx="2446986" cy="3429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B59F3D46-66D8-4325-80DC-F8DCAA747876}"/>
                </a:ext>
              </a:extLst>
            </p:cNvPr>
            <p:cNvSpPr/>
            <p:nvPr/>
          </p:nvSpPr>
          <p:spPr>
            <a:xfrm>
              <a:off x="4893972" y="3429000"/>
              <a:ext cx="2446986" cy="3429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 name="Rectangle 6">
            <a:extLst>
              <a:ext uri="{FF2B5EF4-FFF2-40B4-BE49-F238E27FC236}">
                <a16:creationId xmlns:a16="http://schemas.microsoft.com/office/drawing/2014/main" id="{05BA5BE3-1894-475B-B6F4-9F69A32631BA}"/>
              </a:ext>
            </a:extLst>
          </p:cNvPr>
          <p:cNvSpPr/>
          <p:nvPr/>
        </p:nvSpPr>
        <p:spPr>
          <a:xfrm>
            <a:off x="2446986" y="3429000"/>
            <a:ext cx="2485622" cy="3429000"/>
          </a:xfrm>
          <a:prstGeom prst="rect">
            <a:avLst/>
          </a:prstGeom>
          <a:solidFill>
            <a:srgbClr val="0998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ángulo 16">
            <a:extLst>
              <a:ext uri="{FF2B5EF4-FFF2-40B4-BE49-F238E27FC236}">
                <a16:creationId xmlns:a16="http://schemas.microsoft.com/office/drawing/2014/main" id="{66299B81-7D2B-4C8C-98DC-1EB32C105B8D}"/>
              </a:ext>
            </a:extLst>
          </p:cNvPr>
          <p:cNvSpPr/>
          <p:nvPr/>
        </p:nvSpPr>
        <p:spPr>
          <a:xfrm>
            <a:off x="81145" y="1549000"/>
            <a:ext cx="2365841" cy="923330"/>
          </a:xfrm>
          <a:prstGeom prst="rect">
            <a:avLst/>
          </a:prstGeom>
        </p:spPr>
        <p:txBody>
          <a:bodyPr wrap="square">
            <a:spAutoFit/>
          </a:bodyPr>
          <a:lstStyle/>
          <a:p>
            <a:pPr algn="ctr"/>
            <a:r>
              <a:rPr lang="es-CO" b="1" dirty="0" err="1">
                <a:latin typeface="Arial" panose="020B0604020202020204" pitchFamily="34" charset="0"/>
                <a:cs typeface="Arial" panose="020B0604020202020204" pitchFamily="34" charset="0"/>
              </a:rPr>
              <a:t>Lorem</a:t>
            </a:r>
            <a:r>
              <a:rPr lang="es-CO" b="1" dirty="0">
                <a:latin typeface="Arial" panose="020B0604020202020204" pitchFamily="34" charset="0"/>
                <a:cs typeface="Arial" panose="020B0604020202020204" pitchFamily="34" charset="0"/>
              </a:rPr>
              <a:t> </a:t>
            </a:r>
            <a:r>
              <a:rPr lang="es-CO" b="1" dirty="0" err="1">
                <a:latin typeface="Arial" panose="020B0604020202020204" pitchFamily="34" charset="0"/>
                <a:cs typeface="Arial" panose="020B0604020202020204" pitchFamily="34" charset="0"/>
              </a:rPr>
              <a:t>ipsum</a:t>
            </a:r>
            <a:r>
              <a:rPr lang="es-CO" b="1" dirty="0">
                <a:latin typeface="Arial" panose="020B0604020202020204" pitchFamily="34" charset="0"/>
                <a:cs typeface="Arial" panose="020B0604020202020204" pitchFamily="34" charset="0"/>
              </a:rPr>
              <a:t> </a:t>
            </a:r>
            <a:r>
              <a:rPr lang="es-CO" dirty="0">
                <a:latin typeface="Arial" panose="020B0604020202020204" pitchFamily="34" charset="0"/>
                <a:cs typeface="Arial" panose="020B0604020202020204" pitchFamily="34" charset="0"/>
              </a:rPr>
              <a:t>dolor sit amet, consectetur adipiscing elit. </a:t>
            </a:r>
            <a:endParaRPr lang="en-US" dirty="0"/>
          </a:p>
        </p:txBody>
      </p:sp>
      <p:sp>
        <p:nvSpPr>
          <p:cNvPr id="9" name="CuadroTexto 5">
            <a:extLst>
              <a:ext uri="{FF2B5EF4-FFF2-40B4-BE49-F238E27FC236}">
                <a16:creationId xmlns:a16="http://schemas.microsoft.com/office/drawing/2014/main" id="{E4CE800F-91BE-49E8-8BCB-DE86A840F805}"/>
              </a:ext>
            </a:extLst>
          </p:cNvPr>
          <p:cNvSpPr txBox="1"/>
          <p:nvPr/>
        </p:nvSpPr>
        <p:spPr>
          <a:xfrm>
            <a:off x="81145" y="956671"/>
            <a:ext cx="2033517" cy="523220"/>
          </a:xfrm>
          <a:prstGeom prst="rect">
            <a:avLst/>
          </a:prstGeom>
          <a:noFill/>
        </p:spPr>
        <p:txBody>
          <a:bodyPr wrap="square" rtlCol="0">
            <a:spAutoFit/>
          </a:bodyPr>
          <a:lstStyle/>
          <a:p>
            <a:pPr algn="ctr"/>
            <a:r>
              <a:rPr lang="en-US" sz="2800" b="1" dirty="0"/>
              <a:t>Title </a:t>
            </a:r>
          </a:p>
        </p:txBody>
      </p:sp>
      <p:sp>
        <p:nvSpPr>
          <p:cNvPr id="10" name="Rectángulo 16">
            <a:extLst>
              <a:ext uri="{FF2B5EF4-FFF2-40B4-BE49-F238E27FC236}">
                <a16:creationId xmlns:a16="http://schemas.microsoft.com/office/drawing/2014/main" id="{EA65A10C-94C2-4AC0-AD4F-D1374C4A0A1F}"/>
              </a:ext>
            </a:extLst>
          </p:cNvPr>
          <p:cNvSpPr/>
          <p:nvPr/>
        </p:nvSpPr>
        <p:spPr>
          <a:xfrm>
            <a:off x="2487558" y="4716389"/>
            <a:ext cx="2365841" cy="923330"/>
          </a:xfrm>
          <a:prstGeom prst="rect">
            <a:avLst/>
          </a:prstGeom>
        </p:spPr>
        <p:txBody>
          <a:bodyPr wrap="square">
            <a:spAutoFit/>
          </a:bodyPr>
          <a:lstStyle/>
          <a:p>
            <a:pPr algn="ctr"/>
            <a:r>
              <a:rPr lang="es-CO" b="1" dirty="0" err="1">
                <a:solidFill>
                  <a:schemeClr val="bg1"/>
                </a:solidFill>
                <a:latin typeface="Arial" panose="020B0604020202020204" pitchFamily="34" charset="0"/>
                <a:cs typeface="Arial" panose="020B0604020202020204" pitchFamily="34" charset="0"/>
              </a:rPr>
              <a:t>Lorem</a:t>
            </a:r>
            <a:r>
              <a:rPr lang="es-CO" b="1" dirty="0">
                <a:solidFill>
                  <a:schemeClr val="bg1"/>
                </a:solidFill>
                <a:latin typeface="Arial" panose="020B0604020202020204" pitchFamily="34" charset="0"/>
                <a:cs typeface="Arial" panose="020B0604020202020204" pitchFamily="34" charset="0"/>
              </a:rPr>
              <a:t> </a:t>
            </a:r>
            <a:r>
              <a:rPr lang="es-CO" b="1" dirty="0" err="1">
                <a:solidFill>
                  <a:schemeClr val="bg1"/>
                </a:solidFill>
                <a:latin typeface="Arial" panose="020B0604020202020204" pitchFamily="34" charset="0"/>
                <a:cs typeface="Arial" panose="020B0604020202020204" pitchFamily="34" charset="0"/>
              </a:rPr>
              <a:t>ipsum</a:t>
            </a:r>
            <a:r>
              <a:rPr lang="es-CO" b="1" dirty="0">
                <a:solidFill>
                  <a:schemeClr val="bg1"/>
                </a:solidFill>
                <a:latin typeface="Arial" panose="020B0604020202020204" pitchFamily="34" charset="0"/>
                <a:cs typeface="Arial" panose="020B0604020202020204" pitchFamily="34" charset="0"/>
              </a:rPr>
              <a:t> </a:t>
            </a:r>
            <a:r>
              <a:rPr lang="es-CO" dirty="0">
                <a:solidFill>
                  <a:schemeClr val="bg1"/>
                </a:solidFill>
                <a:latin typeface="Arial" panose="020B0604020202020204" pitchFamily="34" charset="0"/>
                <a:cs typeface="Arial" panose="020B0604020202020204" pitchFamily="34" charset="0"/>
              </a:rPr>
              <a:t>dolor sit amet, consectetur adipiscing elit. </a:t>
            </a:r>
            <a:endParaRPr lang="en-US" dirty="0">
              <a:solidFill>
                <a:schemeClr val="bg1"/>
              </a:solidFill>
            </a:endParaRPr>
          </a:p>
        </p:txBody>
      </p:sp>
      <p:sp>
        <p:nvSpPr>
          <p:cNvPr id="11" name="CuadroTexto 5">
            <a:extLst>
              <a:ext uri="{FF2B5EF4-FFF2-40B4-BE49-F238E27FC236}">
                <a16:creationId xmlns:a16="http://schemas.microsoft.com/office/drawing/2014/main" id="{949668E4-B7CD-4CF8-BC31-B795F069BE66}"/>
              </a:ext>
            </a:extLst>
          </p:cNvPr>
          <p:cNvSpPr txBox="1"/>
          <p:nvPr/>
        </p:nvSpPr>
        <p:spPr>
          <a:xfrm>
            <a:off x="2487558" y="4124060"/>
            <a:ext cx="2365841" cy="523220"/>
          </a:xfrm>
          <a:prstGeom prst="rect">
            <a:avLst/>
          </a:prstGeom>
          <a:noFill/>
        </p:spPr>
        <p:txBody>
          <a:bodyPr wrap="square" rtlCol="0">
            <a:spAutoFit/>
          </a:bodyPr>
          <a:lstStyle/>
          <a:p>
            <a:pPr algn="ctr"/>
            <a:r>
              <a:rPr lang="en-US" sz="2800" b="1" dirty="0">
                <a:solidFill>
                  <a:schemeClr val="bg1"/>
                </a:solidFill>
              </a:rPr>
              <a:t>Title </a:t>
            </a:r>
          </a:p>
        </p:txBody>
      </p:sp>
      <p:sp>
        <p:nvSpPr>
          <p:cNvPr id="12" name="Rectángulo 16">
            <a:extLst>
              <a:ext uri="{FF2B5EF4-FFF2-40B4-BE49-F238E27FC236}">
                <a16:creationId xmlns:a16="http://schemas.microsoft.com/office/drawing/2014/main" id="{26C75CD8-FD16-45DD-996E-6732FB8B9E03}"/>
              </a:ext>
            </a:extLst>
          </p:cNvPr>
          <p:cNvSpPr/>
          <p:nvPr/>
        </p:nvSpPr>
        <p:spPr>
          <a:xfrm>
            <a:off x="4975117" y="1618109"/>
            <a:ext cx="2365841" cy="923330"/>
          </a:xfrm>
          <a:prstGeom prst="rect">
            <a:avLst/>
          </a:prstGeom>
        </p:spPr>
        <p:txBody>
          <a:bodyPr wrap="square">
            <a:spAutoFit/>
          </a:bodyPr>
          <a:lstStyle/>
          <a:p>
            <a:pPr algn="ctr"/>
            <a:r>
              <a:rPr lang="es-CO" b="1" dirty="0" err="1">
                <a:latin typeface="Arial" panose="020B0604020202020204" pitchFamily="34" charset="0"/>
                <a:cs typeface="Arial" panose="020B0604020202020204" pitchFamily="34" charset="0"/>
              </a:rPr>
              <a:t>Lorem</a:t>
            </a:r>
            <a:r>
              <a:rPr lang="es-CO" b="1" dirty="0">
                <a:latin typeface="Arial" panose="020B0604020202020204" pitchFamily="34" charset="0"/>
                <a:cs typeface="Arial" panose="020B0604020202020204" pitchFamily="34" charset="0"/>
              </a:rPr>
              <a:t> </a:t>
            </a:r>
            <a:r>
              <a:rPr lang="es-CO" b="1" dirty="0" err="1">
                <a:latin typeface="Arial" panose="020B0604020202020204" pitchFamily="34" charset="0"/>
                <a:cs typeface="Arial" panose="020B0604020202020204" pitchFamily="34" charset="0"/>
              </a:rPr>
              <a:t>ipsum</a:t>
            </a:r>
            <a:r>
              <a:rPr lang="es-CO" b="1" dirty="0">
                <a:latin typeface="Arial" panose="020B0604020202020204" pitchFamily="34" charset="0"/>
                <a:cs typeface="Arial" panose="020B0604020202020204" pitchFamily="34" charset="0"/>
              </a:rPr>
              <a:t> </a:t>
            </a:r>
            <a:r>
              <a:rPr lang="es-CO" dirty="0">
                <a:latin typeface="Arial" panose="020B0604020202020204" pitchFamily="34" charset="0"/>
                <a:cs typeface="Arial" panose="020B0604020202020204" pitchFamily="34" charset="0"/>
              </a:rPr>
              <a:t>dolor sit amet, consectetur adipiscing elit. </a:t>
            </a:r>
            <a:endParaRPr lang="en-US" dirty="0"/>
          </a:p>
        </p:txBody>
      </p:sp>
      <p:sp>
        <p:nvSpPr>
          <p:cNvPr id="13" name="CuadroTexto 5">
            <a:extLst>
              <a:ext uri="{FF2B5EF4-FFF2-40B4-BE49-F238E27FC236}">
                <a16:creationId xmlns:a16="http://schemas.microsoft.com/office/drawing/2014/main" id="{78007922-0431-4A7D-9DDB-18B561EDD9FB}"/>
              </a:ext>
            </a:extLst>
          </p:cNvPr>
          <p:cNvSpPr txBox="1"/>
          <p:nvPr/>
        </p:nvSpPr>
        <p:spPr>
          <a:xfrm>
            <a:off x="4975117" y="1025780"/>
            <a:ext cx="2365841" cy="523220"/>
          </a:xfrm>
          <a:prstGeom prst="rect">
            <a:avLst/>
          </a:prstGeom>
          <a:noFill/>
        </p:spPr>
        <p:txBody>
          <a:bodyPr wrap="square" rtlCol="0">
            <a:spAutoFit/>
          </a:bodyPr>
          <a:lstStyle/>
          <a:p>
            <a:pPr algn="ctr"/>
            <a:r>
              <a:rPr lang="en-US" sz="2800" b="1" dirty="0"/>
              <a:t>Title </a:t>
            </a:r>
          </a:p>
        </p:txBody>
      </p:sp>
      <p:sp>
        <p:nvSpPr>
          <p:cNvPr id="14" name="TextBox 34">
            <a:extLst>
              <a:ext uri="{FF2B5EF4-FFF2-40B4-BE49-F238E27FC236}">
                <a16:creationId xmlns:a16="http://schemas.microsoft.com/office/drawing/2014/main" id="{8AE99BE1-CAF2-47AA-ADF3-006C53995D97}"/>
              </a:ext>
            </a:extLst>
          </p:cNvPr>
          <p:cNvSpPr txBox="1">
            <a:spLocks noChangeArrowheads="1"/>
          </p:cNvSpPr>
          <p:nvPr/>
        </p:nvSpPr>
        <p:spPr bwMode="auto">
          <a:xfrm>
            <a:off x="7907628" y="3118050"/>
            <a:ext cx="4069724" cy="2206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tx2"/>
                </a:solidFill>
                <a:latin typeface="+mn-lt"/>
                <a:cs typeface="Calibri Light" panose="020F0302020204030204" pitchFamily="34" charset="0"/>
              </a:rPr>
              <a:t>Lorem ipsum dolor sit amet, consectetur adipiscing elit. Nulla faucibus posuere sapien, vel mattis diam faucibus vel. Vestibulum in metus sollicitudin, interdum erat eget, tincidunt elit. Aenean egestas tincidunt pellentesque. Donec tempus dui vel gravida laoreet. Nunc ultricies ex vel urna ullamcorper ornare. Vestibulum quis scelerisque est. Vivamus viverra malesuada lobortis.</a:t>
            </a:r>
          </a:p>
        </p:txBody>
      </p:sp>
      <p:sp>
        <p:nvSpPr>
          <p:cNvPr id="15" name="Title 14">
            <a:extLst>
              <a:ext uri="{FF2B5EF4-FFF2-40B4-BE49-F238E27FC236}">
                <a16:creationId xmlns:a16="http://schemas.microsoft.com/office/drawing/2014/main" id="{3F686CB7-1D46-4807-89CB-53F78B905CFF}"/>
              </a:ext>
            </a:extLst>
          </p:cNvPr>
          <p:cNvSpPr>
            <a:spLocks noGrp="1"/>
          </p:cNvSpPr>
          <p:nvPr>
            <p:ph type="title"/>
          </p:nvPr>
        </p:nvSpPr>
        <p:spPr>
          <a:xfrm>
            <a:off x="7907628" y="1479891"/>
            <a:ext cx="3863662" cy="1408939"/>
          </a:xfrm>
        </p:spPr>
        <p:txBody>
          <a:bodyPr/>
          <a:lstStyle/>
          <a:p>
            <a:r>
              <a:rPr lang="en-US" dirty="0">
                <a:solidFill>
                  <a:srgbClr val="1B587C"/>
                </a:solidFill>
              </a:rPr>
              <a:t>Your Title </a:t>
            </a:r>
            <a:r>
              <a:rPr lang="en-US" dirty="0">
                <a:solidFill>
                  <a:srgbClr val="8F067E"/>
                </a:solidFill>
              </a:rPr>
              <a:t>goes here</a:t>
            </a:r>
          </a:p>
        </p:txBody>
      </p:sp>
    </p:spTree>
    <p:extLst>
      <p:ext uri="{BB962C8B-B14F-4D97-AF65-F5344CB8AC3E}">
        <p14:creationId xmlns:p14="http://schemas.microsoft.com/office/powerpoint/2010/main" val="10652444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B5D60-B669-40E1-AD05-4DFBC62B0153}"/>
              </a:ext>
            </a:extLst>
          </p:cNvPr>
          <p:cNvSpPr>
            <a:spLocks noGrp="1"/>
          </p:cNvSpPr>
          <p:nvPr>
            <p:ph type="title"/>
          </p:nvPr>
        </p:nvSpPr>
        <p:spPr/>
        <p:txBody>
          <a:bodyPr/>
          <a:lstStyle/>
          <a:p>
            <a:r>
              <a:rPr lang="en-US" dirty="0"/>
              <a:t>Your title </a:t>
            </a:r>
            <a:r>
              <a:rPr lang="en-US" dirty="0">
                <a:solidFill>
                  <a:srgbClr val="8F067E"/>
                </a:solidFill>
              </a:rPr>
              <a:t>goes here</a:t>
            </a:r>
            <a:br>
              <a:rPr lang="en-US" dirty="0"/>
            </a:br>
            <a:endParaRPr lang="en-US" dirty="0"/>
          </a:p>
        </p:txBody>
      </p:sp>
      <p:pic>
        <p:nvPicPr>
          <p:cNvPr id="9" name="Picture Placeholder 8">
            <a:extLst>
              <a:ext uri="{FF2B5EF4-FFF2-40B4-BE49-F238E27FC236}">
                <a16:creationId xmlns:a16="http://schemas.microsoft.com/office/drawing/2014/main" id="{EA6C5DBF-542B-486B-8C67-373C9CE58792}"/>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pic>
        <p:nvPicPr>
          <p:cNvPr id="11" name="Picture Placeholder 10">
            <a:extLst>
              <a:ext uri="{FF2B5EF4-FFF2-40B4-BE49-F238E27FC236}">
                <a16:creationId xmlns:a16="http://schemas.microsoft.com/office/drawing/2014/main" id="{9CCD462F-BE05-407F-ACC8-DD4BCE3E23C4}"/>
              </a:ext>
            </a:extLst>
          </p:cNvPr>
          <p:cNvPicPr>
            <a:picLocks noGrp="1" noChangeAspect="1"/>
          </p:cNvPicPr>
          <p:nvPr>
            <p:ph type="pic" sz="quarter" idx="11"/>
          </p:nvPr>
        </p:nvPicPr>
        <p:blipFill>
          <a:blip r:embed="rId3" cstate="email">
            <a:extLst>
              <a:ext uri="{28A0092B-C50C-407E-A947-70E740481C1C}">
                <a14:useLocalDpi xmlns:a14="http://schemas.microsoft.com/office/drawing/2010/main"/>
              </a:ext>
            </a:extLst>
          </a:blip>
          <a:srcRect/>
          <a:stretch>
            <a:fillRect/>
          </a:stretch>
        </p:blipFill>
        <p:spPr/>
      </p:pic>
      <p:pic>
        <p:nvPicPr>
          <p:cNvPr id="13" name="Picture Placeholder 12">
            <a:extLst>
              <a:ext uri="{FF2B5EF4-FFF2-40B4-BE49-F238E27FC236}">
                <a16:creationId xmlns:a16="http://schemas.microsoft.com/office/drawing/2014/main" id="{E0EB5724-BB34-437A-BDB3-0FEAEDB3D89F}"/>
              </a:ext>
            </a:extLst>
          </p:cNvPr>
          <p:cNvPicPr>
            <a:picLocks noGrp="1" noChangeAspect="1"/>
          </p:cNvPicPr>
          <p:nvPr>
            <p:ph type="pic" sz="quarter" idx="12"/>
          </p:nvPr>
        </p:nvPicPr>
        <p:blipFill>
          <a:blip r:embed="rId4" cstate="email">
            <a:extLst>
              <a:ext uri="{28A0092B-C50C-407E-A947-70E740481C1C}">
                <a14:useLocalDpi xmlns:a14="http://schemas.microsoft.com/office/drawing/2010/main"/>
              </a:ext>
            </a:extLst>
          </a:blip>
          <a:srcRect/>
          <a:stretch>
            <a:fillRect/>
          </a:stretch>
        </p:blipFill>
        <p:spPr/>
      </p:pic>
      <p:pic>
        <p:nvPicPr>
          <p:cNvPr id="15" name="Picture Placeholder 14">
            <a:extLst>
              <a:ext uri="{FF2B5EF4-FFF2-40B4-BE49-F238E27FC236}">
                <a16:creationId xmlns:a16="http://schemas.microsoft.com/office/drawing/2014/main" id="{2362E6B5-9F24-456D-8959-E195AF27E01E}"/>
              </a:ext>
            </a:extLst>
          </p:cNvPr>
          <p:cNvPicPr>
            <a:picLocks noGrp="1" noChangeAspect="1"/>
          </p:cNvPicPr>
          <p:nvPr>
            <p:ph type="pic" sz="quarter" idx="13"/>
          </p:nvPr>
        </p:nvPicPr>
        <p:blipFill>
          <a:blip r:embed="rId5" cstate="email">
            <a:extLst>
              <a:ext uri="{28A0092B-C50C-407E-A947-70E740481C1C}">
                <a14:useLocalDpi xmlns:a14="http://schemas.microsoft.com/office/drawing/2010/main"/>
              </a:ext>
            </a:extLst>
          </a:blip>
          <a:srcRect/>
          <a:stretch>
            <a:fillRect/>
          </a:stretch>
        </p:blipFill>
        <p:spPr/>
      </p:pic>
      <p:pic>
        <p:nvPicPr>
          <p:cNvPr id="17" name="Picture Placeholder 16">
            <a:extLst>
              <a:ext uri="{FF2B5EF4-FFF2-40B4-BE49-F238E27FC236}">
                <a16:creationId xmlns:a16="http://schemas.microsoft.com/office/drawing/2014/main" id="{BA06DCE4-90B7-49AE-B8BA-8BFA4853B6A9}"/>
              </a:ext>
            </a:extLst>
          </p:cNvPr>
          <p:cNvPicPr>
            <a:picLocks noGrp="1" noChangeAspect="1"/>
          </p:cNvPicPr>
          <p:nvPr>
            <p:ph type="pic" sz="quarter" idx="14"/>
          </p:nvPr>
        </p:nvPicPr>
        <p:blipFill>
          <a:blip r:embed="rId6" cstate="email">
            <a:extLst>
              <a:ext uri="{28A0092B-C50C-407E-A947-70E740481C1C}">
                <a14:useLocalDpi xmlns:a14="http://schemas.microsoft.com/office/drawing/2010/main"/>
              </a:ext>
            </a:extLst>
          </a:blip>
          <a:srcRect/>
          <a:stretch>
            <a:fillRect/>
          </a:stretch>
        </p:blipFill>
        <p:spPr/>
      </p:pic>
      <p:sp>
        <p:nvSpPr>
          <p:cNvPr id="18" name="Rectangle: Rounded Corners 17">
            <a:extLst>
              <a:ext uri="{FF2B5EF4-FFF2-40B4-BE49-F238E27FC236}">
                <a16:creationId xmlns:a16="http://schemas.microsoft.com/office/drawing/2014/main" id="{02C915B7-C3FA-4FAC-832D-8CBA62F3BAE1}"/>
              </a:ext>
            </a:extLst>
          </p:cNvPr>
          <p:cNvSpPr/>
          <p:nvPr/>
        </p:nvSpPr>
        <p:spPr>
          <a:xfrm>
            <a:off x="1570435" y="1634567"/>
            <a:ext cx="1674253" cy="412123"/>
          </a:xfrm>
          <a:prstGeom prst="roundRect">
            <a:avLst/>
          </a:prstGeom>
          <a:solidFill>
            <a:srgbClr val="0998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Project 1</a:t>
            </a:r>
          </a:p>
        </p:txBody>
      </p:sp>
      <p:sp>
        <p:nvSpPr>
          <p:cNvPr id="19" name="Rectangle: Rounded Corners 18">
            <a:extLst>
              <a:ext uri="{FF2B5EF4-FFF2-40B4-BE49-F238E27FC236}">
                <a16:creationId xmlns:a16="http://schemas.microsoft.com/office/drawing/2014/main" id="{985EBFE4-E449-4BB7-A0B6-B3B8E55047E5}"/>
              </a:ext>
            </a:extLst>
          </p:cNvPr>
          <p:cNvSpPr/>
          <p:nvPr/>
        </p:nvSpPr>
        <p:spPr>
          <a:xfrm>
            <a:off x="3444090" y="3722488"/>
            <a:ext cx="1674253" cy="412123"/>
          </a:xfrm>
          <a:prstGeom prst="roundRect">
            <a:avLst/>
          </a:prstGeom>
          <a:solidFill>
            <a:srgbClr val="8F06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Project 2</a:t>
            </a:r>
          </a:p>
        </p:txBody>
      </p:sp>
      <p:sp>
        <p:nvSpPr>
          <p:cNvPr id="20" name="Rectangle: Rounded Corners 19">
            <a:extLst>
              <a:ext uri="{FF2B5EF4-FFF2-40B4-BE49-F238E27FC236}">
                <a16:creationId xmlns:a16="http://schemas.microsoft.com/office/drawing/2014/main" id="{109E2608-582C-4DB1-950C-D527856E7D3A}"/>
              </a:ext>
            </a:extLst>
          </p:cNvPr>
          <p:cNvSpPr/>
          <p:nvPr/>
        </p:nvSpPr>
        <p:spPr>
          <a:xfrm>
            <a:off x="5142962" y="1674299"/>
            <a:ext cx="1674253" cy="412123"/>
          </a:xfrm>
          <a:prstGeom prst="roundRect">
            <a:avLst/>
          </a:prstGeom>
          <a:solidFill>
            <a:srgbClr val="9F29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Project 3</a:t>
            </a:r>
          </a:p>
        </p:txBody>
      </p:sp>
      <p:sp>
        <p:nvSpPr>
          <p:cNvPr id="21" name="Rectangle: Rounded Corners 20">
            <a:extLst>
              <a:ext uri="{FF2B5EF4-FFF2-40B4-BE49-F238E27FC236}">
                <a16:creationId xmlns:a16="http://schemas.microsoft.com/office/drawing/2014/main" id="{6ACC34EB-3BAA-4937-BBCA-63AA97736963}"/>
              </a:ext>
            </a:extLst>
          </p:cNvPr>
          <p:cNvSpPr/>
          <p:nvPr/>
        </p:nvSpPr>
        <p:spPr>
          <a:xfrm>
            <a:off x="6951372" y="3722488"/>
            <a:ext cx="1674253" cy="412123"/>
          </a:xfrm>
          <a:prstGeom prst="roundRect">
            <a:avLst/>
          </a:prstGeom>
          <a:solidFill>
            <a:srgbClr val="FFD7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Project 4</a:t>
            </a:r>
          </a:p>
        </p:txBody>
      </p:sp>
      <p:sp>
        <p:nvSpPr>
          <p:cNvPr id="22" name="Rectangle: Rounded Corners 21">
            <a:extLst>
              <a:ext uri="{FF2B5EF4-FFF2-40B4-BE49-F238E27FC236}">
                <a16:creationId xmlns:a16="http://schemas.microsoft.com/office/drawing/2014/main" id="{E1CAFFF9-05AC-4497-9A03-A514B623DA22}"/>
              </a:ext>
            </a:extLst>
          </p:cNvPr>
          <p:cNvSpPr/>
          <p:nvPr/>
        </p:nvSpPr>
        <p:spPr>
          <a:xfrm>
            <a:off x="8759779" y="1634567"/>
            <a:ext cx="1674253" cy="412123"/>
          </a:xfrm>
          <a:prstGeom prst="roundRect">
            <a:avLst/>
          </a:prstGeom>
          <a:solidFill>
            <a:srgbClr val="6A05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Project 5</a:t>
            </a:r>
          </a:p>
        </p:txBody>
      </p:sp>
    </p:spTree>
    <p:extLst>
      <p:ext uri="{BB962C8B-B14F-4D97-AF65-F5344CB8AC3E}">
        <p14:creationId xmlns:p14="http://schemas.microsoft.com/office/powerpoint/2010/main" val="17875215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a:extLst>
              <a:ext uri="{FF2B5EF4-FFF2-40B4-BE49-F238E27FC236}">
                <a16:creationId xmlns:a16="http://schemas.microsoft.com/office/drawing/2014/main" id="{B39AE72E-7C40-43F2-B318-569F86F3221A}"/>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sp>
        <p:nvSpPr>
          <p:cNvPr id="23" name="Rectangle 22">
            <a:extLst>
              <a:ext uri="{FF2B5EF4-FFF2-40B4-BE49-F238E27FC236}">
                <a16:creationId xmlns:a16="http://schemas.microsoft.com/office/drawing/2014/main" id="{D4D0E04D-3FAE-4F04-A4C5-EFEDE627DC5E}"/>
              </a:ext>
            </a:extLst>
          </p:cNvPr>
          <p:cNvSpPr/>
          <p:nvPr/>
        </p:nvSpPr>
        <p:spPr>
          <a:xfrm>
            <a:off x="-929" y="18390"/>
            <a:ext cx="12192000" cy="6858000"/>
          </a:xfrm>
          <a:prstGeom prst="rect">
            <a:avLst/>
          </a:prstGeom>
          <a:gradFill>
            <a:gsLst>
              <a:gs pos="0">
                <a:srgbClr val="09A3B3">
                  <a:lumMod val="34000"/>
                  <a:alpha val="92000"/>
                </a:srgbClr>
              </a:gs>
              <a:gs pos="28000">
                <a:srgbClr val="0D1055">
                  <a:alpha val="59000"/>
                </a:srgbClr>
              </a:gs>
              <a:gs pos="100000">
                <a:srgbClr val="9C077F">
                  <a:alpha val="36000"/>
                </a:srgbClr>
              </a:gs>
              <a:gs pos="71000">
                <a:srgbClr val="48037A">
                  <a:alpha val="76000"/>
                </a:srgbClr>
              </a:gs>
            </a:gsLst>
            <a:lin ang="2154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ángulo 21">
            <a:extLst>
              <a:ext uri="{FF2B5EF4-FFF2-40B4-BE49-F238E27FC236}">
                <a16:creationId xmlns:a16="http://schemas.microsoft.com/office/drawing/2014/main" id="{D0B981EA-FF0A-42A5-A483-8DD8D275BAA9}"/>
              </a:ext>
            </a:extLst>
          </p:cNvPr>
          <p:cNvSpPr/>
          <p:nvPr/>
        </p:nvSpPr>
        <p:spPr>
          <a:xfrm>
            <a:off x="1708104" y="704807"/>
            <a:ext cx="8775792" cy="5448385"/>
          </a:xfrm>
          <a:prstGeom prst="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64">
            <a:extLst>
              <a:ext uri="{FF2B5EF4-FFF2-40B4-BE49-F238E27FC236}">
                <a16:creationId xmlns:a16="http://schemas.microsoft.com/office/drawing/2014/main" id="{CABE6173-39FC-467F-962B-576260EBE4E2}"/>
              </a:ext>
            </a:extLst>
          </p:cNvPr>
          <p:cNvGrpSpPr>
            <a:grpSpLocks/>
          </p:cNvGrpSpPr>
          <p:nvPr/>
        </p:nvGrpSpPr>
        <p:grpSpPr bwMode="auto">
          <a:xfrm>
            <a:off x="5368792" y="4148298"/>
            <a:ext cx="1281907" cy="380207"/>
            <a:chOff x="2315487" y="10721814"/>
            <a:chExt cx="2562325" cy="760766"/>
          </a:xfrm>
          <a:solidFill>
            <a:schemeClr val="bg1"/>
          </a:solidFill>
        </p:grpSpPr>
        <p:sp>
          <p:nvSpPr>
            <p:cNvPr id="10" name="Freeform 312">
              <a:extLst>
                <a:ext uri="{FF2B5EF4-FFF2-40B4-BE49-F238E27FC236}">
                  <a16:creationId xmlns:a16="http://schemas.microsoft.com/office/drawing/2014/main" id="{49010938-D0AD-41AB-87EE-68C18CEB2983}"/>
                </a:ext>
              </a:extLst>
            </p:cNvPr>
            <p:cNvSpPr>
              <a:spLocks noEditPoints="1"/>
            </p:cNvSpPr>
            <p:nvPr/>
          </p:nvSpPr>
          <p:spPr bwMode="auto">
            <a:xfrm>
              <a:off x="2315487" y="10726579"/>
              <a:ext cx="753625" cy="752824"/>
            </a:xfrm>
            <a:custGeom>
              <a:avLst/>
              <a:gdLst>
                <a:gd name="T0" fmla="*/ 101 w 185"/>
                <a:gd name="T1" fmla="*/ 72 h 185"/>
                <a:gd name="T2" fmla="*/ 106 w 185"/>
                <a:gd name="T3" fmla="*/ 67 h 185"/>
                <a:gd name="T4" fmla="*/ 113 w 185"/>
                <a:gd name="T5" fmla="*/ 67 h 185"/>
                <a:gd name="T6" fmla="*/ 113 w 185"/>
                <a:gd name="T7" fmla="*/ 54 h 185"/>
                <a:gd name="T8" fmla="*/ 102 w 185"/>
                <a:gd name="T9" fmla="*/ 54 h 185"/>
                <a:gd name="T10" fmla="*/ 84 w 185"/>
                <a:gd name="T11" fmla="*/ 71 h 185"/>
                <a:gd name="T12" fmla="*/ 84 w 185"/>
                <a:gd name="T13" fmla="*/ 80 h 185"/>
                <a:gd name="T14" fmla="*/ 75 w 185"/>
                <a:gd name="T15" fmla="*/ 80 h 185"/>
                <a:gd name="T16" fmla="*/ 75 w 185"/>
                <a:gd name="T17" fmla="*/ 92 h 185"/>
                <a:gd name="T18" fmla="*/ 84 w 185"/>
                <a:gd name="T19" fmla="*/ 92 h 185"/>
                <a:gd name="T20" fmla="*/ 84 w 185"/>
                <a:gd name="T21" fmla="*/ 130 h 185"/>
                <a:gd name="T22" fmla="*/ 101 w 185"/>
                <a:gd name="T23" fmla="*/ 130 h 185"/>
                <a:gd name="T24" fmla="*/ 101 w 185"/>
                <a:gd name="T25" fmla="*/ 92 h 185"/>
                <a:gd name="T26" fmla="*/ 112 w 185"/>
                <a:gd name="T27" fmla="*/ 92 h 185"/>
                <a:gd name="T28" fmla="*/ 113 w 185"/>
                <a:gd name="T29" fmla="*/ 80 h 185"/>
                <a:gd name="T30" fmla="*/ 101 w 185"/>
                <a:gd name="T31" fmla="*/ 80 h 185"/>
                <a:gd name="T32" fmla="*/ 101 w 185"/>
                <a:gd name="T33" fmla="*/ 72 h 185"/>
                <a:gd name="T34" fmla="*/ 92 w 185"/>
                <a:gd name="T35" fmla="*/ 0 h 185"/>
                <a:gd name="T36" fmla="*/ 0 w 185"/>
                <a:gd name="T37" fmla="*/ 92 h 185"/>
                <a:gd name="T38" fmla="*/ 92 w 185"/>
                <a:gd name="T39" fmla="*/ 185 h 185"/>
                <a:gd name="T40" fmla="*/ 185 w 185"/>
                <a:gd name="T41" fmla="*/ 92 h 185"/>
                <a:gd name="T42" fmla="*/ 92 w 185"/>
                <a:gd name="T43" fmla="*/ 0 h 185"/>
                <a:gd name="T44" fmla="*/ 92 w 185"/>
                <a:gd name="T45" fmla="*/ 177 h 185"/>
                <a:gd name="T46" fmla="*/ 8 w 185"/>
                <a:gd name="T47" fmla="*/ 92 h 185"/>
                <a:gd name="T48" fmla="*/ 92 w 185"/>
                <a:gd name="T49" fmla="*/ 8 h 185"/>
                <a:gd name="T50" fmla="*/ 177 w 185"/>
                <a:gd name="T51" fmla="*/ 92 h 185"/>
                <a:gd name="T52" fmla="*/ 92 w 185"/>
                <a:gd name="T53" fmla="*/ 177 h 1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5" h="185">
                  <a:moveTo>
                    <a:pt x="101" y="72"/>
                  </a:moveTo>
                  <a:cubicBezTo>
                    <a:pt x="101" y="69"/>
                    <a:pt x="101" y="67"/>
                    <a:pt x="106" y="67"/>
                  </a:cubicBezTo>
                  <a:cubicBezTo>
                    <a:pt x="113" y="67"/>
                    <a:pt x="113" y="67"/>
                    <a:pt x="113" y="67"/>
                  </a:cubicBezTo>
                  <a:cubicBezTo>
                    <a:pt x="113" y="54"/>
                    <a:pt x="113" y="54"/>
                    <a:pt x="113" y="54"/>
                  </a:cubicBezTo>
                  <a:cubicBezTo>
                    <a:pt x="102" y="54"/>
                    <a:pt x="102" y="54"/>
                    <a:pt x="102" y="54"/>
                  </a:cubicBezTo>
                  <a:cubicBezTo>
                    <a:pt x="89" y="54"/>
                    <a:pt x="84" y="61"/>
                    <a:pt x="84" y="71"/>
                  </a:cubicBezTo>
                  <a:cubicBezTo>
                    <a:pt x="84" y="80"/>
                    <a:pt x="84" y="80"/>
                    <a:pt x="84" y="80"/>
                  </a:cubicBezTo>
                  <a:cubicBezTo>
                    <a:pt x="75" y="80"/>
                    <a:pt x="75" y="80"/>
                    <a:pt x="75" y="80"/>
                  </a:cubicBezTo>
                  <a:cubicBezTo>
                    <a:pt x="75" y="92"/>
                    <a:pt x="75" y="92"/>
                    <a:pt x="75" y="92"/>
                  </a:cubicBezTo>
                  <a:cubicBezTo>
                    <a:pt x="84" y="92"/>
                    <a:pt x="84" y="92"/>
                    <a:pt x="84" y="92"/>
                  </a:cubicBezTo>
                  <a:cubicBezTo>
                    <a:pt x="84" y="130"/>
                    <a:pt x="84" y="130"/>
                    <a:pt x="84" y="130"/>
                  </a:cubicBezTo>
                  <a:cubicBezTo>
                    <a:pt x="101" y="130"/>
                    <a:pt x="101" y="130"/>
                    <a:pt x="101" y="130"/>
                  </a:cubicBezTo>
                  <a:cubicBezTo>
                    <a:pt x="101" y="92"/>
                    <a:pt x="101" y="92"/>
                    <a:pt x="101" y="92"/>
                  </a:cubicBezTo>
                  <a:cubicBezTo>
                    <a:pt x="112" y="92"/>
                    <a:pt x="112" y="92"/>
                    <a:pt x="112" y="92"/>
                  </a:cubicBezTo>
                  <a:cubicBezTo>
                    <a:pt x="113" y="80"/>
                    <a:pt x="113" y="80"/>
                    <a:pt x="113" y="80"/>
                  </a:cubicBezTo>
                  <a:cubicBezTo>
                    <a:pt x="101" y="80"/>
                    <a:pt x="101" y="80"/>
                    <a:pt x="101" y="80"/>
                  </a:cubicBezTo>
                  <a:lnTo>
                    <a:pt x="101" y="72"/>
                  </a:lnTo>
                  <a:close/>
                  <a:moveTo>
                    <a:pt x="92" y="0"/>
                  </a:moveTo>
                  <a:cubicBezTo>
                    <a:pt x="41" y="0"/>
                    <a:pt x="0" y="41"/>
                    <a:pt x="0" y="92"/>
                  </a:cubicBezTo>
                  <a:cubicBezTo>
                    <a:pt x="0" y="144"/>
                    <a:pt x="41" y="185"/>
                    <a:pt x="92" y="185"/>
                  </a:cubicBezTo>
                  <a:cubicBezTo>
                    <a:pt x="144" y="185"/>
                    <a:pt x="185" y="144"/>
                    <a:pt x="185" y="92"/>
                  </a:cubicBezTo>
                  <a:cubicBezTo>
                    <a:pt x="185" y="41"/>
                    <a:pt x="144" y="0"/>
                    <a:pt x="92" y="0"/>
                  </a:cubicBezTo>
                  <a:close/>
                  <a:moveTo>
                    <a:pt x="92" y="177"/>
                  </a:moveTo>
                  <a:cubicBezTo>
                    <a:pt x="46" y="177"/>
                    <a:pt x="8" y="139"/>
                    <a:pt x="8" y="92"/>
                  </a:cubicBezTo>
                  <a:cubicBezTo>
                    <a:pt x="8" y="46"/>
                    <a:pt x="46" y="8"/>
                    <a:pt x="92" y="8"/>
                  </a:cubicBezTo>
                  <a:cubicBezTo>
                    <a:pt x="139" y="8"/>
                    <a:pt x="177" y="46"/>
                    <a:pt x="177" y="92"/>
                  </a:cubicBezTo>
                  <a:cubicBezTo>
                    <a:pt x="177" y="139"/>
                    <a:pt x="139" y="177"/>
                    <a:pt x="92" y="177"/>
                  </a:cubicBezTo>
                  <a:close/>
                </a:path>
              </a:pathLst>
            </a:custGeom>
            <a:grpFill/>
            <a:ln>
              <a:noFill/>
            </a:ln>
          </p:spPr>
          <p:txBody>
            <a:bodyPr lIns="34290" tIns="17145" rIns="34290" bIns="17145"/>
            <a:lstStyle/>
            <a:p>
              <a:pPr defTabSz="914217">
                <a:defRPr/>
              </a:pPr>
              <a:endParaRPr lang="en-US" sz="900" dirty="0">
                <a:latin typeface="Lato Light"/>
                <a:cs typeface="Lato Light"/>
              </a:endParaRPr>
            </a:p>
          </p:txBody>
        </p:sp>
        <p:sp>
          <p:nvSpPr>
            <p:cNvPr id="11" name="Freeform 317">
              <a:extLst>
                <a:ext uri="{FF2B5EF4-FFF2-40B4-BE49-F238E27FC236}">
                  <a16:creationId xmlns:a16="http://schemas.microsoft.com/office/drawing/2014/main" id="{DFC99B2C-C58B-4475-A1DC-C10BF55B503C}"/>
                </a:ext>
              </a:extLst>
            </p:cNvPr>
            <p:cNvSpPr>
              <a:spLocks noEditPoints="1"/>
            </p:cNvSpPr>
            <p:nvPr/>
          </p:nvSpPr>
          <p:spPr bwMode="auto">
            <a:xfrm>
              <a:off x="4124187" y="10721814"/>
              <a:ext cx="753625" cy="757590"/>
            </a:xfrm>
            <a:custGeom>
              <a:avLst/>
              <a:gdLst>
                <a:gd name="T0" fmla="*/ 59 w 185"/>
                <a:gd name="T1" fmla="*/ 126 h 186"/>
                <a:gd name="T2" fmla="*/ 76 w 185"/>
                <a:gd name="T3" fmla="*/ 126 h 186"/>
                <a:gd name="T4" fmla="*/ 76 w 185"/>
                <a:gd name="T5" fmla="*/ 80 h 186"/>
                <a:gd name="T6" fmla="*/ 59 w 185"/>
                <a:gd name="T7" fmla="*/ 80 h 186"/>
                <a:gd name="T8" fmla="*/ 59 w 185"/>
                <a:gd name="T9" fmla="*/ 126 h 186"/>
                <a:gd name="T10" fmla="*/ 67 w 185"/>
                <a:gd name="T11" fmla="*/ 59 h 186"/>
                <a:gd name="T12" fmla="*/ 59 w 185"/>
                <a:gd name="T13" fmla="*/ 67 h 186"/>
                <a:gd name="T14" fmla="*/ 67 w 185"/>
                <a:gd name="T15" fmla="*/ 76 h 186"/>
                <a:gd name="T16" fmla="*/ 76 w 185"/>
                <a:gd name="T17" fmla="*/ 67 h 186"/>
                <a:gd name="T18" fmla="*/ 67 w 185"/>
                <a:gd name="T19" fmla="*/ 59 h 186"/>
                <a:gd name="T20" fmla="*/ 115 w 185"/>
                <a:gd name="T21" fmla="*/ 80 h 186"/>
                <a:gd name="T22" fmla="*/ 101 w 185"/>
                <a:gd name="T23" fmla="*/ 88 h 186"/>
                <a:gd name="T24" fmla="*/ 101 w 185"/>
                <a:gd name="T25" fmla="*/ 80 h 186"/>
                <a:gd name="T26" fmla="*/ 84 w 185"/>
                <a:gd name="T27" fmla="*/ 80 h 186"/>
                <a:gd name="T28" fmla="*/ 84 w 185"/>
                <a:gd name="T29" fmla="*/ 126 h 186"/>
                <a:gd name="T30" fmla="*/ 101 w 185"/>
                <a:gd name="T31" fmla="*/ 126 h 186"/>
                <a:gd name="T32" fmla="*/ 101 w 185"/>
                <a:gd name="T33" fmla="*/ 101 h 186"/>
                <a:gd name="T34" fmla="*/ 108 w 185"/>
                <a:gd name="T35" fmla="*/ 93 h 186"/>
                <a:gd name="T36" fmla="*/ 114 w 185"/>
                <a:gd name="T37" fmla="*/ 101 h 186"/>
                <a:gd name="T38" fmla="*/ 114 w 185"/>
                <a:gd name="T39" fmla="*/ 126 h 186"/>
                <a:gd name="T40" fmla="*/ 130 w 185"/>
                <a:gd name="T41" fmla="*/ 126 h 186"/>
                <a:gd name="T42" fmla="*/ 130 w 185"/>
                <a:gd name="T43" fmla="*/ 101 h 186"/>
                <a:gd name="T44" fmla="*/ 115 w 185"/>
                <a:gd name="T45" fmla="*/ 80 h 186"/>
                <a:gd name="T46" fmla="*/ 92 w 185"/>
                <a:gd name="T47" fmla="*/ 0 h 186"/>
                <a:gd name="T48" fmla="*/ 0 w 185"/>
                <a:gd name="T49" fmla="*/ 93 h 186"/>
                <a:gd name="T50" fmla="*/ 92 w 185"/>
                <a:gd name="T51" fmla="*/ 186 h 186"/>
                <a:gd name="T52" fmla="*/ 185 w 185"/>
                <a:gd name="T53" fmla="*/ 93 h 186"/>
                <a:gd name="T54" fmla="*/ 92 w 185"/>
                <a:gd name="T55" fmla="*/ 0 h 186"/>
                <a:gd name="T56" fmla="*/ 92 w 185"/>
                <a:gd name="T57" fmla="*/ 177 h 186"/>
                <a:gd name="T58" fmla="*/ 8 w 185"/>
                <a:gd name="T59" fmla="*/ 93 h 186"/>
                <a:gd name="T60" fmla="*/ 92 w 185"/>
                <a:gd name="T61" fmla="*/ 8 h 186"/>
                <a:gd name="T62" fmla="*/ 177 w 185"/>
                <a:gd name="T63" fmla="*/ 93 h 186"/>
                <a:gd name="T64" fmla="*/ 92 w 185"/>
                <a:gd name="T65" fmla="*/ 177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85" h="186">
                  <a:moveTo>
                    <a:pt x="59" y="126"/>
                  </a:moveTo>
                  <a:cubicBezTo>
                    <a:pt x="76" y="126"/>
                    <a:pt x="76" y="126"/>
                    <a:pt x="76" y="126"/>
                  </a:cubicBezTo>
                  <a:cubicBezTo>
                    <a:pt x="76" y="80"/>
                    <a:pt x="76" y="80"/>
                    <a:pt x="76" y="80"/>
                  </a:cubicBezTo>
                  <a:cubicBezTo>
                    <a:pt x="59" y="80"/>
                    <a:pt x="59" y="80"/>
                    <a:pt x="59" y="80"/>
                  </a:cubicBezTo>
                  <a:lnTo>
                    <a:pt x="59" y="126"/>
                  </a:lnTo>
                  <a:close/>
                  <a:moveTo>
                    <a:pt x="67" y="59"/>
                  </a:moveTo>
                  <a:cubicBezTo>
                    <a:pt x="62" y="59"/>
                    <a:pt x="59" y="63"/>
                    <a:pt x="59" y="67"/>
                  </a:cubicBezTo>
                  <a:cubicBezTo>
                    <a:pt x="59" y="72"/>
                    <a:pt x="62" y="76"/>
                    <a:pt x="67" y="76"/>
                  </a:cubicBezTo>
                  <a:cubicBezTo>
                    <a:pt x="72" y="76"/>
                    <a:pt x="76" y="72"/>
                    <a:pt x="76" y="67"/>
                  </a:cubicBezTo>
                  <a:cubicBezTo>
                    <a:pt x="76" y="63"/>
                    <a:pt x="72" y="59"/>
                    <a:pt x="67" y="59"/>
                  </a:cubicBezTo>
                  <a:close/>
                  <a:moveTo>
                    <a:pt x="115" y="80"/>
                  </a:moveTo>
                  <a:cubicBezTo>
                    <a:pt x="103" y="80"/>
                    <a:pt x="101" y="88"/>
                    <a:pt x="101" y="88"/>
                  </a:cubicBezTo>
                  <a:cubicBezTo>
                    <a:pt x="101" y="80"/>
                    <a:pt x="101" y="80"/>
                    <a:pt x="101" y="80"/>
                  </a:cubicBezTo>
                  <a:cubicBezTo>
                    <a:pt x="84" y="80"/>
                    <a:pt x="84" y="80"/>
                    <a:pt x="84" y="80"/>
                  </a:cubicBezTo>
                  <a:cubicBezTo>
                    <a:pt x="84" y="126"/>
                    <a:pt x="84" y="126"/>
                    <a:pt x="84" y="126"/>
                  </a:cubicBezTo>
                  <a:cubicBezTo>
                    <a:pt x="101" y="126"/>
                    <a:pt x="101" y="126"/>
                    <a:pt x="101" y="126"/>
                  </a:cubicBezTo>
                  <a:cubicBezTo>
                    <a:pt x="101" y="101"/>
                    <a:pt x="101" y="101"/>
                    <a:pt x="101" y="101"/>
                  </a:cubicBezTo>
                  <a:cubicBezTo>
                    <a:pt x="101" y="101"/>
                    <a:pt x="101" y="93"/>
                    <a:pt x="108" y="93"/>
                  </a:cubicBezTo>
                  <a:cubicBezTo>
                    <a:pt x="112" y="93"/>
                    <a:pt x="114" y="96"/>
                    <a:pt x="114" y="101"/>
                  </a:cubicBezTo>
                  <a:cubicBezTo>
                    <a:pt x="114" y="126"/>
                    <a:pt x="114" y="126"/>
                    <a:pt x="114" y="126"/>
                  </a:cubicBezTo>
                  <a:cubicBezTo>
                    <a:pt x="130" y="126"/>
                    <a:pt x="130" y="126"/>
                    <a:pt x="130" y="126"/>
                  </a:cubicBezTo>
                  <a:cubicBezTo>
                    <a:pt x="130" y="101"/>
                    <a:pt x="130" y="101"/>
                    <a:pt x="130" y="101"/>
                  </a:cubicBezTo>
                  <a:cubicBezTo>
                    <a:pt x="130" y="88"/>
                    <a:pt x="125" y="80"/>
                    <a:pt x="115" y="80"/>
                  </a:cubicBezTo>
                  <a:close/>
                  <a:moveTo>
                    <a:pt x="92" y="0"/>
                  </a:moveTo>
                  <a:cubicBezTo>
                    <a:pt x="41" y="0"/>
                    <a:pt x="0" y="41"/>
                    <a:pt x="0" y="93"/>
                  </a:cubicBezTo>
                  <a:cubicBezTo>
                    <a:pt x="0" y="144"/>
                    <a:pt x="41" y="186"/>
                    <a:pt x="92" y="186"/>
                  </a:cubicBezTo>
                  <a:cubicBezTo>
                    <a:pt x="144" y="186"/>
                    <a:pt x="185" y="144"/>
                    <a:pt x="185" y="93"/>
                  </a:cubicBezTo>
                  <a:cubicBezTo>
                    <a:pt x="185" y="41"/>
                    <a:pt x="144" y="0"/>
                    <a:pt x="92" y="0"/>
                  </a:cubicBezTo>
                  <a:close/>
                  <a:moveTo>
                    <a:pt x="92" y="177"/>
                  </a:moveTo>
                  <a:cubicBezTo>
                    <a:pt x="46" y="177"/>
                    <a:pt x="8" y="139"/>
                    <a:pt x="8" y="93"/>
                  </a:cubicBezTo>
                  <a:cubicBezTo>
                    <a:pt x="8" y="46"/>
                    <a:pt x="46" y="8"/>
                    <a:pt x="92" y="8"/>
                  </a:cubicBezTo>
                  <a:cubicBezTo>
                    <a:pt x="139" y="8"/>
                    <a:pt x="177" y="46"/>
                    <a:pt x="177" y="93"/>
                  </a:cubicBezTo>
                  <a:cubicBezTo>
                    <a:pt x="177" y="139"/>
                    <a:pt x="139" y="177"/>
                    <a:pt x="92" y="177"/>
                  </a:cubicBezTo>
                  <a:close/>
                </a:path>
              </a:pathLst>
            </a:custGeom>
            <a:grpFill/>
            <a:ln>
              <a:noFill/>
            </a:ln>
          </p:spPr>
          <p:txBody>
            <a:bodyPr lIns="34290" tIns="17145" rIns="34290" bIns="17145"/>
            <a:lstStyle/>
            <a:p>
              <a:pPr defTabSz="914217">
                <a:defRPr/>
              </a:pPr>
              <a:endParaRPr lang="en-US" sz="900" dirty="0">
                <a:latin typeface="Lato Light"/>
                <a:cs typeface="Lato Light"/>
              </a:endParaRPr>
            </a:p>
          </p:txBody>
        </p:sp>
        <p:grpSp>
          <p:nvGrpSpPr>
            <p:cNvPr id="12" name="Group 68">
              <a:extLst>
                <a:ext uri="{FF2B5EF4-FFF2-40B4-BE49-F238E27FC236}">
                  <a16:creationId xmlns:a16="http://schemas.microsoft.com/office/drawing/2014/main" id="{F704EB8A-239E-4D3C-BB9F-DC17CA5085CE}"/>
                </a:ext>
              </a:extLst>
            </p:cNvPr>
            <p:cNvGrpSpPr>
              <a:grpSpLocks/>
            </p:cNvGrpSpPr>
            <p:nvPr/>
          </p:nvGrpSpPr>
          <p:grpSpPr bwMode="auto">
            <a:xfrm>
              <a:off x="3215073" y="10726581"/>
              <a:ext cx="756797" cy="755999"/>
              <a:chOff x="7408018" y="7017268"/>
              <a:chExt cx="1340715" cy="1339301"/>
            </a:xfrm>
            <a:grpFill/>
          </p:grpSpPr>
          <p:sp>
            <p:nvSpPr>
              <p:cNvPr id="13" name="Freeform 16">
                <a:extLst>
                  <a:ext uri="{FF2B5EF4-FFF2-40B4-BE49-F238E27FC236}">
                    <a16:creationId xmlns:a16="http://schemas.microsoft.com/office/drawing/2014/main" id="{586E14DC-6005-4B00-9C3B-05D68DF1C385}"/>
                  </a:ext>
                </a:extLst>
              </p:cNvPr>
              <p:cNvSpPr>
                <a:spLocks/>
              </p:cNvSpPr>
              <p:nvPr/>
            </p:nvSpPr>
            <p:spPr bwMode="auto">
              <a:xfrm>
                <a:off x="7832437" y="7467441"/>
                <a:ext cx="553714" cy="452999"/>
              </a:xfrm>
              <a:custGeom>
                <a:avLst/>
                <a:gdLst/>
                <a:ahLst/>
                <a:cxnLst>
                  <a:cxn ang="0">
                    <a:pos x="174" y="0"/>
                  </a:cxn>
                  <a:cxn ang="0">
                    <a:pos x="216" y="16"/>
                  </a:cxn>
                  <a:cxn ang="0">
                    <a:pos x="243" y="7"/>
                  </a:cxn>
                  <a:cxn ang="0">
                    <a:pos x="249" y="4"/>
                  </a:cxn>
                  <a:cxn ang="0">
                    <a:pos x="232" y="29"/>
                  </a:cxn>
                  <a:cxn ang="0">
                    <a:pos x="226" y="33"/>
                  </a:cxn>
                  <a:cxn ang="0">
                    <a:pos x="226" y="33"/>
                  </a:cxn>
                  <a:cxn ang="0">
                    <a:pos x="256" y="25"/>
                  </a:cxn>
                  <a:cxn ang="0">
                    <a:pos x="256" y="25"/>
                  </a:cxn>
                  <a:cxn ang="0">
                    <a:pos x="238" y="45"/>
                  </a:cxn>
                  <a:cxn ang="0">
                    <a:pos x="230" y="52"/>
                  </a:cxn>
                  <a:cxn ang="0">
                    <a:pos x="228" y="85"/>
                  </a:cxn>
                  <a:cxn ang="0">
                    <a:pos x="125" y="202"/>
                  </a:cxn>
                  <a:cxn ang="0">
                    <a:pos x="50" y="205"/>
                  </a:cxn>
                  <a:cxn ang="0">
                    <a:pos x="19" y="195"/>
                  </a:cxn>
                  <a:cxn ang="0">
                    <a:pos x="5" y="187"/>
                  </a:cxn>
                  <a:cxn ang="0">
                    <a:pos x="0" y="184"/>
                  </a:cxn>
                  <a:cxn ang="0">
                    <a:pos x="17" y="185"/>
                  </a:cxn>
                  <a:cxn ang="0">
                    <a:pos x="32" y="183"/>
                  </a:cxn>
                  <a:cxn ang="0">
                    <a:pos x="63" y="172"/>
                  </a:cxn>
                  <a:cxn ang="0">
                    <a:pos x="78" y="162"/>
                  </a:cxn>
                  <a:cxn ang="0">
                    <a:pos x="62" y="160"/>
                  </a:cxn>
                  <a:cxn ang="0">
                    <a:pos x="29" y="126"/>
                  </a:cxn>
                  <a:cxn ang="0">
                    <a:pos x="52" y="125"/>
                  </a:cxn>
                  <a:cxn ang="0">
                    <a:pos x="35" y="118"/>
                  </a:cxn>
                  <a:cxn ang="0">
                    <a:pos x="10" y="73"/>
                  </a:cxn>
                  <a:cxn ang="0">
                    <a:pos x="16" y="76"/>
                  </a:cxn>
                  <a:cxn ang="0">
                    <a:pos x="27" y="79"/>
                  </a:cxn>
                  <a:cxn ang="0">
                    <a:pos x="34" y="79"/>
                  </a:cxn>
                  <a:cxn ang="0">
                    <a:pos x="33" y="79"/>
                  </a:cxn>
                  <a:cxn ang="0">
                    <a:pos x="24" y="71"/>
                  </a:cxn>
                  <a:cxn ang="0">
                    <a:pos x="12" y="23"/>
                  </a:cxn>
                  <a:cxn ang="0">
                    <a:pos x="18" y="10"/>
                  </a:cxn>
                  <a:cxn ang="0">
                    <a:pos x="18" y="10"/>
                  </a:cxn>
                  <a:cxn ang="0">
                    <a:pos x="23" y="15"/>
                  </a:cxn>
                  <a:cxn ang="0">
                    <a:pos x="38" y="30"/>
                  </a:cxn>
                  <a:cxn ang="0">
                    <a:pos x="103" y="61"/>
                  </a:cxn>
                  <a:cxn ang="0">
                    <a:pos x="126" y="64"/>
                  </a:cxn>
                  <a:cxn ang="0">
                    <a:pos x="126" y="40"/>
                  </a:cxn>
                  <a:cxn ang="0">
                    <a:pos x="156" y="4"/>
                  </a:cxn>
                  <a:cxn ang="0">
                    <a:pos x="168" y="1"/>
                  </a:cxn>
                  <a:cxn ang="0">
                    <a:pos x="174" y="0"/>
                  </a:cxn>
                </a:cxnLst>
                <a:rect l="0" t="0" r="r" b="b"/>
                <a:pathLst>
                  <a:path w="256" h="210">
                    <a:moveTo>
                      <a:pt x="174" y="0"/>
                    </a:moveTo>
                    <a:cubicBezTo>
                      <a:pt x="194" y="0"/>
                      <a:pt x="205" y="7"/>
                      <a:pt x="216" y="16"/>
                    </a:cubicBezTo>
                    <a:cubicBezTo>
                      <a:pt x="224" y="16"/>
                      <a:pt x="236" y="11"/>
                      <a:pt x="243" y="7"/>
                    </a:cubicBezTo>
                    <a:cubicBezTo>
                      <a:pt x="245" y="6"/>
                      <a:pt x="247" y="5"/>
                      <a:pt x="249" y="4"/>
                    </a:cubicBezTo>
                    <a:cubicBezTo>
                      <a:pt x="245" y="14"/>
                      <a:pt x="240" y="22"/>
                      <a:pt x="232" y="29"/>
                    </a:cubicBezTo>
                    <a:cubicBezTo>
                      <a:pt x="230" y="30"/>
                      <a:pt x="229" y="32"/>
                      <a:pt x="226" y="33"/>
                    </a:cubicBezTo>
                    <a:cubicBezTo>
                      <a:pt x="226" y="33"/>
                      <a:pt x="226" y="33"/>
                      <a:pt x="226" y="33"/>
                    </a:cubicBezTo>
                    <a:cubicBezTo>
                      <a:pt x="238" y="33"/>
                      <a:pt x="247" y="27"/>
                      <a:pt x="256" y="25"/>
                    </a:cubicBezTo>
                    <a:cubicBezTo>
                      <a:pt x="256" y="25"/>
                      <a:pt x="256" y="25"/>
                      <a:pt x="256" y="25"/>
                    </a:cubicBezTo>
                    <a:cubicBezTo>
                      <a:pt x="251" y="32"/>
                      <a:pt x="245" y="40"/>
                      <a:pt x="238" y="45"/>
                    </a:cubicBezTo>
                    <a:cubicBezTo>
                      <a:pt x="235" y="47"/>
                      <a:pt x="233" y="50"/>
                      <a:pt x="230" y="52"/>
                    </a:cubicBezTo>
                    <a:cubicBezTo>
                      <a:pt x="230" y="64"/>
                      <a:pt x="230" y="75"/>
                      <a:pt x="228" y="85"/>
                    </a:cubicBezTo>
                    <a:cubicBezTo>
                      <a:pt x="214" y="144"/>
                      <a:pt x="180" y="184"/>
                      <a:pt x="125" y="202"/>
                    </a:cubicBezTo>
                    <a:cubicBezTo>
                      <a:pt x="105" y="208"/>
                      <a:pt x="73" y="210"/>
                      <a:pt x="50" y="205"/>
                    </a:cubicBezTo>
                    <a:cubicBezTo>
                      <a:pt x="39" y="202"/>
                      <a:pt x="29" y="199"/>
                      <a:pt x="19" y="195"/>
                    </a:cubicBezTo>
                    <a:cubicBezTo>
                      <a:pt x="14" y="192"/>
                      <a:pt x="9" y="190"/>
                      <a:pt x="5" y="187"/>
                    </a:cubicBezTo>
                    <a:cubicBezTo>
                      <a:pt x="3" y="186"/>
                      <a:pt x="2" y="185"/>
                      <a:pt x="0" y="184"/>
                    </a:cubicBezTo>
                    <a:cubicBezTo>
                      <a:pt x="5" y="184"/>
                      <a:pt x="11" y="186"/>
                      <a:pt x="17" y="185"/>
                    </a:cubicBezTo>
                    <a:cubicBezTo>
                      <a:pt x="22" y="184"/>
                      <a:pt x="27" y="184"/>
                      <a:pt x="32" y="183"/>
                    </a:cubicBezTo>
                    <a:cubicBezTo>
                      <a:pt x="44" y="180"/>
                      <a:pt x="54" y="177"/>
                      <a:pt x="63" y="172"/>
                    </a:cubicBezTo>
                    <a:cubicBezTo>
                      <a:pt x="68" y="169"/>
                      <a:pt x="74" y="166"/>
                      <a:pt x="78" y="162"/>
                    </a:cubicBezTo>
                    <a:cubicBezTo>
                      <a:pt x="72" y="162"/>
                      <a:pt x="66" y="161"/>
                      <a:pt x="62" y="160"/>
                    </a:cubicBezTo>
                    <a:cubicBezTo>
                      <a:pt x="45" y="154"/>
                      <a:pt x="35" y="143"/>
                      <a:pt x="29" y="126"/>
                    </a:cubicBezTo>
                    <a:cubicBezTo>
                      <a:pt x="34" y="127"/>
                      <a:pt x="49" y="128"/>
                      <a:pt x="52" y="125"/>
                    </a:cubicBezTo>
                    <a:cubicBezTo>
                      <a:pt x="46" y="125"/>
                      <a:pt x="39" y="121"/>
                      <a:pt x="35" y="118"/>
                    </a:cubicBezTo>
                    <a:cubicBezTo>
                      <a:pt x="21" y="109"/>
                      <a:pt x="10" y="95"/>
                      <a:pt x="10" y="73"/>
                    </a:cubicBezTo>
                    <a:cubicBezTo>
                      <a:pt x="12" y="74"/>
                      <a:pt x="14" y="75"/>
                      <a:pt x="16" y="76"/>
                    </a:cubicBezTo>
                    <a:cubicBezTo>
                      <a:pt x="19" y="77"/>
                      <a:pt x="22" y="78"/>
                      <a:pt x="27" y="79"/>
                    </a:cubicBezTo>
                    <a:cubicBezTo>
                      <a:pt x="28" y="79"/>
                      <a:pt x="32" y="80"/>
                      <a:pt x="34" y="79"/>
                    </a:cubicBezTo>
                    <a:cubicBezTo>
                      <a:pt x="33" y="79"/>
                      <a:pt x="33" y="79"/>
                      <a:pt x="33" y="79"/>
                    </a:cubicBezTo>
                    <a:cubicBezTo>
                      <a:pt x="31" y="76"/>
                      <a:pt x="26" y="74"/>
                      <a:pt x="24" y="71"/>
                    </a:cubicBezTo>
                    <a:cubicBezTo>
                      <a:pt x="15" y="60"/>
                      <a:pt x="7" y="43"/>
                      <a:pt x="12" y="23"/>
                    </a:cubicBezTo>
                    <a:cubicBezTo>
                      <a:pt x="13" y="18"/>
                      <a:pt x="15" y="14"/>
                      <a:pt x="18" y="10"/>
                    </a:cubicBezTo>
                    <a:cubicBezTo>
                      <a:pt x="18" y="10"/>
                      <a:pt x="18" y="10"/>
                      <a:pt x="18" y="10"/>
                    </a:cubicBezTo>
                    <a:cubicBezTo>
                      <a:pt x="19" y="12"/>
                      <a:pt x="21" y="13"/>
                      <a:pt x="23" y="15"/>
                    </a:cubicBezTo>
                    <a:cubicBezTo>
                      <a:pt x="27" y="21"/>
                      <a:pt x="33" y="26"/>
                      <a:pt x="38" y="30"/>
                    </a:cubicBezTo>
                    <a:cubicBezTo>
                      <a:pt x="57" y="45"/>
                      <a:pt x="75" y="54"/>
                      <a:pt x="103" y="61"/>
                    </a:cubicBezTo>
                    <a:cubicBezTo>
                      <a:pt x="110" y="63"/>
                      <a:pt x="118" y="64"/>
                      <a:pt x="126" y="64"/>
                    </a:cubicBezTo>
                    <a:cubicBezTo>
                      <a:pt x="124" y="57"/>
                      <a:pt x="124" y="46"/>
                      <a:pt x="126" y="40"/>
                    </a:cubicBezTo>
                    <a:cubicBezTo>
                      <a:pt x="131" y="23"/>
                      <a:pt x="141" y="11"/>
                      <a:pt x="156" y="4"/>
                    </a:cubicBezTo>
                    <a:cubicBezTo>
                      <a:pt x="160" y="3"/>
                      <a:pt x="164" y="2"/>
                      <a:pt x="168" y="1"/>
                    </a:cubicBezTo>
                    <a:cubicBezTo>
                      <a:pt x="170" y="1"/>
                      <a:pt x="172" y="0"/>
                      <a:pt x="174" y="0"/>
                    </a:cubicBezTo>
                  </a:path>
                </a:pathLst>
              </a:custGeom>
              <a:grpFill/>
              <a:ln w="9525">
                <a:noFill/>
                <a:round/>
                <a:headEnd/>
                <a:tailEnd/>
              </a:ln>
            </p:spPr>
            <p:txBody>
              <a:bodyPr/>
              <a:lstStyle/>
              <a:p>
                <a:pPr defTabSz="914217">
                  <a:defRPr/>
                </a:pPr>
                <a:endParaRPr lang="en-US" sz="900" dirty="0">
                  <a:latin typeface="Lato Light"/>
                  <a:cs typeface="Lato Light"/>
                </a:endParaRPr>
              </a:p>
            </p:txBody>
          </p:sp>
          <p:sp>
            <p:nvSpPr>
              <p:cNvPr id="14" name="Oval 74">
                <a:extLst>
                  <a:ext uri="{FF2B5EF4-FFF2-40B4-BE49-F238E27FC236}">
                    <a16:creationId xmlns:a16="http://schemas.microsoft.com/office/drawing/2014/main" id="{FFAEFC99-B3A1-4C1F-98A9-2CEECE2CF16F}"/>
                  </a:ext>
                </a:extLst>
              </p:cNvPr>
              <p:cNvSpPr/>
              <p:nvPr/>
            </p:nvSpPr>
            <p:spPr>
              <a:xfrm>
                <a:off x="7408018" y="7017268"/>
                <a:ext cx="1340715" cy="1339301"/>
              </a:xfrm>
              <a:prstGeom prst="ellipse">
                <a:avLst/>
              </a:prstGeom>
              <a:noFill/>
              <a:ln w="28575" cmpd="sng">
                <a:solidFill>
                  <a:schemeClr val="bg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2200" dirty="0">
                  <a:solidFill>
                    <a:schemeClr val="tx1"/>
                  </a:solidFill>
                  <a:cs typeface="Lato Light"/>
                </a:endParaRPr>
              </a:p>
            </p:txBody>
          </p:sp>
        </p:grpSp>
      </p:grpSp>
      <p:grpSp>
        <p:nvGrpSpPr>
          <p:cNvPr id="2" name="Grupo 1">
            <a:extLst>
              <a:ext uri="{FF2B5EF4-FFF2-40B4-BE49-F238E27FC236}">
                <a16:creationId xmlns:a16="http://schemas.microsoft.com/office/drawing/2014/main" id="{35F84E21-4891-486A-A8BC-89CA42EEC65C}"/>
              </a:ext>
            </a:extLst>
          </p:cNvPr>
          <p:cNvGrpSpPr/>
          <p:nvPr/>
        </p:nvGrpSpPr>
        <p:grpSpPr>
          <a:xfrm>
            <a:off x="1985326" y="3424300"/>
            <a:ext cx="8219490" cy="392402"/>
            <a:chOff x="478959" y="4102474"/>
            <a:chExt cx="8219490" cy="392402"/>
          </a:xfrm>
        </p:grpSpPr>
        <p:sp>
          <p:nvSpPr>
            <p:cNvPr id="15" name="Rectangle 58">
              <a:extLst>
                <a:ext uri="{FF2B5EF4-FFF2-40B4-BE49-F238E27FC236}">
                  <a16:creationId xmlns:a16="http://schemas.microsoft.com/office/drawing/2014/main" id="{426474FE-E870-4640-9F61-31D4D8E66EFE}"/>
                </a:ext>
              </a:extLst>
            </p:cNvPr>
            <p:cNvSpPr>
              <a:spLocks noChangeArrowheads="1"/>
            </p:cNvSpPr>
            <p:nvPr/>
          </p:nvSpPr>
          <p:spPr bwMode="auto">
            <a:xfrm>
              <a:off x="787753" y="4125564"/>
              <a:ext cx="965928" cy="36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solidFill>
                    <a:schemeClr val="bg1"/>
                  </a:solidFill>
                </a:rPr>
                <a:t>Address</a:t>
              </a:r>
            </a:p>
          </p:txBody>
        </p:sp>
        <p:sp>
          <p:nvSpPr>
            <p:cNvPr id="16" name="Rectangle 59">
              <a:extLst>
                <a:ext uri="{FF2B5EF4-FFF2-40B4-BE49-F238E27FC236}">
                  <a16:creationId xmlns:a16="http://schemas.microsoft.com/office/drawing/2014/main" id="{D9F3F830-1642-4CF5-B4D0-4DA34D2F28F3}"/>
                </a:ext>
              </a:extLst>
            </p:cNvPr>
            <p:cNvSpPr>
              <a:spLocks noChangeArrowheads="1"/>
            </p:cNvSpPr>
            <p:nvPr/>
          </p:nvSpPr>
          <p:spPr bwMode="auto">
            <a:xfrm>
              <a:off x="3958613" y="4102474"/>
              <a:ext cx="1339427" cy="36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solidFill>
                    <a:schemeClr val="bg1"/>
                  </a:solidFill>
                </a:rPr>
                <a:t>Contact Info</a:t>
              </a:r>
            </a:p>
          </p:txBody>
        </p:sp>
        <p:sp>
          <p:nvSpPr>
            <p:cNvPr id="17" name="Rectangle 60">
              <a:extLst>
                <a:ext uri="{FF2B5EF4-FFF2-40B4-BE49-F238E27FC236}">
                  <a16:creationId xmlns:a16="http://schemas.microsoft.com/office/drawing/2014/main" id="{5BEE8072-BC28-425F-9DA3-553DC5EB5CF4}"/>
                </a:ext>
              </a:extLst>
            </p:cNvPr>
            <p:cNvSpPr>
              <a:spLocks noChangeArrowheads="1"/>
            </p:cNvSpPr>
            <p:nvPr/>
          </p:nvSpPr>
          <p:spPr bwMode="auto">
            <a:xfrm>
              <a:off x="7550998" y="4105647"/>
              <a:ext cx="1147451" cy="36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solidFill>
                    <a:schemeClr val="bg1"/>
                  </a:solidFill>
                </a:rPr>
                <a:t>Telephone</a:t>
              </a:r>
            </a:p>
          </p:txBody>
        </p:sp>
        <p:sp>
          <p:nvSpPr>
            <p:cNvPr id="18" name="Freeform 161">
              <a:extLst>
                <a:ext uri="{FF2B5EF4-FFF2-40B4-BE49-F238E27FC236}">
                  <a16:creationId xmlns:a16="http://schemas.microsoft.com/office/drawing/2014/main" id="{C4F31701-967A-467A-8B6F-E7A4F57205C1}"/>
                </a:ext>
              </a:extLst>
            </p:cNvPr>
            <p:cNvSpPr>
              <a:spLocks noChangeArrowheads="1"/>
            </p:cNvSpPr>
            <p:nvPr/>
          </p:nvSpPr>
          <p:spPr bwMode="auto">
            <a:xfrm>
              <a:off x="478959" y="4151469"/>
              <a:ext cx="253206" cy="328613"/>
            </a:xfrm>
            <a:custGeom>
              <a:avLst/>
              <a:gdLst>
                <a:gd name="T0" fmla="*/ 252583 w 472"/>
                <a:gd name="T1" fmla="*/ 0 h 619"/>
                <a:gd name="T2" fmla="*/ 252583 w 472"/>
                <a:gd name="T3" fmla="*/ 0 h 619"/>
                <a:gd name="T4" fmla="*/ 0 w 472"/>
                <a:gd name="T5" fmla="*/ 249764 h 619"/>
                <a:gd name="T6" fmla="*/ 252583 w 472"/>
                <a:gd name="T7" fmla="*/ 656825 h 619"/>
                <a:gd name="T8" fmla="*/ 504095 w 472"/>
                <a:gd name="T9" fmla="*/ 249764 h 619"/>
                <a:gd name="T10" fmla="*/ 252583 w 472"/>
                <a:gd name="T11" fmla="*/ 0 h 619"/>
                <a:gd name="T12" fmla="*/ 252583 w 472"/>
                <a:gd name="T13" fmla="*/ 594119 h 619"/>
                <a:gd name="T14" fmla="*/ 252583 w 472"/>
                <a:gd name="T15" fmla="*/ 594119 h 619"/>
                <a:gd name="T16" fmla="*/ 48162 w 472"/>
                <a:gd name="T17" fmla="*/ 249764 h 619"/>
                <a:gd name="T18" fmla="*/ 252583 w 472"/>
                <a:gd name="T19" fmla="*/ 30822 h 619"/>
                <a:gd name="T20" fmla="*/ 457003 w 472"/>
                <a:gd name="T21" fmla="*/ 249764 h 619"/>
                <a:gd name="T22" fmla="*/ 252583 w 472"/>
                <a:gd name="T23" fmla="*/ 594119 h 619"/>
                <a:gd name="T24" fmla="*/ 252583 w 472"/>
                <a:gd name="T25" fmla="*/ 140293 h 619"/>
                <a:gd name="T26" fmla="*/ 252583 w 472"/>
                <a:gd name="T27" fmla="*/ 140293 h 619"/>
                <a:gd name="T28" fmla="*/ 142345 w 472"/>
                <a:gd name="T29" fmla="*/ 249764 h 619"/>
                <a:gd name="T30" fmla="*/ 252583 w 472"/>
                <a:gd name="T31" fmla="*/ 343292 h 619"/>
                <a:gd name="T32" fmla="*/ 362820 w 472"/>
                <a:gd name="T33" fmla="*/ 249764 h 619"/>
                <a:gd name="T34" fmla="*/ 252583 w 472"/>
                <a:gd name="T35" fmla="*/ 140293 h 619"/>
                <a:gd name="T36" fmla="*/ 252583 w 472"/>
                <a:gd name="T37" fmla="*/ 312470 h 619"/>
                <a:gd name="T38" fmla="*/ 252583 w 472"/>
                <a:gd name="T39" fmla="*/ 312470 h 619"/>
                <a:gd name="T40" fmla="*/ 189437 w 472"/>
                <a:gd name="T41" fmla="*/ 249764 h 619"/>
                <a:gd name="T42" fmla="*/ 252583 w 472"/>
                <a:gd name="T43" fmla="*/ 187057 h 619"/>
                <a:gd name="T44" fmla="*/ 315728 w 472"/>
                <a:gd name="T45" fmla="*/ 249764 h 619"/>
                <a:gd name="T46" fmla="*/ 252583 w 472"/>
                <a:gd name="T47" fmla="*/ 312470 h 619"/>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472" h="619">
                  <a:moveTo>
                    <a:pt x="236" y="0"/>
                  </a:moveTo>
                  <a:lnTo>
                    <a:pt x="236" y="0"/>
                  </a:lnTo>
                  <a:cubicBezTo>
                    <a:pt x="104" y="0"/>
                    <a:pt x="0" y="103"/>
                    <a:pt x="0" y="235"/>
                  </a:cubicBezTo>
                  <a:cubicBezTo>
                    <a:pt x="0" y="323"/>
                    <a:pt x="192" y="618"/>
                    <a:pt x="236" y="618"/>
                  </a:cubicBezTo>
                  <a:cubicBezTo>
                    <a:pt x="280" y="618"/>
                    <a:pt x="471" y="323"/>
                    <a:pt x="471" y="235"/>
                  </a:cubicBezTo>
                  <a:cubicBezTo>
                    <a:pt x="471" y="103"/>
                    <a:pt x="368" y="0"/>
                    <a:pt x="236" y="0"/>
                  </a:cubicBezTo>
                  <a:close/>
                  <a:moveTo>
                    <a:pt x="236" y="559"/>
                  </a:moveTo>
                  <a:lnTo>
                    <a:pt x="236" y="559"/>
                  </a:lnTo>
                  <a:cubicBezTo>
                    <a:pt x="207" y="559"/>
                    <a:pt x="45" y="309"/>
                    <a:pt x="45" y="235"/>
                  </a:cubicBezTo>
                  <a:cubicBezTo>
                    <a:pt x="45" y="117"/>
                    <a:pt x="133" y="29"/>
                    <a:pt x="236" y="29"/>
                  </a:cubicBezTo>
                  <a:cubicBezTo>
                    <a:pt x="339" y="29"/>
                    <a:pt x="427" y="117"/>
                    <a:pt x="427" y="235"/>
                  </a:cubicBezTo>
                  <a:cubicBezTo>
                    <a:pt x="427" y="309"/>
                    <a:pt x="266" y="559"/>
                    <a:pt x="236" y="559"/>
                  </a:cubicBezTo>
                  <a:close/>
                  <a:moveTo>
                    <a:pt x="236" y="132"/>
                  </a:moveTo>
                  <a:lnTo>
                    <a:pt x="236" y="132"/>
                  </a:lnTo>
                  <a:cubicBezTo>
                    <a:pt x="177" y="132"/>
                    <a:pt x="133" y="176"/>
                    <a:pt x="133" y="235"/>
                  </a:cubicBezTo>
                  <a:cubicBezTo>
                    <a:pt x="133" y="279"/>
                    <a:pt x="177" y="323"/>
                    <a:pt x="236" y="323"/>
                  </a:cubicBezTo>
                  <a:cubicBezTo>
                    <a:pt x="295" y="323"/>
                    <a:pt x="339" y="279"/>
                    <a:pt x="339" y="235"/>
                  </a:cubicBezTo>
                  <a:cubicBezTo>
                    <a:pt x="339" y="176"/>
                    <a:pt x="295" y="132"/>
                    <a:pt x="236" y="132"/>
                  </a:cubicBezTo>
                  <a:close/>
                  <a:moveTo>
                    <a:pt x="236" y="294"/>
                  </a:moveTo>
                  <a:lnTo>
                    <a:pt x="236" y="294"/>
                  </a:lnTo>
                  <a:cubicBezTo>
                    <a:pt x="207" y="294"/>
                    <a:pt x="177" y="264"/>
                    <a:pt x="177" y="235"/>
                  </a:cubicBezTo>
                  <a:cubicBezTo>
                    <a:pt x="177" y="191"/>
                    <a:pt x="207" y="176"/>
                    <a:pt x="236" y="176"/>
                  </a:cubicBezTo>
                  <a:cubicBezTo>
                    <a:pt x="266" y="176"/>
                    <a:pt x="295" y="191"/>
                    <a:pt x="295" y="235"/>
                  </a:cubicBezTo>
                  <a:cubicBezTo>
                    <a:pt x="295" y="264"/>
                    <a:pt x="266" y="294"/>
                    <a:pt x="236" y="294"/>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dirty="0"/>
            </a:p>
          </p:txBody>
        </p:sp>
        <p:sp>
          <p:nvSpPr>
            <p:cNvPr id="19" name="Freeform 185">
              <a:extLst>
                <a:ext uri="{FF2B5EF4-FFF2-40B4-BE49-F238E27FC236}">
                  <a16:creationId xmlns:a16="http://schemas.microsoft.com/office/drawing/2014/main" id="{6C8C5EDD-354C-4819-A92D-1F00566DE00E}"/>
                </a:ext>
              </a:extLst>
            </p:cNvPr>
            <p:cNvSpPr>
              <a:spLocks noChangeArrowheads="1"/>
            </p:cNvSpPr>
            <p:nvPr/>
          </p:nvSpPr>
          <p:spPr bwMode="auto">
            <a:xfrm>
              <a:off x="3741125" y="4202486"/>
              <a:ext cx="289719" cy="221457"/>
            </a:xfrm>
            <a:custGeom>
              <a:avLst/>
              <a:gdLst>
                <a:gd name="T0" fmla="*/ 509661 w 619"/>
                <a:gd name="T1" fmla="*/ 0 h 472"/>
                <a:gd name="T2" fmla="*/ 509661 w 619"/>
                <a:gd name="T3" fmla="*/ 0 h 472"/>
                <a:gd name="T4" fmla="*/ 68267 w 619"/>
                <a:gd name="T5" fmla="*/ 0 h 472"/>
                <a:gd name="T6" fmla="*/ 0 w 619"/>
                <a:gd name="T7" fmla="*/ 68485 h 472"/>
                <a:gd name="T8" fmla="*/ 0 w 619"/>
                <a:gd name="T9" fmla="*/ 372444 h 472"/>
                <a:gd name="T10" fmla="*/ 68267 w 619"/>
                <a:gd name="T11" fmla="*/ 441867 h 472"/>
                <a:gd name="T12" fmla="*/ 509661 w 619"/>
                <a:gd name="T13" fmla="*/ 441867 h 472"/>
                <a:gd name="T14" fmla="*/ 577928 w 619"/>
                <a:gd name="T15" fmla="*/ 372444 h 472"/>
                <a:gd name="T16" fmla="*/ 577928 w 619"/>
                <a:gd name="T17" fmla="*/ 68485 h 472"/>
                <a:gd name="T18" fmla="*/ 509661 w 619"/>
                <a:gd name="T19" fmla="*/ 0 h 472"/>
                <a:gd name="T20" fmla="*/ 522754 w 619"/>
                <a:gd name="T21" fmla="*/ 41278 h 472"/>
                <a:gd name="T22" fmla="*/ 522754 w 619"/>
                <a:gd name="T23" fmla="*/ 41278 h 472"/>
                <a:gd name="T24" fmla="*/ 288964 w 619"/>
                <a:gd name="T25" fmla="*/ 220464 h 472"/>
                <a:gd name="T26" fmla="*/ 55174 w 619"/>
                <a:gd name="T27" fmla="*/ 41278 h 472"/>
                <a:gd name="T28" fmla="*/ 522754 w 619"/>
                <a:gd name="T29" fmla="*/ 41278 h 472"/>
                <a:gd name="T30" fmla="*/ 27120 w 619"/>
                <a:gd name="T31" fmla="*/ 372444 h 472"/>
                <a:gd name="T32" fmla="*/ 27120 w 619"/>
                <a:gd name="T33" fmla="*/ 372444 h 472"/>
                <a:gd name="T34" fmla="*/ 27120 w 619"/>
                <a:gd name="T35" fmla="*/ 68485 h 472"/>
                <a:gd name="T36" fmla="*/ 192643 w 619"/>
                <a:gd name="T37" fmla="*/ 207330 h 472"/>
                <a:gd name="T38" fmla="*/ 27120 w 619"/>
                <a:gd name="T39" fmla="*/ 372444 h 472"/>
                <a:gd name="T40" fmla="*/ 55174 w 619"/>
                <a:gd name="T41" fmla="*/ 400588 h 472"/>
                <a:gd name="T42" fmla="*/ 55174 w 619"/>
                <a:gd name="T43" fmla="*/ 400588 h 472"/>
                <a:gd name="T44" fmla="*/ 220697 w 619"/>
                <a:gd name="T45" fmla="*/ 220464 h 472"/>
                <a:gd name="T46" fmla="*/ 288964 w 619"/>
                <a:gd name="T47" fmla="*/ 275815 h 472"/>
                <a:gd name="T48" fmla="*/ 344138 w 619"/>
                <a:gd name="T49" fmla="*/ 220464 h 472"/>
                <a:gd name="T50" fmla="*/ 522754 w 619"/>
                <a:gd name="T51" fmla="*/ 400588 h 472"/>
                <a:gd name="T52" fmla="*/ 55174 w 619"/>
                <a:gd name="T53" fmla="*/ 400588 h 472"/>
                <a:gd name="T54" fmla="*/ 550808 w 619"/>
                <a:gd name="T55" fmla="*/ 372444 h 472"/>
                <a:gd name="T56" fmla="*/ 550808 w 619"/>
                <a:gd name="T57" fmla="*/ 372444 h 472"/>
                <a:gd name="T58" fmla="*/ 550808 w 619"/>
                <a:gd name="T59" fmla="*/ 372444 h 472"/>
                <a:gd name="T60" fmla="*/ 385285 w 619"/>
                <a:gd name="T61" fmla="*/ 207330 h 472"/>
                <a:gd name="T62" fmla="*/ 550808 w 619"/>
                <a:gd name="T63" fmla="*/ 68485 h 472"/>
                <a:gd name="T64" fmla="*/ 550808 w 619"/>
                <a:gd name="T65" fmla="*/ 372444 h 47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619" h="472">
                  <a:moveTo>
                    <a:pt x="545" y="0"/>
                  </a:moveTo>
                  <a:lnTo>
                    <a:pt x="545" y="0"/>
                  </a:lnTo>
                  <a:cubicBezTo>
                    <a:pt x="73" y="0"/>
                    <a:pt x="73" y="0"/>
                    <a:pt x="73" y="0"/>
                  </a:cubicBezTo>
                  <a:cubicBezTo>
                    <a:pt x="29" y="0"/>
                    <a:pt x="0" y="30"/>
                    <a:pt x="0" y="73"/>
                  </a:cubicBezTo>
                  <a:cubicBezTo>
                    <a:pt x="0" y="397"/>
                    <a:pt x="0" y="397"/>
                    <a:pt x="0" y="397"/>
                  </a:cubicBezTo>
                  <a:cubicBezTo>
                    <a:pt x="0" y="442"/>
                    <a:pt x="29" y="471"/>
                    <a:pt x="73" y="471"/>
                  </a:cubicBezTo>
                  <a:cubicBezTo>
                    <a:pt x="545" y="471"/>
                    <a:pt x="545" y="471"/>
                    <a:pt x="545" y="471"/>
                  </a:cubicBezTo>
                  <a:cubicBezTo>
                    <a:pt x="589" y="471"/>
                    <a:pt x="618" y="442"/>
                    <a:pt x="618" y="397"/>
                  </a:cubicBezTo>
                  <a:cubicBezTo>
                    <a:pt x="618" y="73"/>
                    <a:pt x="618" y="73"/>
                    <a:pt x="618" y="73"/>
                  </a:cubicBezTo>
                  <a:cubicBezTo>
                    <a:pt x="618" y="30"/>
                    <a:pt x="589" y="0"/>
                    <a:pt x="545" y="0"/>
                  </a:cubicBezTo>
                  <a:close/>
                  <a:moveTo>
                    <a:pt x="559" y="44"/>
                  </a:moveTo>
                  <a:lnTo>
                    <a:pt x="559" y="44"/>
                  </a:lnTo>
                  <a:cubicBezTo>
                    <a:pt x="309" y="235"/>
                    <a:pt x="309" y="235"/>
                    <a:pt x="309" y="235"/>
                  </a:cubicBezTo>
                  <a:cubicBezTo>
                    <a:pt x="59" y="44"/>
                    <a:pt x="59" y="44"/>
                    <a:pt x="59" y="44"/>
                  </a:cubicBezTo>
                  <a:lnTo>
                    <a:pt x="559" y="44"/>
                  </a:lnTo>
                  <a:close/>
                  <a:moveTo>
                    <a:pt x="29" y="397"/>
                  </a:moveTo>
                  <a:lnTo>
                    <a:pt x="29" y="397"/>
                  </a:lnTo>
                  <a:cubicBezTo>
                    <a:pt x="29" y="73"/>
                    <a:pt x="29" y="73"/>
                    <a:pt x="29" y="73"/>
                  </a:cubicBezTo>
                  <a:cubicBezTo>
                    <a:pt x="206" y="221"/>
                    <a:pt x="206" y="221"/>
                    <a:pt x="206" y="221"/>
                  </a:cubicBezTo>
                  <a:cubicBezTo>
                    <a:pt x="29" y="397"/>
                    <a:pt x="29" y="397"/>
                    <a:pt x="29" y="397"/>
                  </a:cubicBezTo>
                  <a:close/>
                  <a:moveTo>
                    <a:pt x="59" y="427"/>
                  </a:moveTo>
                  <a:lnTo>
                    <a:pt x="59" y="427"/>
                  </a:lnTo>
                  <a:cubicBezTo>
                    <a:pt x="236" y="235"/>
                    <a:pt x="236" y="235"/>
                    <a:pt x="236" y="235"/>
                  </a:cubicBezTo>
                  <a:cubicBezTo>
                    <a:pt x="309" y="294"/>
                    <a:pt x="309" y="294"/>
                    <a:pt x="309" y="294"/>
                  </a:cubicBezTo>
                  <a:cubicBezTo>
                    <a:pt x="368" y="235"/>
                    <a:pt x="368" y="235"/>
                    <a:pt x="368" y="235"/>
                  </a:cubicBezTo>
                  <a:cubicBezTo>
                    <a:pt x="559" y="427"/>
                    <a:pt x="559" y="427"/>
                    <a:pt x="559" y="427"/>
                  </a:cubicBezTo>
                  <a:cubicBezTo>
                    <a:pt x="545" y="427"/>
                    <a:pt x="73" y="427"/>
                    <a:pt x="59" y="427"/>
                  </a:cubicBezTo>
                  <a:close/>
                  <a:moveTo>
                    <a:pt x="589" y="397"/>
                  </a:moveTo>
                  <a:lnTo>
                    <a:pt x="589" y="397"/>
                  </a:lnTo>
                  <a:cubicBezTo>
                    <a:pt x="412" y="221"/>
                    <a:pt x="412" y="221"/>
                    <a:pt x="412" y="221"/>
                  </a:cubicBezTo>
                  <a:cubicBezTo>
                    <a:pt x="589" y="73"/>
                    <a:pt x="589" y="73"/>
                    <a:pt x="589" y="73"/>
                  </a:cubicBezTo>
                  <a:lnTo>
                    <a:pt x="589" y="397"/>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lIns="45716" tIns="22858" rIns="45716" bIns="22858" anchor="ctr"/>
            <a:lstStyle/>
            <a:p>
              <a:endParaRPr lang="es-MX" sz="900" dirty="0"/>
            </a:p>
          </p:txBody>
        </p:sp>
        <p:sp>
          <p:nvSpPr>
            <p:cNvPr id="20" name="Freeform 178">
              <a:extLst>
                <a:ext uri="{FF2B5EF4-FFF2-40B4-BE49-F238E27FC236}">
                  <a16:creationId xmlns:a16="http://schemas.microsoft.com/office/drawing/2014/main" id="{64305A20-9958-4437-8259-FC9DA59E91D1}"/>
                </a:ext>
              </a:extLst>
            </p:cNvPr>
            <p:cNvSpPr>
              <a:spLocks noChangeArrowheads="1"/>
            </p:cNvSpPr>
            <p:nvPr/>
          </p:nvSpPr>
          <p:spPr bwMode="auto">
            <a:xfrm>
              <a:off x="7331129" y="4176291"/>
              <a:ext cx="292100" cy="283369"/>
            </a:xfrm>
            <a:custGeom>
              <a:avLst/>
              <a:gdLst>
                <a:gd name="T0" fmla="*/ 603 w 634"/>
                <a:gd name="T1" fmla="*/ 74 h 619"/>
                <a:gd name="T2" fmla="*/ 603 w 634"/>
                <a:gd name="T3" fmla="*/ 74 h 619"/>
                <a:gd name="T4" fmla="*/ 545 w 634"/>
                <a:gd name="T5" fmla="*/ 15 h 619"/>
                <a:gd name="T6" fmla="*/ 486 w 634"/>
                <a:gd name="T7" fmla="*/ 15 h 619"/>
                <a:gd name="T8" fmla="*/ 412 w 634"/>
                <a:gd name="T9" fmla="*/ 133 h 619"/>
                <a:gd name="T10" fmla="*/ 412 w 634"/>
                <a:gd name="T11" fmla="*/ 191 h 619"/>
                <a:gd name="T12" fmla="*/ 441 w 634"/>
                <a:gd name="T13" fmla="*/ 221 h 619"/>
                <a:gd name="T14" fmla="*/ 353 w 634"/>
                <a:gd name="T15" fmla="*/ 324 h 619"/>
                <a:gd name="T16" fmla="*/ 235 w 634"/>
                <a:gd name="T17" fmla="*/ 427 h 619"/>
                <a:gd name="T18" fmla="*/ 191 w 634"/>
                <a:gd name="T19" fmla="*/ 397 h 619"/>
                <a:gd name="T20" fmla="*/ 132 w 634"/>
                <a:gd name="T21" fmla="*/ 397 h 619"/>
                <a:gd name="T22" fmla="*/ 29 w 634"/>
                <a:gd name="T23" fmla="*/ 486 h 619"/>
                <a:gd name="T24" fmla="*/ 29 w 634"/>
                <a:gd name="T25" fmla="*/ 530 h 619"/>
                <a:gd name="T26" fmla="*/ 88 w 634"/>
                <a:gd name="T27" fmla="*/ 589 h 619"/>
                <a:gd name="T28" fmla="*/ 191 w 634"/>
                <a:gd name="T29" fmla="*/ 589 h 619"/>
                <a:gd name="T30" fmla="*/ 427 w 634"/>
                <a:gd name="T31" fmla="*/ 412 h 619"/>
                <a:gd name="T32" fmla="*/ 603 w 634"/>
                <a:gd name="T33" fmla="*/ 191 h 619"/>
                <a:gd name="T34" fmla="*/ 603 w 634"/>
                <a:gd name="T35" fmla="*/ 74 h 619"/>
                <a:gd name="T36" fmla="*/ 574 w 634"/>
                <a:gd name="T37" fmla="*/ 162 h 619"/>
                <a:gd name="T38" fmla="*/ 574 w 634"/>
                <a:gd name="T39" fmla="*/ 162 h 619"/>
                <a:gd name="T40" fmla="*/ 412 w 634"/>
                <a:gd name="T41" fmla="*/ 383 h 619"/>
                <a:gd name="T42" fmla="*/ 162 w 634"/>
                <a:gd name="T43" fmla="*/ 559 h 619"/>
                <a:gd name="T44" fmla="*/ 103 w 634"/>
                <a:gd name="T45" fmla="*/ 559 h 619"/>
                <a:gd name="T46" fmla="*/ 73 w 634"/>
                <a:gd name="T47" fmla="*/ 530 h 619"/>
                <a:gd name="T48" fmla="*/ 73 w 634"/>
                <a:gd name="T49" fmla="*/ 486 h 619"/>
                <a:gd name="T50" fmla="*/ 147 w 634"/>
                <a:gd name="T51" fmla="*/ 442 h 619"/>
                <a:gd name="T52" fmla="*/ 177 w 634"/>
                <a:gd name="T53" fmla="*/ 442 h 619"/>
                <a:gd name="T54" fmla="*/ 221 w 634"/>
                <a:gd name="T55" fmla="*/ 486 h 619"/>
                <a:gd name="T56" fmla="*/ 500 w 634"/>
                <a:gd name="T57" fmla="*/ 221 h 619"/>
                <a:gd name="T58" fmla="*/ 441 w 634"/>
                <a:gd name="T59" fmla="*/ 176 h 619"/>
                <a:gd name="T60" fmla="*/ 441 w 634"/>
                <a:gd name="T61" fmla="*/ 133 h 619"/>
                <a:gd name="T62" fmla="*/ 500 w 634"/>
                <a:gd name="T63" fmla="*/ 59 h 619"/>
                <a:gd name="T64" fmla="*/ 545 w 634"/>
                <a:gd name="T65" fmla="*/ 59 h 619"/>
                <a:gd name="T66" fmla="*/ 574 w 634"/>
                <a:gd name="T67" fmla="*/ 103 h 619"/>
                <a:gd name="T68" fmla="*/ 574 w 634"/>
                <a:gd name="T69" fmla="*/ 162 h 6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634" h="619">
                  <a:moveTo>
                    <a:pt x="603" y="74"/>
                  </a:moveTo>
                  <a:lnTo>
                    <a:pt x="603" y="74"/>
                  </a:lnTo>
                  <a:cubicBezTo>
                    <a:pt x="545" y="15"/>
                    <a:pt x="545" y="15"/>
                    <a:pt x="545" y="15"/>
                  </a:cubicBezTo>
                  <a:cubicBezTo>
                    <a:pt x="530" y="0"/>
                    <a:pt x="500" y="0"/>
                    <a:pt x="486" y="15"/>
                  </a:cubicBezTo>
                  <a:cubicBezTo>
                    <a:pt x="412" y="133"/>
                    <a:pt x="412" y="133"/>
                    <a:pt x="412" y="133"/>
                  </a:cubicBezTo>
                  <a:cubicBezTo>
                    <a:pt x="398" y="147"/>
                    <a:pt x="398" y="176"/>
                    <a:pt x="412" y="191"/>
                  </a:cubicBezTo>
                  <a:cubicBezTo>
                    <a:pt x="441" y="221"/>
                    <a:pt x="441" y="221"/>
                    <a:pt x="441" y="221"/>
                  </a:cubicBezTo>
                  <a:cubicBezTo>
                    <a:pt x="412" y="250"/>
                    <a:pt x="382" y="294"/>
                    <a:pt x="353" y="324"/>
                  </a:cubicBezTo>
                  <a:cubicBezTo>
                    <a:pt x="309" y="368"/>
                    <a:pt x="265" y="397"/>
                    <a:pt x="235" y="427"/>
                  </a:cubicBezTo>
                  <a:cubicBezTo>
                    <a:pt x="191" y="397"/>
                    <a:pt x="191" y="397"/>
                    <a:pt x="191" y="397"/>
                  </a:cubicBezTo>
                  <a:cubicBezTo>
                    <a:pt x="177" y="383"/>
                    <a:pt x="162" y="383"/>
                    <a:pt x="132" y="397"/>
                  </a:cubicBezTo>
                  <a:cubicBezTo>
                    <a:pt x="29" y="486"/>
                    <a:pt x="29" y="486"/>
                    <a:pt x="29" y="486"/>
                  </a:cubicBezTo>
                  <a:cubicBezTo>
                    <a:pt x="0" y="500"/>
                    <a:pt x="15" y="515"/>
                    <a:pt x="29" y="530"/>
                  </a:cubicBezTo>
                  <a:cubicBezTo>
                    <a:pt x="88" y="589"/>
                    <a:pt x="88" y="589"/>
                    <a:pt x="88" y="589"/>
                  </a:cubicBezTo>
                  <a:cubicBezTo>
                    <a:pt x="118" y="618"/>
                    <a:pt x="147" y="618"/>
                    <a:pt x="191" y="589"/>
                  </a:cubicBezTo>
                  <a:cubicBezTo>
                    <a:pt x="191" y="589"/>
                    <a:pt x="324" y="530"/>
                    <a:pt x="427" y="412"/>
                  </a:cubicBezTo>
                  <a:cubicBezTo>
                    <a:pt x="530" y="324"/>
                    <a:pt x="603" y="191"/>
                    <a:pt x="603" y="191"/>
                  </a:cubicBezTo>
                  <a:cubicBezTo>
                    <a:pt x="618" y="147"/>
                    <a:pt x="633" y="103"/>
                    <a:pt x="603" y="74"/>
                  </a:cubicBezTo>
                  <a:close/>
                  <a:moveTo>
                    <a:pt x="574" y="162"/>
                  </a:moveTo>
                  <a:lnTo>
                    <a:pt x="574" y="162"/>
                  </a:lnTo>
                  <a:cubicBezTo>
                    <a:pt x="545" y="221"/>
                    <a:pt x="471" y="324"/>
                    <a:pt x="412" y="383"/>
                  </a:cubicBezTo>
                  <a:cubicBezTo>
                    <a:pt x="339" y="456"/>
                    <a:pt x="162" y="559"/>
                    <a:pt x="162" y="559"/>
                  </a:cubicBezTo>
                  <a:cubicBezTo>
                    <a:pt x="147" y="574"/>
                    <a:pt x="118" y="574"/>
                    <a:pt x="103" y="559"/>
                  </a:cubicBezTo>
                  <a:cubicBezTo>
                    <a:pt x="73" y="530"/>
                    <a:pt x="73" y="530"/>
                    <a:pt x="73" y="530"/>
                  </a:cubicBezTo>
                  <a:cubicBezTo>
                    <a:pt x="59" y="515"/>
                    <a:pt x="59" y="500"/>
                    <a:pt x="73" y="486"/>
                  </a:cubicBezTo>
                  <a:cubicBezTo>
                    <a:pt x="147" y="442"/>
                    <a:pt x="147" y="442"/>
                    <a:pt x="147" y="442"/>
                  </a:cubicBezTo>
                  <a:cubicBezTo>
                    <a:pt x="162" y="427"/>
                    <a:pt x="177" y="427"/>
                    <a:pt x="177" y="442"/>
                  </a:cubicBezTo>
                  <a:cubicBezTo>
                    <a:pt x="221" y="486"/>
                    <a:pt x="221" y="486"/>
                    <a:pt x="221" y="486"/>
                  </a:cubicBezTo>
                  <a:cubicBezTo>
                    <a:pt x="235" y="471"/>
                    <a:pt x="398" y="368"/>
                    <a:pt x="500" y="221"/>
                  </a:cubicBezTo>
                  <a:cubicBezTo>
                    <a:pt x="441" y="176"/>
                    <a:pt x="441" y="176"/>
                    <a:pt x="441" y="176"/>
                  </a:cubicBezTo>
                  <a:cubicBezTo>
                    <a:pt x="441" y="162"/>
                    <a:pt x="441" y="147"/>
                    <a:pt x="441" y="133"/>
                  </a:cubicBezTo>
                  <a:cubicBezTo>
                    <a:pt x="500" y="59"/>
                    <a:pt x="500" y="59"/>
                    <a:pt x="500" y="59"/>
                  </a:cubicBezTo>
                  <a:cubicBezTo>
                    <a:pt x="515" y="44"/>
                    <a:pt x="530" y="59"/>
                    <a:pt x="545" y="59"/>
                  </a:cubicBezTo>
                  <a:cubicBezTo>
                    <a:pt x="574" y="103"/>
                    <a:pt x="574" y="103"/>
                    <a:pt x="574" y="103"/>
                  </a:cubicBezTo>
                  <a:cubicBezTo>
                    <a:pt x="589" y="117"/>
                    <a:pt x="589" y="147"/>
                    <a:pt x="574" y="162"/>
                  </a:cubicBezTo>
                  <a:close/>
                </a:path>
              </a:pathLst>
            </a:custGeom>
            <a:solidFill>
              <a:schemeClr val="bg1"/>
            </a:solidFill>
            <a:ln>
              <a:noFill/>
            </a:ln>
            <a:effectLst/>
          </p:spPr>
          <p:txBody>
            <a:bodyPr wrap="none" lIns="45716" tIns="22858" rIns="45716" bIns="22858" anchor="ctr"/>
            <a:lstStyle/>
            <a:p>
              <a:pPr defTabSz="914217">
                <a:defRPr/>
              </a:pPr>
              <a:endParaRPr lang="en-US" sz="900"/>
            </a:p>
          </p:txBody>
        </p:sp>
      </p:grpSp>
      <p:sp>
        <p:nvSpPr>
          <p:cNvPr id="27" name="CuadroTexto 26">
            <a:extLst>
              <a:ext uri="{FF2B5EF4-FFF2-40B4-BE49-F238E27FC236}">
                <a16:creationId xmlns:a16="http://schemas.microsoft.com/office/drawing/2014/main" id="{8A12C54D-9E5C-4BD4-9E05-24379001D340}"/>
              </a:ext>
            </a:extLst>
          </p:cNvPr>
          <p:cNvSpPr txBox="1"/>
          <p:nvPr/>
        </p:nvSpPr>
        <p:spPr>
          <a:xfrm>
            <a:off x="4109902" y="2237011"/>
            <a:ext cx="3657600" cy="923330"/>
          </a:xfrm>
          <a:prstGeom prst="rect">
            <a:avLst/>
          </a:prstGeom>
          <a:noFill/>
        </p:spPr>
        <p:txBody>
          <a:bodyPr wrap="square" rtlCol="0">
            <a:spAutoFit/>
          </a:bodyPr>
          <a:lstStyle/>
          <a:p>
            <a:pPr algn="ctr"/>
            <a:r>
              <a:rPr lang="en-US" sz="5400" dirty="0">
                <a:solidFill>
                  <a:schemeClr val="bg1"/>
                </a:solidFill>
                <a:latin typeface="Arial Black" panose="020B0A04020102020204" pitchFamily="34" charset="0"/>
              </a:rPr>
              <a:t>THANKS</a:t>
            </a:r>
          </a:p>
        </p:txBody>
      </p:sp>
      <p:sp>
        <p:nvSpPr>
          <p:cNvPr id="28" name="CuadroTexto 27">
            <a:extLst>
              <a:ext uri="{FF2B5EF4-FFF2-40B4-BE49-F238E27FC236}">
                <a16:creationId xmlns:a16="http://schemas.microsoft.com/office/drawing/2014/main" id="{D53256B9-B5D4-441C-850D-87D7020296CA}"/>
              </a:ext>
            </a:extLst>
          </p:cNvPr>
          <p:cNvSpPr txBox="1"/>
          <p:nvPr/>
        </p:nvSpPr>
        <p:spPr>
          <a:xfrm>
            <a:off x="6225761" y="6317303"/>
            <a:ext cx="5544457" cy="369332"/>
          </a:xfrm>
          <a:prstGeom prst="rect">
            <a:avLst/>
          </a:prstGeom>
          <a:noFill/>
        </p:spPr>
        <p:txBody>
          <a:bodyPr wrap="square" rtlCol="0">
            <a:spAutoFit/>
          </a:bodyPr>
          <a:lstStyle/>
          <a:p>
            <a:pPr algn="r"/>
            <a:r>
              <a:rPr lang="es-CO" dirty="0">
                <a:solidFill>
                  <a:schemeClr val="bg1"/>
                </a:solidFill>
                <a:hlinkClick r:id="rId3">
                  <a:extLst>
                    <a:ext uri="{A12FA001-AC4F-418D-AE19-62706E023703}">
                      <ahyp:hlinkClr xmlns:ahyp="http://schemas.microsoft.com/office/drawing/2018/hyperlinkcolor" val="tx"/>
                    </a:ext>
                  </a:extLst>
                </a:hlinkClick>
              </a:rPr>
              <a:t>www.free-powerpoint-templates-download.com/</a:t>
            </a:r>
            <a:endParaRPr lang="en-US" dirty="0">
              <a:solidFill>
                <a:schemeClr val="bg1"/>
              </a:solidFill>
            </a:endParaRPr>
          </a:p>
        </p:txBody>
      </p:sp>
    </p:spTree>
    <p:extLst>
      <p:ext uri="{BB962C8B-B14F-4D97-AF65-F5344CB8AC3E}">
        <p14:creationId xmlns:p14="http://schemas.microsoft.com/office/powerpoint/2010/main" val="2548851317"/>
      </p:ext>
    </p:extLst>
  </p:cSld>
  <p:clrMapOvr>
    <a:masterClrMapping/>
  </p:clrMapOvr>
  <p:transition advClick="0" advTm="3000"/>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4763" y="1785"/>
            <a:ext cx="12182478" cy="6854429"/>
          </a:xfrm>
          <a:prstGeom prst="rect">
            <a:avLst/>
          </a:prstGeom>
          <a:solidFill>
            <a:schemeClr val="tx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8424" y="2937045"/>
            <a:ext cx="7957502" cy="1762021"/>
          </a:xfrm>
          <a:prstGeom prst="rect">
            <a:avLst/>
          </a:prstGeom>
          <a:noFill/>
        </p:spPr>
        <p:txBody>
          <a:bodyPr wrap="square" rtlCol="0">
            <a:spAutoFit/>
          </a:bodyPr>
          <a:lstStyle/>
          <a:p>
            <a:pPr algn="ctr"/>
            <a:r>
              <a:rPr lang="en-US" altLang="ja-JP" sz="1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solidFill>
                  <a:schemeClr val="bg1"/>
                </a:solidFill>
                <a:latin typeface="Lato Light" panose="020F0302020204030203" pitchFamily="34" charset="0"/>
                <a:cs typeface="Arial" panose="020B0604020202020204" pitchFamily="34" charset="0"/>
              </a:rPr>
              <a:t> </a:t>
            </a:r>
          </a:p>
          <a:p>
            <a:pPr algn="ctr"/>
            <a:endParaRPr lang="es-CO" altLang="ja-JP" sz="525" dirty="0">
              <a:solidFill>
                <a:schemeClr val="bg1"/>
              </a:solidFill>
              <a:latin typeface="Lato Light" panose="020F0302020204030203" pitchFamily="34" charset="0"/>
              <a:cs typeface="Arial" panose="020B0604020202020204" pitchFamily="34" charset="0"/>
            </a:endParaRPr>
          </a:p>
          <a:p>
            <a:pPr algn="ctr"/>
            <a:endParaRPr lang="es-CO" altLang="ja-JP" sz="525"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9448" y="5940144"/>
            <a:ext cx="6873469" cy="707886"/>
          </a:xfrm>
          <a:prstGeom prst="rect">
            <a:avLst/>
          </a:prstGeom>
          <a:noFill/>
        </p:spPr>
        <p:txBody>
          <a:bodyPr wrap="square" rtlCol="0">
            <a:spAutoFit/>
          </a:bodyPr>
          <a:lstStyle/>
          <a:p>
            <a:pPr algn="ctr"/>
            <a:r>
              <a:rPr lang="en-US" altLang="ja-JP" sz="2000"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2000" dirty="0" err="1">
                <a:solidFill>
                  <a:schemeClr val="accent5"/>
                </a:solidFill>
                <a:latin typeface="Lato Light" panose="020F0302020204030203" pitchFamily="34" charset="0"/>
                <a:cs typeface="Arial" panose="020B0604020202020204" pitchFamily="34" charset="0"/>
              </a:rPr>
              <a:t>Freepik</a:t>
            </a:r>
            <a:r>
              <a:rPr lang="en-US" altLang="ja-JP" sz="2000" dirty="0">
                <a:solidFill>
                  <a:schemeClr val="accent5"/>
                </a:solidFill>
                <a:latin typeface="Lato Light" panose="020F0302020204030203" pitchFamily="34" charset="0"/>
                <a:cs typeface="Arial" panose="020B0604020202020204" pitchFamily="34" charset="0"/>
              </a:rPr>
              <a:t> and </a:t>
            </a:r>
            <a:r>
              <a:rPr lang="en-US" altLang="ja-JP" sz="2000" dirty="0" err="1">
                <a:solidFill>
                  <a:schemeClr val="accent5"/>
                </a:solidFill>
                <a:latin typeface="Lato Light" panose="020F0302020204030203" pitchFamily="34" charset="0"/>
                <a:cs typeface="Arial" panose="020B0604020202020204" pitchFamily="34" charset="0"/>
              </a:rPr>
              <a:t>Pixabay</a:t>
            </a:r>
            <a:r>
              <a:rPr lang="en-US" altLang="ja-JP" sz="2000" dirty="0">
                <a:solidFill>
                  <a:schemeClr val="accent5"/>
                </a:solidFill>
                <a:latin typeface="Lato Light" panose="020F0302020204030203" pitchFamily="34" charset="0"/>
                <a:cs typeface="Arial" panose="020B0604020202020204" pitchFamily="34" charset="0"/>
              </a:rPr>
              <a:t>.</a:t>
            </a:r>
            <a:endParaRPr lang="es-CO" sz="5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430" y="4940842"/>
            <a:ext cx="807838" cy="637415"/>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0803" y="4940842"/>
            <a:ext cx="807838" cy="63741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641" y="5038527"/>
            <a:ext cx="210481" cy="387228"/>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345" y="4940842"/>
            <a:ext cx="807838" cy="637415"/>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325" y="5018111"/>
            <a:ext cx="351710" cy="406507"/>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094" y="4940842"/>
            <a:ext cx="807838" cy="637415"/>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758" y="5038526"/>
            <a:ext cx="348026" cy="34802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881">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grpSp>
        <p:nvGrpSpPr>
          <p:cNvPr id="9" name="Group 8">
            <a:extLst>
              <a:ext uri="{FF2B5EF4-FFF2-40B4-BE49-F238E27FC236}">
                <a16:creationId xmlns:a16="http://schemas.microsoft.com/office/drawing/2014/main" id="{7995304B-0BE2-D790-4977-70F357B60BD5}"/>
              </a:ext>
            </a:extLst>
          </p:cNvPr>
          <p:cNvGrpSpPr/>
          <p:nvPr/>
        </p:nvGrpSpPr>
        <p:grpSpPr>
          <a:xfrm>
            <a:off x="7415594" y="5090238"/>
            <a:ext cx="418666" cy="296313"/>
            <a:chOff x="7415594" y="5090238"/>
            <a:chExt cx="418666" cy="296313"/>
          </a:xfrm>
        </p:grpSpPr>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594" y="5090238"/>
              <a:ext cx="418666" cy="296313"/>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2770" y="5174553"/>
              <a:ext cx="107816" cy="126957"/>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gr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587" y="895247"/>
            <a:ext cx="12188826" cy="21118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199" dirty="0">
                <a:solidFill>
                  <a:srgbClr val="FCA500"/>
                </a:solidFill>
                <a:latin typeface="Lato Black" panose="020F0A02020204030203" pitchFamily="34" charset="0"/>
              </a:rPr>
              <a:t>THANKS FOR DOWNLOADING THESE TEMPLATES! </a:t>
            </a:r>
            <a:br>
              <a:rPr kumimoji="1" lang="en-US" altLang="ja-JP" sz="2000" b="1" dirty="0">
                <a:solidFill>
                  <a:srgbClr val="FCA500"/>
                </a:solidFill>
                <a:latin typeface="Lato Light" panose="020F0302020204030203" pitchFamily="34" charset="0"/>
              </a:rPr>
            </a:br>
            <a:r>
              <a:rPr kumimoji="1" lang="en-US" altLang="ja-JP" sz="2400" dirty="0">
                <a:solidFill>
                  <a:srgbClr val="FCA500"/>
                </a:solidFill>
                <a:latin typeface="Lato Light" panose="020F0302020204030203" pitchFamily="34" charset="0"/>
              </a:rPr>
              <a:t>Find even more free templates at </a:t>
            </a:r>
            <a:endParaRPr kumimoji="1" lang="en-US" altLang="ja-JP" sz="2000" b="1" dirty="0">
              <a:solidFill>
                <a:srgbClr val="FCA500"/>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588" y="1900820"/>
            <a:ext cx="12182478" cy="134867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400"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400" dirty="0">
                <a:solidFill>
                  <a:schemeClr val="bg1"/>
                </a:solidFill>
                <a:latin typeface="Lato Light" panose="020F0302020204030203" pitchFamily="34" charset="0"/>
              </a:rPr>
              <a:t> / </a:t>
            </a:r>
            <a:r>
              <a:rPr lang="en-US" sz="1400"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400" dirty="0">
                <a:solidFill>
                  <a:schemeClr val="bg1"/>
                </a:solidFill>
                <a:latin typeface="Lato Light" panose="020F0302020204030203" pitchFamily="34" charset="0"/>
              </a:rPr>
              <a:t>  </a:t>
            </a:r>
          </a:p>
          <a:p>
            <a:pPr marL="0" indent="0" algn="ctr">
              <a:buNone/>
            </a:pPr>
            <a:r>
              <a:rPr lang="en-US" sz="1400" dirty="0">
                <a:solidFill>
                  <a:schemeClr val="bg1"/>
                </a:solidFill>
                <a:latin typeface="Lato Light" panose="020F0302020204030203" pitchFamily="34" charset="0"/>
              </a:rPr>
              <a:t>Premium Templates: </a:t>
            </a:r>
            <a:r>
              <a:rPr lang="en-US" sz="1400" dirty="0">
                <a:solidFill>
                  <a:schemeClr val="bg1"/>
                </a:solidFill>
                <a:latin typeface="Lato Light" panose="020F0302020204030203" pitchFamily="34" charset="0"/>
                <a:hlinkClick r:id="rId9"/>
              </a:rPr>
              <a:t>https://www.pptbundle.com/</a:t>
            </a:r>
            <a:r>
              <a:rPr lang="en-US" sz="1400" dirty="0">
                <a:solidFill>
                  <a:schemeClr val="bg1"/>
                </a:solidFill>
                <a:latin typeface="Lato Light" panose="020F0302020204030203" pitchFamily="34" charset="0"/>
              </a:rPr>
              <a:t> </a:t>
            </a:r>
          </a:p>
          <a:p>
            <a:pPr marL="0" indent="0" algn="ctr">
              <a:buNone/>
            </a:pPr>
            <a:br>
              <a:rPr lang="en-US" altLang="ja-JP" sz="1400" dirty="0">
                <a:solidFill>
                  <a:schemeClr val="bg1"/>
                </a:solidFill>
                <a:latin typeface="Lato Light" panose="020F0302020204030203" pitchFamily="34" charset="0"/>
                <a:cs typeface="Arial" panose="020B0604020202020204" pitchFamily="34" charset="0"/>
              </a:rPr>
            </a:br>
            <a:endParaRPr lang="en-US" altLang="ja-JP" sz="14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6213A6CB-3F33-43AA-BE5D-FEF40D711D25}"/>
              </a:ext>
            </a:extLst>
          </p:cNvPr>
          <p:cNvSpPr/>
          <p:nvPr/>
        </p:nvSpPr>
        <p:spPr>
          <a:xfrm>
            <a:off x="12673" y="0"/>
            <a:ext cx="12192000" cy="6858000"/>
          </a:xfrm>
          <a:prstGeom prst="rect">
            <a:avLst/>
          </a:prstGeom>
          <a:gradFill>
            <a:gsLst>
              <a:gs pos="0">
                <a:srgbClr val="09A3B3"/>
              </a:gs>
              <a:gs pos="28000">
                <a:srgbClr val="0D1055"/>
              </a:gs>
              <a:gs pos="100000">
                <a:srgbClr val="9C077F"/>
              </a:gs>
              <a:gs pos="71000">
                <a:srgbClr val="48037A"/>
              </a:gs>
            </a:gsLst>
            <a:lin ang="2154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CuadroTexto 36">
            <a:extLst>
              <a:ext uri="{FF2B5EF4-FFF2-40B4-BE49-F238E27FC236}">
                <a16:creationId xmlns:a16="http://schemas.microsoft.com/office/drawing/2014/main" id="{FA5A0A02-D7C9-4986-BD58-635646A67BA3}"/>
              </a:ext>
            </a:extLst>
          </p:cNvPr>
          <p:cNvSpPr txBox="1"/>
          <p:nvPr/>
        </p:nvSpPr>
        <p:spPr>
          <a:xfrm>
            <a:off x="3813459" y="5248858"/>
            <a:ext cx="5544457" cy="369332"/>
          </a:xfrm>
          <a:prstGeom prst="rect">
            <a:avLst/>
          </a:prstGeom>
          <a:noFill/>
        </p:spPr>
        <p:txBody>
          <a:bodyPr wrap="square" rtlCol="0">
            <a:spAutoFit/>
          </a:bodyPr>
          <a:lstStyle/>
          <a:p>
            <a:r>
              <a:rPr lang="es-CO" dirty="0">
                <a:solidFill>
                  <a:schemeClr val="bg1"/>
                </a:solidFill>
                <a:hlinkClick r:id="rId2">
                  <a:extLst>
                    <a:ext uri="{A12FA001-AC4F-418D-AE19-62706E023703}">
                      <ahyp:hlinkClr xmlns:ahyp="http://schemas.microsoft.com/office/drawing/2018/hyperlinkcolor" val="tx"/>
                    </a:ext>
                  </a:extLst>
                </a:hlinkClick>
              </a:rPr>
              <a:t>www.free-powerpoint-templates-download.com/</a:t>
            </a:r>
            <a:endParaRPr lang="en-US" dirty="0">
              <a:solidFill>
                <a:schemeClr val="bg1"/>
              </a:solidFill>
            </a:endParaRPr>
          </a:p>
        </p:txBody>
      </p:sp>
      <p:grpSp>
        <p:nvGrpSpPr>
          <p:cNvPr id="5" name="Group 4">
            <a:extLst>
              <a:ext uri="{FF2B5EF4-FFF2-40B4-BE49-F238E27FC236}">
                <a16:creationId xmlns:a16="http://schemas.microsoft.com/office/drawing/2014/main" id="{F41611D7-7BCC-469B-B815-60023CB4E1A6}"/>
              </a:ext>
            </a:extLst>
          </p:cNvPr>
          <p:cNvGrpSpPr>
            <a:grpSpLocks noChangeAspect="1"/>
          </p:cNvGrpSpPr>
          <p:nvPr/>
        </p:nvGrpSpPr>
        <p:grpSpPr bwMode="auto">
          <a:xfrm>
            <a:off x="4281767" y="592616"/>
            <a:ext cx="3609566" cy="3585624"/>
            <a:chOff x="1967" y="488"/>
            <a:chExt cx="3166" cy="3145"/>
          </a:xfrm>
          <a:blipFill dpi="0" rotWithShape="0">
            <a:blip r:embed="rId3"/>
            <a:srcRect/>
            <a:stretch>
              <a:fillRect t="-13000" r="-27000"/>
            </a:stretch>
          </a:blipFill>
        </p:grpSpPr>
        <p:sp>
          <p:nvSpPr>
            <p:cNvPr id="7" name="Freeform 5">
              <a:extLst>
                <a:ext uri="{FF2B5EF4-FFF2-40B4-BE49-F238E27FC236}">
                  <a16:creationId xmlns:a16="http://schemas.microsoft.com/office/drawing/2014/main" id="{12E2C69B-7CD4-424B-B268-0BEB1E19AB0D}"/>
                </a:ext>
              </a:extLst>
            </p:cNvPr>
            <p:cNvSpPr>
              <a:spLocks/>
            </p:cNvSpPr>
            <p:nvPr/>
          </p:nvSpPr>
          <p:spPr bwMode="auto">
            <a:xfrm>
              <a:off x="3006" y="488"/>
              <a:ext cx="1118" cy="941"/>
            </a:xfrm>
            <a:custGeom>
              <a:avLst/>
              <a:gdLst>
                <a:gd name="T0" fmla="*/ 271 w 1118"/>
                <a:gd name="T1" fmla="*/ 0 h 941"/>
                <a:gd name="T2" fmla="*/ 836 w 1118"/>
                <a:gd name="T3" fmla="*/ 0 h 941"/>
                <a:gd name="T4" fmla="*/ 1118 w 1118"/>
                <a:gd name="T5" fmla="*/ 448 h 941"/>
                <a:gd name="T6" fmla="*/ 819 w 1118"/>
                <a:gd name="T7" fmla="*/ 941 h 941"/>
                <a:gd name="T8" fmla="*/ 271 w 1118"/>
                <a:gd name="T9" fmla="*/ 941 h 941"/>
                <a:gd name="T10" fmla="*/ 0 w 1118"/>
                <a:gd name="T11" fmla="*/ 470 h 941"/>
                <a:gd name="T12" fmla="*/ 271 w 1118"/>
                <a:gd name="T13" fmla="*/ 0 h 941"/>
              </a:gdLst>
              <a:ahLst/>
              <a:cxnLst>
                <a:cxn ang="0">
                  <a:pos x="T0" y="T1"/>
                </a:cxn>
                <a:cxn ang="0">
                  <a:pos x="T2" y="T3"/>
                </a:cxn>
                <a:cxn ang="0">
                  <a:pos x="T4" y="T5"/>
                </a:cxn>
                <a:cxn ang="0">
                  <a:pos x="T6" y="T7"/>
                </a:cxn>
                <a:cxn ang="0">
                  <a:pos x="T8" y="T9"/>
                </a:cxn>
                <a:cxn ang="0">
                  <a:pos x="T10" y="T11"/>
                </a:cxn>
                <a:cxn ang="0">
                  <a:pos x="T12" y="T13"/>
                </a:cxn>
              </a:cxnLst>
              <a:rect l="0" t="0" r="r" b="b"/>
              <a:pathLst>
                <a:path w="1118" h="941">
                  <a:moveTo>
                    <a:pt x="271" y="0"/>
                  </a:moveTo>
                  <a:lnTo>
                    <a:pt x="836" y="0"/>
                  </a:lnTo>
                  <a:lnTo>
                    <a:pt x="1118" y="448"/>
                  </a:lnTo>
                  <a:lnTo>
                    <a:pt x="819" y="941"/>
                  </a:lnTo>
                  <a:lnTo>
                    <a:pt x="271" y="941"/>
                  </a:lnTo>
                  <a:lnTo>
                    <a:pt x="0" y="470"/>
                  </a:lnTo>
                  <a:lnTo>
                    <a:pt x="271"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6">
              <a:extLst>
                <a:ext uri="{FF2B5EF4-FFF2-40B4-BE49-F238E27FC236}">
                  <a16:creationId xmlns:a16="http://schemas.microsoft.com/office/drawing/2014/main" id="{6626F474-7D75-43CC-B3DF-6B9C3D7FC8D9}"/>
                </a:ext>
              </a:extLst>
            </p:cNvPr>
            <p:cNvSpPr>
              <a:spLocks/>
            </p:cNvSpPr>
            <p:nvPr/>
          </p:nvSpPr>
          <p:spPr bwMode="auto">
            <a:xfrm>
              <a:off x="4004" y="1041"/>
              <a:ext cx="1118" cy="941"/>
            </a:xfrm>
            <a:custGeom>
              <a:avLst/>
              <a:gdLst>
                <a:gd name="T0" fmla="*/ 271 w 1118"/>
                <a:gd name="T1" fmla="*/ 0 h 941"/>
                <a:gd name="T2" fmla="*/ 835 w 1118"/>
                <a:gd name="T3" fmla="*/ 0 h 941"/>
                <a:gd name="T4" fmla="*/ 1118 w 1118"/>
                <a:gd name="T5" fmla="*/ 448 h 941"/>
                <a:gd name="T6" fmla="*/ 819 w 1118"/>
                <a:gd name="T7" fmla="*/ 941 h 941"/>
                <a:gd name="T8" fmla="*/ 271 w 1118"/>
                <a:gd name="T9" fmla="*/ 941 h 941"/>
                <a:gd name="T10" fmla="*/ 0 w 1118"/>
                <a:gd name="T11" fmla="*/ 471 h 941"/>
                <a:gd name="T12" fmla="*/ 271 w 1118"/>
                <a:gd name="T13" fmla="*/ 0 h 941"/>
              </a:gdLst>
              <a:ahLst/>
              <a:cxnLst>
                <a:cxn ang="0">
                  <a:pos x="T0" y="T1"/>
                </a:cxn>
                <a:cxn ang="0">
                  <a:pos x="T2" y="T3"/>
                </a:cxn>
                <a:cxn ang="0">
                  <a:pos x="T4" y="T5"/>
                </a:cxn>
                <a:cxn ang="0">
                  <a:pos x="T6" y="T7"/>
                </a:cxn>
                <a:cxn ang="0">
                  <a:pos x="T8" y="T9"/>
                </a:cxn>
                <a:cxn ang="0">
                  <a:pos x="T10" y="T11"/>
                </a:cxn>
                <a:cxn ang="0">
                  <a:pos x="T12" y="T13"/>
                </a:cxn>
              </a:cxnLst>
              <a:rect l="0" t="0" r="r" b="b"/>
              <a:pathLst>
                <a:path w="1118" h="941">
                  <a:moveTo>
                    <a:pt x="271" y="0"/>
                  </a:moveTo>
                  <a:lnTo>
                    <a:pt x="835" y="0"/>
                  </a:lnTo>
                  <a:lnTo>
                    <a:pt x="1118" y="448"/>
                  </a:lnTo>
                  <a:lnTo>
                    <a:pt x="819" y="941"/>
                  </a:lnTo>
                  <a:lnTo>
                    <a:pt x="271" y="941"/>
                  </a:lnTo>
                  <a:lnTo>
                    <a:pt x="0" y="471"/>
                  </a:lnTo>
                  <a:lnTo>
                    <a:pt x="271"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7">
              <a:extLst>
                <a:ext uri="{FF2B5EF4-FFF2-40B4-BE49-F238E27FC236}">
                  <a16:creationId xmlns:a16="http://schemas.microsoft.com/office/drawing/2014/main" id="{C8E21C98-B157-46D5-9B01-5B87358C27E8}"/>
                </a:ext>
              </a:extLst>
            </p:cNvPr>
            <p:cNvSpPr>
              <a:spLocks/>
            </p:cNvSpPr>
            <p:nvPr/>
          </p:nvSpPr>
          <p:spPr bwMode="auto">
            <a:xfrm>
              <a:off x="4015" y="2153"/>
              <a:ext cx="1118" cy="941"/>
            </a:xfrm>
            <a:custGeom>
              <a:avLst/>
              <a:gdLst>
                <a:gd name="T0" fmla="*/ 271 w 1118"/>
                <a:gd name="T1" fmla="*/ 0 h 941"/>
                <a:gd name="T2" fmla="*/ 835 w 1118"/>
                <a:gd name="T3" fmla="*/ 0 h 941"/>
                <a:gd name="T4" fmla="*/ 1118 w 1118"/>
                <a:gd name="T5" fmla="*/ 448 h 941"/>
                <a:gd name="T6" fmla="*/ 819 w 1118"/>
                <a:gd name="T7" fmla="*/ 941 h 941"/>
                <a:gd name="T8" fmla="*/ 271 w 1118"/>
                <a:gd name="T9" fmla="*/ 941 h 941"/>
                <a:gd name="T10" fmla="*/ 0 w 1118"/>
                <a:gd name="T11" fmla="*/ 471 h 941"/>
                <a:gd name="T12" fmla="*/ 271 w 1118"/>
                <a:gd name="T13" fmla="*/ 0 h 941"/>
              </a:gdLst>
              <a:ahLst/>
              <a:cxnLst>
                <a:cxn ang="0">
                  <a:pos x="T0" y="T1"/>
                </a:cxn>
                <a:cxn ang="0">
                  <a:pos x="T2" y="T3"/>
                </a:cxn>
                <a:cxn ang="0">
                  <a:pos x="T4" y="T5"/>
                </a:cxn>
                <a:cxn ang="0">
                  <a:pos x="T6" y="T7"/>
                </a:cxn>
                <a:cxn ang="0">
                  <a:pos x="T8" y="T9"/>
                </a:cxn>
                <a:cxn ang="0">
                  <a:pos x="T10" y="T11"/>
                </a:cxn>
                <a:cxn ang="0">
                  <a:pos x="T12" y="T13"/>
                </a:cxn>
              </a:cxnLst>
              <a:rect l="0" t="0" r="r" b="b"/>
              <a:pathLst>
                <a:path w="1118" h="941">
                  <a:moveTo>
                    <a:pt x="271" y="0"/>
                  </a:moveTo>
                  <a:lnTo>
                    <a:pt x="835" y="0"/>
                  </a:lnTo>
                  <a:lnTo>
                    <a:pt x="1118" y="448"/>
                  </a:lnTo>
                  <a:lnTo>
                    <a:pt x="819" y="941"/>
                  </a:lnTo>
                  <a:lnTo>
                    <a:pt x="271" y="941"/>
                  </a:lnTo>
                  <a:lnTo>
                    <a:pt x="0" y="471"/>
                  </a:lnTo>
                  <a:lnTo>
                    <a:pt x="271"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8">
              <a:extLst>
                <a:ext uri="{FF2B5EF4-FFF2-40B4-BE49-F238E27FC236}">
                  <a16:creationId xmlns:a16="http://schemas.microsoft.com/office/drawing/2014/main" id="{0D943987-D459-48D4-B7DD-567ED290FC51}"/>
                </a:ext>
              </a:extLst>
            </p:cNvPr>
            <p:cNvSpPr>
              <a:spLocks/>
            </p:cNvSpPr>
            <p:nvPr/>
          </p:nvSpPr>
          <p:spPr bwMode="auto">
            <a:xfrm>
              <a:off x="3006" y="2692"/>
              <a:ext cx="1118" cy="941"/>
            </a:xfrm>
            <a:custGeom>
              <a:avLst/>
              <a:gdLst>
                <a:gd name="T0" fmla="*/ 271 w 1118"/>
                <a:gd name="T1" fmla="*/ 0 h 941"/>
                <a:gd name="T2" fmla="*/ 836 w 1118"/>
                <a:gd name="T3" fmla="*/ 0 h 941"/>
                <a:gd name="T4" fmla="*/ 1118 w 1118"/>
                <a:gd name="T5" fmla="*/ 449 h 941"/>
                <a:gd name="T6" fmla="*/ 819 w 1118"/>
                <a:gd name="T7" fmla="*/ 941 h 941"/>
                <a:gd name="T8" fmla="*/ 271 w 1118"/>
                <a:gd name="T9" fmla="*/ 941 h 941"/>
                <a:gd name="T10" fmla="*/ 0 w 1118"/>
                <a:gd name="T11" fmla="*/ 471 h 941"/>
                <a:gd name="T12" fmla="*/ 271 w 1118"/>
                <a:gd name="T13" fmla="*/ 0 h 941"/>
              </a:gdLst>
              <a:ahLst/>
              <a:cxnLst>
                <a:cxn ang="0">
                  <a:pos x="T0" y="T1"/>
                </a:cxn>
                <a:cxn ang="0">
                  <a:pos x="T2" y="T3"/>
                </a:cxn>
                <a:cxn ang="0">
                  <a:pos x="T4" y="T5"/>
                </a:cxn>
                <a:cxn ang="0">
                  <a:pos x="T6" y="T7"/>
                </a:cxn>
                <a:cxn ang="0">
                  <a:pos x="T8" y="T9"/>
                </a:cxn>
                <a:cxn ang="0">
                  <a:pos x="T10" y="T11"/>
                </a:cxn>
                <a:cxn ang="0">
                  <a:pos x="T12" y="T13"/>
                </a:cxn>
              </a:cxnLst>
              <a:rect l="0" t="0" r="r" b="b"/>
              <a:pathLst>
                <a:path w="1118" h="941">
                  <a:moveTo>
                    <a:pt x="271" y="0"/>
                  </a:moveTo>
                  <a:lnTo>
                    <a:pt x="836" y="0"/>
                  </a:lnTo>
                  <a:lnTo>
                    <a:pt x="1118" y="449"/>
                  </a:lnTo>
                  <a:lnTo>
                    <a:pt x="819" y="941"/>
                  </a:lnTo>
                  <a:lnTo>
                    <a:pt x="271" y="941"/>
                  </a:lnTo>
                  <a:lnTo>
                    <a:pt x="0" y="471"/>
                  </a:lnTo>
                  <a:lnTo>
                    <a:pt x="271"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9">
              <a:extLst>
                <a:ext uri="{FF2B5EF4-FFF2-40B4-BE49-F238E27FC236}">
                  <a16:creationId xmlns:a16="http://schemas.microsoft.com/office/drawing/2014/main" id="{7C5AE3CA-F2DF-4447-9CBA-59DDD9F48D43}"/>
                </a:ext>
              </a:extLst>
            </p:cNvPr>
            <p:cNvSpPr>
              <a:spLocks/>
            </p:cNvSpPr>
            <p:nvPr/>
          </p:nvSpPr>
          <p:spPr bwMode="auto">
            <a:xfrm>
              <a:off x="2027" y="2159"/>
              <a:ext cx="1118" cy="941"/>
            </a:xfrm>
            <a:custGeom>
              <a:avLst/>
              <a:gdLst>
                <a:gd name="T0" fmla="*/ 271 w 1118"/>
                <a:gd name="T1" fmla="*/ 0 h 941"/>
                <a:gd name="T2" fmla="*/ 835 w 1118"/>
                <a:gd name="T3" fmla="*/ 0 h 941"/>
                <a:gd name="T4" fmla="*/ 1118 w 1118"/>
                <a:gd name="T5" fmla="*/ 449 h 941"/>
                <a:gd name="T6" fmla="*/ 819 w 1118"/>
                <a:gd name="T7" fmla="*/ 941 h 941"/>
                <a:gd name="T8" fmla="*/ 271 w 1118"/>
                <a:gd name="T9" fmla="*/ 941 h 941"/>
                <a:gd name="T10" fmla="*/ 0 w 1118"/>
                <a:gd name="T11" fmla="*/ 471 h 941"/>
                <a:gd name="T12" fmla="*/ 271 w 1118"/>
                <a:gd name="T13" fmla="*/ 0 h 941"/>
              </a:gdLst>
              <a:ahLst/>
              <a:cxnLst>
                <a:cxn ang="0">
                  <a:pos x="T0" y="T1"/>
                </a:cxn>
                <a:cxn ang="0">
                  <a:pos x="T2" y="T3"/>
                </a:cxn>
                <a:cxn ang="0">
                  <a:pos x="T4" y="T5"/>
                </a:cxn>
                <a:cxn ang="0">
                  <a:pos x="T6" y="T7"/>
                </a:cxn>
                <a:cxn ang="0">
                  <a:pos x="T8" y="T9"/>
                </a:cxn>
                <a:cxn ang="0">
                  <a:pos x="T10" y="T11"/>
                </a:cxn>
                <a:cxn ang="0">
                  <a:pos x="T12" y="T13"/>
                </a:cxn>
              </a:cxnLst>
              <a:rect l="0" t="0" r="r" b="b"/>
              <a:pathLst>
                <a:path w="1118" h="941">
                  <a:moveTo>
                    <a:pt x="271" y="0"/>
                  </a:moveTo>
                  <a:lnTo>
                    <a:pt x="835" y="0"/>
                  </a:lnTo>
                  <a:lnTo>
                    <a:pt x="1118" y="449"/>
                  </a:lnTo>
                  <a:lnTo>
                    <a:pt x="819" y="941"/>
                  </a:lnTo>
                  <a:lnTo>
                    <a:pt x="271" y="941"/>
                  </a:lnTo>
                  <a:lnTo>
                    <a:pt x="0" y="471"/>
                  </a:lnTo>
                  <a:lnTo>
                    <a:pt x="271"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10">
              <a:extLst>
                <a:ext uri="{FF2B5EF4-FFF2-40B4-BE49-F238E27FC236}">
                  <a16:creationId xmlns:a16="http://schemas.microsoft.com/office/drawing/2014/main" id="{AD895D5B-CF32-4722-8C92-5AF1DA7E56F7}"/>
                </a:ext>
              </a:extLst>
            </p:cNvPr>
            <p:cNvSpPr>
              <a:spLocks/>
            </p:cNvSpPr>
            <p:nvPr/>
          </p:nvSpPr>
          <p:spPr bwMode="auto">
            <a:xfrm>
              <a:off x="1967" y="1022"/>
              <a:ext cx="1118" cy="941"/>
            </a:xfrm>
            <a:custGeom>
              <a:avLst/>
              <a:gdLst>
                <a:gd name="T0" fmla="*/ 271 w 1118"/>
                <a:gd name="T1" fmla="*/ 0 h 941"/>
                <a:gd name="T2" fmla="*/ 835 w 1118"/>
                <a:gd name="T3" fmla="*/ 0 h 941"/>
                <a:gd name="T4" fmla="*/ 1118 w 1118"/>
                <a:gd name="T5" fmla="*/ 448 h 941"/>
                <a:gd name="T6" fmla="*/ 819 w 1118"/>
                <a:gd name="T7" fmla="*/ 941 h 941"/>
                <a:gd name="T8" fmla="*/ 271 w 1118"/>
                <a:gd name="T9" fmla="*/ 941 h 941"/>
                <a:gd name="T10" fmla="*/ 0 w 1118"/>
                <a:gd name="T11" fmla="*/ 470 h 941"/>
                <a:gd name="T12" fmla="*/ 271 w 1118"/>
                <a:gd name="T13" fmla="*/ 0 h 941"/>
              </a:gdLst>
              <a:ahLst/>
              <a:cxnLst>
                <a:cxn ang="0">
                  <a:pos x="T0" y="T1"/>
                </a:cxn>
                <a:cxn ang="0">
                  <a:pos x="T2" y="T3"/>
                </a:cxn>
                <a:cxn ang="0">
                  <a:pos x="T4" y="T5"/>
                </a:cxn>
                <a:cxn ang="0">
                  <a:pos x="T6" y="T7"/>
                </a:cxn>
                <a:cxn ang="0">
                  <a:pos x="T8" y="T9"/>
                </a:cxn>
                <a:cxn ang="0">
                  <a:pos x="T10" y="T11"/>
                </a:cxn>
                <a:cxn ang="0">
                  <a:pos x="T12" y="T13"/>
                </a:cxn>
              </a:cxnLst>
              <a:rect l="0" t="0" r="r" b="b"/>
              <a:pathLst>
                <a:path w="1118" h="941">
                  <a:moveTo>
                    <a:pt x="271" y="0"/>
                  </a:moveTo>
                  <a:lnTo>
                    <a:pt x="835" y="0"/>
                  </a:lnTo>
                  <a:lnTo>
                    <a:pt x="1118" y="448"/>
                  </a:lnTo>
                  <a:lnTo>
                    <a:pt x="819" y="941"/>
                  </a:lnTo>
                  <a:lnTo>
                    <a:pt x="271" y="941"/>
                  </a:lnTo>
                  <a:lnTo>
                    <a:pt x="0" y="470"/>
                  </a:lnTo>
                  <a:lnTo>
                    <a:pt x="271" y="0"/>
                  </a:lnTo>
                  <a:close/>
                </a:path>
              </a:pathLst>
            </a:custGeom>
            <a:grpFill/>
            <a:ln w="76200">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65" name="CuadroTexto 64">
            <a:extLst>
              <a:ext uri="{FF2B5EF4-FFF2-40B4-BE49-F238E27FC236}">
                <a16:creationId xmlns:a16="http://schemas.microsoft.com/office/drawing/2014/main" id="{556BDEC5-9BC2-4AB6-AB7D-1807E9421045}"/>
              </a:ext>
            </a:extLst>
          </p:cNvPr>
          <p:cNvSpPr txBox="1"/>
          <p:nvPr/>
        </p:nvSpPr>
        <p:spPr>
          <a:xfrm>
            <a:off x="255513" y="849133"/>
            <a:ext cx="4361988" cy="652230"/>
          </a:xfrm>
          <a:prstGeom prst="rect">
            <a:avLst/>
          </a:prstGeom>
          <a:noFill/>
        </p:spPr>
        <p:txBody>
          <a:bodyPr wrap="square" rtlCol="0">
            <a:spAutoFit/>
          </a:bodyPr>
          <a:lstStyle/>
          <a:p>
            <a:pPr>
              <a:lnSpc>
                <a:spcPts val="4000"/>
              </a:lnSpc>
            </a:pPr>
            <a:r>
              <a:rPr lang="en-US" sz="6000" b="1" dirty="0">
                <a:solidFill>
                  <a:schemeClr val="bg1"/>
                </a:solidFill>
                <a:latin typeface="Arial" panose="020B0604020202020204" pitchFamily="34" charset="0"/>
                <a:cs typeface="Arial" panose="020B0604020202020204" pitchFamily="34" charset="0"/>
              </a:rPr>
              <a:t>SCIENCE</a:t>
            </a:r>
          </a:p>
        </p:txBody>
      </p:sp>
      <p:sp>
        <p:nvSpPr>
          <p:cNvPr id="67" name="Rectángulo 66">
            <a:extLst>
              <a:ext uri="{FF2B5EF4-FFF2-40B4-BE49-F238E27FC236}">
                <a16:creationId xmlns:a16="http://schemas.microsoft.com/office/drawing/2014/main" id="{588E3F63-2CB7-43DF-B0DC-56B5A9E29B27}"/>
              </a:ext>
            </a:extLst>
          </p:cNvPr>
          <p:cNvSpPr/>
          <p:nvPr/>
        </p:nvSpPr>
        <p:spPr>
          <a:xfrm>
            <a:off x="3813459" y="4460728"/>
            <a:ext cx="4844018" cy="605294"/>
          </a:xfrm>
          <a:prstGeom prst="rect">
            <a:avLst/>
          </a:prstGeom>
        </p:spPr>
        <p:txBody>
          <a:bodyPr wrap="none">
            <a:spAutoFit/>
          </a:bodyPr>
          <a:lstStyle/>
          <a:p>
            <a:pPr>
              <a:lnSpc>
                <a:spcPts val="4000"/>
              </a:lnSpc>
            </a:pPr>
            <a:r>
              <a:rPr lang="en-US" sz="3600" b="1" dirty="0">
                <a:solidFill>
                  <a:srgbClr val="FFD702"/>
                </a:solidFill>
                <a:latin typeface="Arial" panose="020B0604020202020204" pitchFamily="34" charset="0"/>
                <a:cs typeface="Arial" panose="020B0604020202020204" pitchFamily="34" charset="0"/>
              </a:rPr>
              <a:t>PowerPoint Template</a:t>
            </a:r>
          </a:p>
        </p:txBody>
      </p:sp>
      <p:cxnSp>
        <p:nvCxnSpPr>
          <p:cNvPr id="68" name="Conector recto 67">
            <a:extLst>
              <a:ext uri="{FF2B5EF4-FFF2-40B4-BE49-F238E27FC236}">
                <a16:creationId xmlns:a16="http://schemas.microsoft.com/office/drawing/2014/main" id="{4BC69EC3-907A-4093-8BBA-955443D3B381}"/>
              </a:ext>
            </a:extLst>
          </p:cNvPr>
          <p:cNvCxnSpPr>
            <a:cxnSpLocks/>
          </p:cNvCxnSpPr>
          <p:nvPr/>
        </p:nvCxnSpPr>
        <p:spPr>
          <a:xfrm>
            <a:off x="4287076" y="5093393"/>
            <a:ext cx="3720931" cy="0"/>
          </a:xfrm>
          <a:prstGeom prst="line">
            <a:avLst/>
          </a:prstGeom>
          <a:ln w="38100">
            <a:solidFill>
              <a:srgbClr val="FFD702"/>
            </a:solidFill>
          </a:ln>
        </p:spPr>
        <p:style>
          <a:lnRef idx="1">
            <a:schemeClr val="dk1"/>
          </a:lnRef>
          <a:fillRef idx="0">
            <a:schemeClr val="dk1"/>
          </a:fillRef>
          <a:effectRef idx="0">
            <a:schemeClr val="dk1"/>
          </a:effectRef>
          <a:fontRef idx="minor">
            <a:schemeClr val="tx1"/>
          </a:fontRef>
        </p:style>
      </p:cxnSp>
      <p:grpSp>
        <p:nvGrpSpPr>
          <p:cNvPr id="52" name="Group 25">
            <a:extLst>
              <a:ext uri="{FF2B5EF4-FFF2-40B4-BE49-F238E27FC236}">
                <a16:creationId xmlns:a16="http://schemas.microsoft.com/office/drawing/2014/main" id="{68D94828-A450-4454-90E0-CA49ED74F0CF}"/>
              </a:ext>
            </a:extLst>
          </p:cNvPr>
          <p:cNvGrpSpPr>
            <a:grpSpLocks noChangeAspect="1"/>
          </p:cNvGrpSpPr>
          <p:nvPr/>
        </p:nvGrpSpPr>
        <p:grpSpPr bwMode="auto">
          <a:xfrm>
            <a:off x="5680621" y="1958110"/>
            <a:ext cx="923536" cy="817767"/>
            <a:chOff x="0" y="4"/>
            <a:chExt cx="716" cy="634"/>
          </a:xfrm>
          <a:solidFill>
            <a:schemeClr val="bg1"/>
          </a:solidFill>
        </p:grpSpPr>
        <p:sp>
          <p:nvSpPr>
            <p:cNvPr id="53" name="Freeform 26">
              <a:extLst>
                <a:ext uri="{FF2B5EF4-FFF2-40B4-BE49-F238E27FC236}">
                  <a16:creationId xmlns:a16="http://schemas.microsoft.com/office/drawing/2014/main" id="{162E8A76-EA47-4FD5-90C0-A23480356B4D}"/>
                </a:ext>
              </a:extLst>
            </p:cNvPr>
            <p:cNvSpPr>
              <a:spLocks noEditPoints="1"/>
            </p:cNvSpPr>
            <p:nvPr/>
          </p:nvSpPr>
          <p:spPr bwMode="auto">
            <a:xfrm>
              <a:off x="0" y="4"/>
              <a:ext cx="716" cy="634"/>
            </a:xfrm>
            <a:custGeom>
              <a:avLst/>
              <a:gdLst>
                <a:gd name="T0" fmla="*/ 201 w 214"/>
                <a:gd name="T1" fmla="*/ 78 h 189"/>
                <a:gd name="T2" fmla="*/ 204 w 214"/>
                <a:gd name="T3" fmla="*/ 95 h 189"/>
                <a:gd name="T4" fmla="*/ 145 w 214"/>
                <a:gd name="T5" fmla="*/ 95 h 189"/>
                <a:gd name="T6" fmla="*/ 168 w 214"/>
                <a:gd name="T7" fmla="*/ 76 h 189"/>
                <a:gd name="T8" fmla="*/ 169 w 214"/>
                <a:gd name="T9" fmla="*/ 67 h 189"/>
                <a:gd name="T10" fmla="*/ 165 w 214"/>
                <a:gd name="T11" fmla="*/ 44 h 189"/>
                <a:gd name="T12" fmla="*/ 153 w 214"/>
                <a:gd name="T13" fmla="*/ 0 h 189"/>
                <a:gd name="T14" fmla="*/ 102 w 214"/>
                <a:gd name="T15" fmla="*/ 30 h 189"/>
                <a:gd name="T16" fmla="*/ 101 w 214"/>
                <a:gd name="T17" fmla="*/ 42 h 189"/>
                <a:gd name="T18" fmla="*/ 64 w 214"/>
                <a:gd name="T19" fmla="*/ 63 h 189"/>
                <a:gd name="T20" fmla="*/ 58 w 214"/>
                <a:gd name="T21" fmla="*/ 10 h 189"/>
                <a:gd name="T22" fmla="*/ 72 w 214"/>
                <a:gd name="T23" fmla="*/ 15 h 189"/>
                <a:gd name="T24" fmla="*/ 60 w 214"/>
                <a:gd name="T25" fmla="*/ 0 h 189"/>
                <a:gd name="T26" fmla="*/ 48 w 214"/>
                <a:gd name="T27" fmla="*/ 44 h 189"/>
                <a:gd name="T28" fmla="*/ 0 w 214"/>
                <a:gd name="T29" fmla="*/ 95 h 189"/>
                <a:gd name="T30" fmla="*/ 53 w 214"/>
                <a:gd name="T31" fmla="*/ 187 h 189"/>
                <a:gd name="T32" fmla="*/ 76 w 214"/>
                <a:gd name="T33" fmla="*/ 184 h 189"/>
                <a:gd name="T34" fmla="*/ 60 w 214"/>
                <a:gd name="T35" fmla="*/ 180 h 189"/>
                <a:gd name="T36" fmla="*/ 65 w 214"/>
                <a:gd name="T37" fmla="*/ 126 h 189"/>
                <a:gd name="T38" fmla="*/ 101 w 214"/>
                <a:gd name="T39" fmla="*/ 147 h 189"/>
                <a:gd name="T40" fmla="*/ 100 w 214"/>
                <a:gd name="T41" fmla="*/ 162 h 189"/>
                <a:gd name="T42" fmla="*/ 153 w 214"/>
                <a:gd name="T43" fmla="*/ 189 h 189"/>
                <a:gd name="T44" fmla="*/ 159 w 214"/>
                <a:gd name="T45" fmla="*/ 125 h 189"/>
                <a:gd name="T46" fmla="*/ 153 w 214"/>
                <a:gd name="T47" fmla="*/ 10 h 189"/>
                <a:gd name="T48" fmla="*/ 156 w 214"/>
                <a:gd name="T49" fmla="*/ 41 h 189"/>
                <a:gd name="T50" fmla="*/ 126 w 214"/>
                <a:gd name="T51" fmla="*/ 61 h 189"/>
                <a:gd name="T52" fmla="*/ 153 w 214"/>
                <a:gd name="T53" fmla="*/ 10 h 189"/>
                <a:gd name="T54" fmla="*/ 136 w 214"/>
                <a:gd name="T55" fmla="*/ 78 h 189"/>
                <a:gd name="T56" fmla="*/ 145 w 214"/>
                <a:gd name="T57" fmla="*/ 73 h 189"/>
                <a:gd name="T58" fmla="*/ 145 w 214"/>
                <a:gd name="T59" fmla="*/ 117 h 189"/>
                <a:gd name="T60" fmla="*/ 136 w 214"/>
                <a:gd name="T61" fmla="*/ 112 h 189"/>
                <a:gd name="T62" fmla="*/ 145 w 214"/>
                <a:gd name="T63" fmla="*/ 117 h 189"/>
                <a:gd name="T64" fmla="*/ 114 w 214"/>
                <a:gd name="T65" fmla="*/ 61 h 189"/>
                <a:gd name="T66" fmla="*/ 99 w 214"/>
                <a:gd name="T67" fmla="*/ 61 h 189"/>
                <a:gd name="T68" fmla="*/ 58 w 214"/>
                <a:gd name="T69" fmla="*/ 116 h 189"/>
                <a:gd name="T70" fmla="*/ 58 w 214"/>
                <a:gd name="T71" fmla="*/ 74 h 189"/>
                <a:gd name="T72" fmla="*/ 58 w 214"/>
                <a:gd name="T73" fmla="*/ 116 h 189"/>
                <a:gd name="T74" fmla="*/ 77 w 214"/>
                <a:gd name="T75" fmla="*/ 78 h 189"/>
                <a:gd name="T76" fmla="*/ 68 w 214"/>
                <a:gd name="T77" fmla="*/ 73 h 189"/>
                <a:gd name="T78" fmla="*/ 68 w 214"/>
                <a:gd name="T79" fmla="*/ 117 h 189"/>
                <a:gd name="T80" fmla="*/ 77 w 214"/>
                <a:gd name="T81" fmla="*/ 112 h 189"/>
                <a:gd name="T82" fmla="*/ 68 w 214"/>
                <a:gd name="T83" fmla="*/ 117 h 189"/>
                <a:gd name="T84" fmla="*/ 79 w 214"/>
                <a:gd name="T85" fmla="*/ 95 h 189"/>
                <a:gd name="T86" fmla="*/ 93 w 214"/>
                <a:gd name="T87" fmla="*/ 71 h 189"/>
                <a:gd name="T88" fmla="*/ 121 w 214"/>
                <a:gd name="T89" fmla="*/ 71 h 189"/>
                <a:gd name="T90" fmla="*/ 135 w 214"/>
                <a:gd name="T91" fmla="*/ 95 h 189"/>
                <a:gd name="T92" fmla="*/ 121 w 214"/>
                <a:gd name="T93" fmla="*/ 119 h 189"/>
                <a:gd name="T94" fmla="*/ 93 w 214"/>
                <a:gd name="T95" fmla="*/ 119 h 189"/>
                <a:gd name="T96" fmla="*/ 99 w 214"/>
                <a:gd name="T97" fmla="*/ 129 h 189"/>
                <a:gd name="T98" fmla="*/ 114 w 214"/>
                <a:gd name="T99" fmla="*/ 129 h 189"/>
                <a:gd name="T100" fmla="*/ 99 w 214"/>
                <a:gd name="T101" fmla="*/ 129 h 189"/>
                <a:gd name="T102" fmla="*/ 153 w 214"/>
                <a:gd name="T103" fmla="*/ 180 h 189"/>
                <a:gd name="T104" fmla="*/ 126 w 214"/>
                <a:gd name="T105" fmla="*/ 128 h 189"/>
                <a:gd name="T106" fmla="*/ 155 w 214"/>
                <a:gd name="T107" fmla="*/ 179 h 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14" h="189">
                  <a:moveTo>
                    <a:pt x="214" y="95"/>
                  </a:moveTo>
                  <a:cubicBezTo>
                    <a:pt x="214" y="88"/>
                    <a:pt x="209" y="82"/>
                    <a:pt x="201" y="78"/>
                  </a:cubicBezTo>
                  <a:cubicBezTo>
                    <a:pt x="200" y="81"/>
                    <a:pt x="198" y="84"/>
                    <a:pt x="196" y="86"/>
                  </a:cubicBezTo>
                  <a:cubicBezTo>
                    <a:pt x="201" y="89"/>
                    <a:pt x="204" y="92"/>
                    <a:pt x="204" y="95"/>
                  </a:cubicBezTo>
                  <a:cubicBezTo>
                    <a:pt x="204" y="102"/>
                    <a:pt x="186" y="111"/>
                    <a:pt x="155" y="116"/>
                  </a:cubicBezTo>
                  <a:cubicBezTo>
                    <a:pt x="152" y="109"/>
                    <a:pt x="149" y="102"/>
                    <a:pt x="145" y="95"/>
                  </a:cubicBezTo>
                  <a:cubicBezTo>
                    <a:pt x="149" y="88"/>
                    <a:pt x="152" y="81"/>
                    <a:pt x="155" y="74"/>
                  </a:cubicBezTo>
                  <a:cubicBezTo>
                    <a:pt x="159" y="75"/>
                    <a:pt x="164" y="75"/>
                    <a:pt x="168" y="76"/>
                  </a:cubicBezTo>
                  <a:cubicBezTo>
                    <a:pt x="167" y="75"/>
                    <a:pt x="167" y="74"/>
                    <a:pt x="167" y="74"/>
                  </a:cubicBezTo>
                  <a:cubicBezTo>
                    <a:pt x="167" y="71"/>
                    <a:pt x="168" y="69"/>
                    <a:pt x="169" y="67"/>
                  </a:cubicBezTo>
                  <a:cubicBezTo>
                    <a:pt x="166" y="66"/>
                    <a:pt x="162" y="65"/>
                    <a:pt x="159" y="65"/>
                  </a:cubicBezTo>
                  <a:cubicBezTo>
                    <a:pt x="161" y="57"/>
                    <a:pt x="164" y="50"/>
                    <a:pt x="165" y="44"/>
                  </a:cubicBezTo>
                  <a:cubicBezTo>
                    <a:pt x="171" y="22"/>
                    <a:pt x="169" y="7"/>
                    <a:pt x="160" y="2"/>
                  </a:cubicBezTo>
                  <a:cubicBezTo>
                    <a:pt x="158" y="1"/>
                    <a:pt x="156" y="0"/>
                    <a:pt x="153" y="0"/>
                  </a:cubicBezTo>
                  <a:cubicBezTo>
                    <a:pt x="140" y="0"/>
                    <a:pt x="123" y="15"/>
                    <a:pt x="107" y="35"/>
                  </a:cubicBezTo>
                  <a:cubicBezTo>
                    <a:pt x="105" y="33"/>
                    <a:pt x="104" y="31"/>
                    <a:pt x="102" y="30"/>
                  </a:cubicBezTo>
                  <a:cubicBezTo>
                    <a:pt x="101" y="32"/>
                    <a:pt x="98" y="35"/>
                    <a:pt x="95" y="36"/>
                  </a:cubicBezTo>
                  <a:cubicBezTo>
                    <a:pt x="97" y="38"/>
                    <a:pt x="99" y="40"/>
                    <a:pt x="101" y="42"/>
                  </a:cubicBezTo>
                  <a:cubicBezTo>
                    <a:pt x="96" y="48"/>
                    <a:pt x="92" y="55"/>
                    <a:pt x="87" y="61"/>
                  </a:cubicBezTo>
                  <a:cubicBezTo>
                    <a:pt x="80" y="62"/>
                    <a:pt x="72" y="62"/>
                    <a:pt x="64" y="63"/>
                  </a:cubicBezTo>
                  <a:cubicBezTo>
                    <a:pt x="62" y="56"/>
                    <a:pt x="59" y="48"/>
                    <a:pt x="57" y="41"/>
                  </a:cubicBezTo>
                  <a:cubicBezTo>
                    <a:pt x="52" y="22"/>
                    <a:pt x="55" y="12"/>
                    <a:pt x="58" y="10"/>
                  </a:cubicBezTo>
                  <a:cubicBezTo>
                    <a:pt x="59" y="10"/>
                    <a:pt x="60" y="10"/>
                    <a:pt x="60" y="10"/>
                  </a:cubicBezTo>
                  <a:cubicBezTo>
                    <a:pt x="64" y="10"/>
                    <a:pt x="67" y="12"/>
                    <a:pt x="72" y="15"/>
                  </a:cubicBezTo>
                  <a:cubicBezTo>
                    <a:pt x="73" y="11"/>
                    <a:pt x="75" y="9"/>
                    <a:pt x="78" y="7"/>
                  </a:cubicBezTo>
                  <a:cubicBezTo>
                    <a:pt x="72" y="3"/>
                    <a:pt x="66" y="0"/>
                    <a:pt x="60" y="0"/>
                  </a:cubicBezTo>
                  <a:cubicBezTo>
                    <a:pt x="58" y="0"/>
                    <a:pt x="55" y="1"/>
                    <a:pt x="53" y="2"/>
                  </a:cubicBezTo>
                  <a:cubicBezTo>
                    <a:pt x="44" y="7"/>
                    <a:pt x="43" y="22"/>
                    <a:pt x="48" y="44"/>
                  </a:cubicBezTo>
                  <a:cubicBezTo>
                    <a:pt x="50" y="50"/>
                    <a:pt x="52" y="57"/>
                    <a:pt x="55" y="65"/>
                  </a:cubicBezTo>
                  <a:cubicBezTo>
                    <a:pt x="23" y="70"/>
                    <a:pt x="0" y="80"/>
                    <a:pt x="0" y="95"/>
                  </a:cubicBezTo>
                  <a:cubicBezTo>
                    <a:pt x="0" y="109"/>
                    <a:pt x="23" y="120"/>
                    <a:pt x="55" y="125"/>
                  </a:cubicBezTo>
                  <a:cubicBezTo>
                    <a:pt x="44" y="154"/>
                    <a:pt x="41" y="180"/>
                    <a:pt x="53" y="187"/>
                  </a:cubicBezTo>
                  <a:cubicBezTo>
                    <a:pt x="55" y="189"/>
                    <a:pt x="58" y="189"/>
                    <a:pt x="60" y="189"/>
                  </a:cubicBezTo>
                  <a:cubicBezTo>
                    <a:pt x="65" y="189"/>
                    <a:pt x="70" y="187"/>
                    <a:pt x="76" y="184"/>
                  </a:cubicBezTo>
                  <a:cubicBezTo>
                    <a:pt x="73" y="182"/>
                    <a:pt x="71" y="180"/>
                    <a:pt x="70" y="176"/>
                  </a:cubicBezTo>
                  <a:cubicBezTo>
                    <a:pt x="66" y="178"/>
                    <a:pt x="63" y="180"/>
                    <a:pt x="60" y="180"/>
                  </a:cubicBezTo>
                  <a:cubicBezTo>
                    <a:pt x="60" y="180"/>
                    <a:pt x="59" y="179"/>
                    <a:pt x="58" y="179"/>
                  </a:cubicBezTo>
                  <a:cubicBezTo>
                    <a:pt x="52" y="176"/>
                    <a:pt x="53" y="155"/>
                    <a:pt x="65" y="126"/>
                  </a:cubicBezTo>
                  <a:cubicBezTo>
                    <a:pt x="72" y="127"/>
                    <a:pt x="80" y="128"/>
                    <a:pt x="87" y="128"/>
                  </a:cubicBezTo>
                  <a:cubicBezTo>
                    <a:pt x="92" y="135"/>
                    <a:pt x="96" y="141"/>
                    <a:pt x="101" y="147"/>
                  </a:cubicBezTo>
                  <a:cubicBezTo>
                    <a:pt x="98" y="150"/>
                    <a:pt x="96" y="153"/>
                    <a:pt x="93" y="155"/>
                  </a:cubicBezTo>
                  <a:cubicBezTo>
                    <a:pt x="96" y="157"/>
                    <a:pt x="99" y="159"/>
                    <a:pt x="100" y="162"/>
                  </a:cubicBezTo>
                  <a:cubicBezTo>
                    <a:pt x="102" y="160"/>
                    <a:pt x="105" y="157"/>
                    <a:pt x="107" y="155"/>
                  </a:cubicBezTo>
                  <a:cubicBezTo>
                    <a:pt x="123" y="174"/>
                    <a:pt x="140" y="189"/>
                    <a:pt x="153" y="189"/>
                  </a:cubicBezTo>
                  <a:cubicBezTo>
                    <a:pt x="156" y="189"/>
                    <a:pt x="158" y="189"/>
                    <a:pt x="160" y="187"/>
                  </a:cubicBezTo>
                  <a:cubicBezTo>
                    <a:pt x="173" y="180"/>
                    <a:pt x="170" y="154"/>
                    <a:pt x="159" y="125"/>
                  </a:cubicBezTo>
                  <a:cubicBezTo>
                    <a:pt x="190" y="120"/>
                    <a:pt x="214" y="109"/>
                    <a:pt x="214" y="95"/>
                  </a:cubicBezTo>
                  <a:close/>
                  <a:moveTo>
                    <a:pt x="153" y="10"/>
                  </a:moveTo>
                  <a:cubicBezTo>
                    <a:pt x="154" y="10"/>
                    <a:pt x="155" y="10"/>
                    <a:pt x="155" y="10"/>
                  </a:cubicBezTo>
                  <a:cubicBezTo>
                    <a:pt x="159" y="12"/>
                    <a:pt x="161" y="22"/>
                    <a:pt x="156" y="41"/>
                  </a:cubicBezTo>
                  <a:cubicBezTo>
                    <a:pt x="154" y="48"/>
                    <a:pt x="152" y="56"/>
                    <a:pt x="149" y="63"/>
                  </a:cubicBezTo>
                  <a:cubicBezTo>
                    <a:pt x="142" y="62"/>
                    <a:pt x="134" y="62"/>
                    <a:pt x="126" y="61"/>
                  </a:cubicBezTo>
                  <a:cubicBezTo>
                    <a:pt x="122" y="55"/>
                    <a:pt x="117" y="48"/>
                    <a:pt x="113" y="42"/>
                  </a:cubicBezTo>
                  <a:cubicBezTo>
                    <a:pt x="130" y="22"/>
                    <a:pt x="145" y="10"/>
                    <a:pt x="153" y="10"/>
                  </a:cubicBezTo>
                  <a:close/>
                  <a:moveTo>
                    <a:pt x="140" y="84"/>
                  </a:moveTo>
                  <a:cubicBezTo>
                    <a:pt x="139" y="82"/>
                    <a:pt x="137" y="80"/>
                    <a:pt x="136" y="78"/>
                  </a:cubicBezTo>
                  <a:cubicBezTo>
                    <a:pt x="135" y="76"/>
                    <a:pt x="134" y="73"/>
                    <a:pt x="132" y="71"/>
                  </a:cubicBezTo>
                  <a:cubicBezTo>
                    <a:pt x="137" y="72"/>
                    <a:pt x="141" y="72"/>
                    <a:pt x="145" y="73"/>
                  </a:cubicBezTo>
                  <a:cubicBezTo>
                    <a:pt x="144" y="76"/>
                    <a:pt x="142" y="80"/>
                    <a:pt x="140" y="84"/>
                  </a:cubicBezTo>
                  <a:close/>
                  <a:moveTo>
                    <a:pt x="145" y="117"/>
                  </a:moveTo>
                  <a:cubicBezTo>
                    <a:pt x="141" y="117"/>
                    <a:pt x="137" y="118"/>
                    <a:pt x="132" y="118"/>
                  </a:cubicBezTo>
                  <a:cubicBezTo>
                    <a:pt x="134" y="116"/>
                    <a:pt x="135" y="114"/>
                    <a:pt x="136" y="112"/>
                  </a:cubicBezTo>
                  <a:cubicBezTo>
                    <a:pt x="137" y="110"/>
                    <a:pt x="139" y="107"/>
                    <a:pt x="140" y="105"/>
                  </a:cubicBezTo>
                  <a:cubicBezTo>
                    <a:pt x="142" y="109"/>
                    <a:pt x="144" y="113"/>
                    <a:pt x="145" y="117"/>
                  </a:cubicBezTo>
                  <a:close/>
                  <a:moveTo>
                    <a:pt x="107" y="50"/>
                  </a:moveTo>
                  <a:cubicBezTo>
                    <a:pt x="109" y="54"/>
                    <a:pt x="112" y="57"/>
                    <a:pt x="114" y="61"/>
                  </a:cubicBezTo>
                  <a:cubicBezTo>
                    <a:pt x="112" y="61"/>
                    <a:pt x="109" y="61"/>
                    <a:pt x="107" y="61"/>
                  </a:cubicBezTo>
                  <a:cubicBezTo>
                    <a:pt x="104" y="61"/>
                    <a:pt x="102" y="61"/>
                    <a:pt x="99" y="61"/>
                  </a:cubicBezTo>
                  <a:cubicBezTo>
                    <a:pt x="102" y="57"/>
                    <a:pt x="104" y="54"/>
                    <a:pt x="107" y="50"/>
                  </a:cubicBezTo>
                  <a:close/>
                  <a:moveTo>
                    <a:pt x="58" y="116"/>
                  </a:moveTo>
                  <a:cubicBezTo>
                    <a:pt x="28" y="111"/>
                    <a:pt x="9" y="102"/>
                    <a:pt x="9" y="95"/>
                  </a:cubicBezTo>
                  <a:cubicBezTo>
                    <a:pt x="9" y="88"/>
                    <a:pt x="28" y="79"/>
                    <a:pt x="58" y="74"/>
                  </a:cubicBezTo>
                  <a:cubicBezTo>
                    <a:pt x="61" y="81"/>
                    <a:pt x="64" y="88"/>
                    <a:pt x="68" y="95"/>
                  </a:cubicBezTo>
                  <a:cubicBezTo>
                    <a:pt x="65" y="102"/>
                    <a:pt x="61" y="109"/>
                    <a:pt x="58" y="116"/>
                  </a:cubicBezTo>
                  <a:close/>
                  <a:moveTo>
                    <a:pt x="81" y="71"/>
                  </a:moveTo>
                  <a:cubicBezTo>
                    <a:pt x="80" y="73"/>
                    <a:pt x="79" y="76"/>
                    <a:pt x="77" y="78"/>
                  </a:cubicBezTo>
                  <a:cubicBezTo>
                    <a:pt x="76" y="80"/>
                    <a:pt x="75" y="82"/>
                    <a:pt x="74" y="84"/>
                  </a:cubicBezTo>
                  <a:cubicBezTo>
                    <a:pt x="72" y="80"/>
                    <a:pt x="70" y="76"/>
                    <a:pt x="68" y="73"/>
                  </a:cubicBezTo>
                  <a:cubicBezTo>
                    <a:pt x="72" y="72"/>
                    <a:pt x="77" y="72"/>
                    <a:pt x="81" y="71"/>
                  </a:cubicBezTo>
                  <a:close/>
                  <a:moveTo>
                    <a:pt x="68" y="117"/>
                  </a:moveTo>
                  <a:cubicBezTo>
                    <a:pt x="70" y="113"/>
                    <a:pt x="72" y="109"/>
                    <a:pt x="74" y="105"/>
                  </a:cubicBezTo>
                  <a:cubicBezTo>
                    <a:pt x="75" y="107"/>
                    <a:pt x="76" y="110"/>
                    <a:pt x="77" y="112"/>
                  </a:cubicBezTo>
                  <a:cubicBezTo>
                    <a:pt x="79" y="114"/>
                    <a:pt x="80" y="116"/>
                    <a:pt x="81" y="118"/>
                  </a:cubicBezTo>
                  <a:cubicBezTo>
                    <a:pt x="77" y="118"/>
                    <a:pt x="72" y="117"/>
                    <a:pt x="68" y="117"/>
                  </a:cubicBezTo>
                  <a:close/>
                  <a:moveTo>
                    <a:pt x="86" y="107"/>
                  </a:moveTo>
                  <a:cubicBezTo>
                    <a:pt x="83" y="103"/>
                    <a:pt x="81" y="99"/>
                    <a:pt x="79" y="95"/>
                  </a:cubicBezTo>
                  <a:cubicBezTo>
                    <a:pt x="81" y="91"/>
                    <a:pt x="83" y="87"/>
                    <a:pt x="86" y="83"/>
                  </a:cubicBezTo>
                  <a:cubicBezTo>
                    <a:pt x="88" y="78"/>
                    <a:pt x="90" y="74"/>
                    <a:pt x="93" y="71"/>
                  </a:cubicBezTo>
                  <a:cubicBezTo>
                    <a:pt x="97" y="70"/>
                    <a:pt x="102" y="70"/>
                    <a:pt x="107" y="70"/>
                  </a:cubicBezTo>
                  <a:cubicBezTo>
                    <a:pt x="112" y="70"/>
                    <a:pt x="116" y="70"/>
                    <a:pt x="121" y="71"/>
                  </a:cubicBezTo>
                  <a:cubicBezTo>
                    <a:pt x="123" y="74"/>
                    <a:pt x="125" y="78"/>
                    <a:pt x="128" y="83"/>
                  </a:cubicBezTo>
                  <a:cubicBezTo>
                    <a:pt x="130" y="87"/>
                    <a:pt x="132" y="91"/>
                    <a:pt x="135" y="95"/>
                  </a:cubicBezTo>
                  <a:cubicBezTo>
                    <a:pt x="132" y="99"/>
                    <a:pt x="130" y="103"/>
                    <a:pt x="128" y="107"/>
                  </a:cubicBezTo>
                  <a:cubicBezTo>
                    <a:pt x="125" y="111"/>
                    <a:pt x="123" y="115"/>
                    <a:pt x="121" y="119"/>
                  </a:cubicBezTo>
                  <a:cubicBezTo>
                    <a:pt x="116" y="119"/>
                    <a:pt x="112" y="119"/>
                    <a:pt x="107" y="119"/>
                  </a:cubicBezTo>
                  <a:cubicBezTo>
                    <a:pt x="102" y="119"/>
                    <a:pt x="97" y="119"/>
                    <a:pt x="93" y="119"/>
                  </a:cubicBezTo>
                  <a:cubicBezTo>
                    <a:pt x="90" y="115"/>
                    <a:pt x="88" y="111"/>
                    <a:pt x="86" y="107"/>
                  </a:cubicBezTo>
                  <a:close/>
                  <a:moveTo>
                    <a:pt x="99" y="129"/>
                  </a:moveTo>
                  <a:cubicBezTo>
                    <a:pt x="102" y="129"/>
                    <a:pt x="104" y="129"/>
                    <a:pt x="107" y="129"/>
                  </a:cubicBezTo>
                  <a:cubicBezTo>
                    <a:pt x="109" y="129"/>
                    <a:pt x="112" y="129"/>
                    <a:pt x="114" y="129"/>
                  </a:cubicBezTo>
                  <a:cubicBezTo>
                    <a:pt x="112" y="132"/>
                    <a:pt x="109" y="136"/>
                    <a:pt x="107" y="139"/>
                  </a:cubicBezTo>
                  <a:cubicBezTo>
                    <a:pt x="104" y="136"/>
                    <a:pt x="102" y="132"/>
                    <a:pt x="99" y="129"/>
                  </a:cubicBezTo>
                  <a:close/>
                  <a:moveTo>
                    <a:pt x="155" y="179"/>
                  </a:moveTo>
                  <a:cubicBezTo>
                    <a:pt x="155" y="179"/>
                    <a:pt x="154" y="180"/>
                    <a:pt x="153" y="180"/>
                  </a:cubicBezTo>
                  <a:cubicBezTo>
                    <a:pt x="145" y="180"/>
                    <a:pt x="130" y="168"/>
                    <a:pt x="113" y="147"/>
                  </a:cubicBezTo>
                  <a:cubicBezTo>
                    <a:pt x="117" y="141"/>
                    <a:pt x="122" y="135"/>
                    <a:pt x="126" y="128"/>
                  </a:cubicBezTo>
                  <a:cubicBezTo>
                    <a:pt x="134" y="128"/>
                    <a:pt x="142" y="127"/>
                    <a:pt x="149" y="126"/>
                  </a:cubicBezTo>
                  <a:cubicBezTo>
                    <a:pt x="160" y="155"/>
                    <a:pt x="161" y="176"/>
                    <a:pt x="155" y="179"/>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54" name="Freeform 27">
              <a:extLst>
                <a:ext uri="{FF2B5EF4-FFF2-40B4-BE49-F238E27FC236}">
                  <a16:creationId xmlns:a16="http://schemas.microsoft.com/office/drawing/2014/main" id="{4F6C651E-4158-4E84-871D-D161428F0929}"/>
                </a:ext>
              </a:extLst>
            </p:cNvPr>
            <p:cNvSpPr>
              <a:spLocks noEditPoints="1"/>
            </p:cNvSpPr>
            <p:nvPr/>
          </p:nvSpPr>
          <p:spPr bwMode="auto">
            <a:xfrm>
              <a:off x="228" y="18"/>
              <a:ext cx="445" cy="614"/>
            </a:xfrm>
            <a:custGeom>
              <a:avLst/>
              <a:gdLst>
                <a:gd name="T0" fmla="*/ 39 w 133"/>
                <a:gd name="T1" fmla="*/ 73 h 183"/>
                <a:gd name="T2" fmla="*/ 22 w 133"/>
                <a:gd name="T3" fmla="*/ 90 h 183"/>
                <a:gd name="T4" fmla="*/ 39 w 133"/>
                <a:gd name="T5" fmla="*/ 107 h 183"/>
                <a:gd name="T6" fmla="*/ 56 w 133"/>
                <a:gd name="T7" fmla="*/ 90 h 183"/>
                <a:gd name="T8" fmla="*/ 39 w 133"/>
                <a:gd name="T9" fmla="*/ 73 h 183"/>
                <a:gd name="T10" fmla="*/ 20 w 133"/>
                <a:gd name="T11" fmla="*/ 34 h 183"/>
                <a:gd name="T12" fmla="*/ 37 w 133"/>
                <a:gd name="T13" fmla="*/ 17 h 183"/>
                <a:gd name="T14" fmla="*/ 20 w 133"/>
                <a:gd name="T15" fmla="*/ 0 h 183"/>
                <a:gd name="T16" fmla="*/ 3 w 133"/>
                <a:gd name="T17" fmla="*/ 17 h 183"/>
                <a:gd name="T18" fmla="*/ 20 w 133"/>
                <a:gd name="T19" fmla="*/ 34 h 183"/>
                <a:gd name="T20" fmla="*/ 116 w 133"/>
                <a:gd name="T21" fmla="*/ 53 h 183"/>
                <a:gd name="T22" fmla="*/ 99 w 133"/>
                <a:gd name="T23" fmla="*/ 70 h 183"/>
                <a:gd name="T24" fmla="*/ 116 w 133"/>
                <a:gd name="T25" fmla="*/ 86 h 183"/>
                <a:gd name="T26" fmla="*/ 133 w 133"/>
                <a:gd name="T27" fmla="*/ 70 h 183"/>
                <a:gd name="T28" fmla="*/ 116 w 133"/>
                <a:gd name="T29" fmla="*/ 53 h 183"/>
                <a:gd name="T30" fmla="*/ 17 w 133"/>
                <a:gd name="T31" fmla="*/ 149 h 183"/>
                <a:gd name="T32" fmla="*/ 0 w 133"/>
                <a:gd name="T33" fmla="*/ 166 h 183"/>
                <a:gd name="T34" fmla="*/ 17 w 133"/>
                <a:gd name="T35" fmla="*/ 183 h 183"/>
                <a:gd name="T36" fmla="*/ 34 w 133"/>
                <a:gd name="T37" fmla="*/ 166 h 183"/>
                <a:gd name="T38" fmla="*/ 17 w 133"/>
                <a:gd name="T39" fmla="*/ 149 h 1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33" h="183">
                  <a:moveTo>
                    <a:pt x="39" y="73"/>
                  </a:moveTo>
                  <a:cubicBezTo>
                    <a:pt x="29" y="73"/>
                    <a:pt x="22" y="81"/>
                    <a:pt x="22" y="90"/>
                  </a:cubicBezTo>
                  <a:cubicBezTo>
                    <a:pt x="22" y="100"/>
                    <a:pt x="29" y="107"/>
                    <a:pt x="39" y="107"/>
                  </a:cubicBezTo>
                  <a:cubicBezTo>
                    <a:pt x="48" y="107"/>
                    <a:pt x="56" y="100"/>
                    <a:pt x="56" y="90"/>
                  </a:cubicBezTo>
                  <a:cubicBezTo>
                    <a:pt x="56" y="81"/>
                    <a:pt x="48" y="73"/>
                    <a:pt x="39" y="73"/>
                  </a:cubicBezTo>
                  <a:close/>
                  <a:moveTo>
                    <a:pt x="20" y="34"/>
                  </a:moveTo>
                  <a:cubicBezTo>
                    <a:pt x="29" y="34"/>
                    <a:pt x="37" y="26"/>
                    <a:pt x="37" y="17"/>
                  </a:cubicBezTo>
                  <a:cubicBezTo>
                    <a:pt x="37" y="8"/>
                    <a:pt x="29" y="0"/>
                    <a:pt x="20" y="0"/>
                  </a:cubicBezTo>
                  <a:cubicBezTo>
                    <a:pt x="10" y="0"/>
                    <a:pt x="3" y="8"/>
                    <a:pt x="3" y="17"/>
                  </a:cubicBezTo>
                  <a:cubicBezTo>
                    <a:pt x="3" y="26"/>
                    <a:pt x="10" y="34"/>
                    <a:pt x="20" y="34"/>
                  </a:cubicBezTo>
                  <a:close/>
                  <a:moveTo>
                    <a:pt x="116" y="53"/>
                  </a:moveTo>
                  <a:cubicBezTo>
                    <a:pt x="107" y="53"/>
                    <a:pt x="99" y="60"/>
                    <a:pt x="99" y="70"/>
                  </a:cubicBezTo>
                  <a:cubicBezTo>
                    <a:pt x="99" y="79"/>
                    <a:pt x="107" y="86"/>
                    <a:pt x="116" y="86"/>
                  </a:cubicBezTo>
                  <a:cubicBezTo>
                    <a:pt x="126" y="86"/>
                    <a:pt x="133" y="79"/>
                    <a:pt x="133" y="70"/>
                  </a:cubicBezTo>
                  <a:cubicBezTo>
                    <a:pt x="133" y="60"/>
                    <a:pt x="126" y="53"/>
                    <a:pt x="116" y="53"/>
                  </a:cubicBezTo>
                  <a:close/>
                  <a:moveTo>
                    <a:pt x="17" y="149"/>
                  </a:moveTo>
                  <a:cubicBezTo>
                    <a:pt x="8" y="149"/>
                    <a:pt x="0" y="157"/>
                    <a:pt x="0" y="166"/>
                  </a:cubicBezTo>
                  <a:cubicBezTo>
                    <a:pt x="0" y="175"/>
                    <a:pt x="8" y="183"/>
                    <a:pt x="17" y="183"/>
                  </a:cubicBezTo>
                  <a:cubicBezTo>
                    <a:pt x="26" y="183"/>
                    <a:pt x="34" y="175"/>
                    <a:pt x="34" y="166"/>
                  </a:cubicBezTo>
                  <a:cubicBezTo>
                    <a:pt x="34" y="157"/>
                    <a:pt x="26" y="149"/>
                    <a:pt x="17" y="149"/>
                  </a:cubicBezTo>
                  <a:close/>
                </a:path>
              </a:pathLst>
            </a:custGeom>
            <a:solidFill>
              <a:srgbClr val="099DA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75" name="Group 7">
            <a:extLst>
              <a:ext uri="{FF2B5EF4-FFF2-40B4-BE49-F238E27FC236}">
                <a16:creationId xmlns:a16="http://schemas.microsoft.com/office/drawing/2014/main" id="{8FB15511-0280-4105-97A3-2437E8FEC9FD}"/>
              </a:ext>
            </a:extLst>
          </p:cNvPr>
          <p:cNvGrpSpPr>
            <a:grpSpLocks noChangeAspect="1"/>
          </p:cNvGrpSpPr>
          <p:nvPr/>
        </p:nvGrpSpPr>
        <p:grpSpPr bwMode="auto">
          <a:xfrm>
            <a:off x="11237902" y="91526"/>
            <a:ext cx="666940" cy="1834826"/>
            <a:chOff x="-1177" y="91"/>
            <a:chExt cx="900" cy="2476"/>
          </a:xfrm>
          <a:solidFill>
            <a:srgbClr val="FFD702"/>
          </a:solidFill>
        </p:grpSpPr>
        <p:sp>
          <p:nvSpPr>
            <p:cNvPr id="77" name="Oval 8">
              <a:extLst>
                <a:ext uri="{FF2B5EF4-FFF2-40B4-BE49-F238E27FC236}">
                  <a16:creationId xmlns:a16="http://schemas.microsoft.com/office/drawing/2014/main" id="{DEAE7971-429B-48D3-A534-352B4194CD3D}"/>
                </a:ext>
              </a:extLst>
            </p:cNvPr>
            <p:cNvSpPr>
              <a:spLocks noChangeArrowheads="1"/>
            </p:cNvSpPr>
            <p:nvPr/>
          </p:nvSpPr>
          <p:spPr bwMode="auto">
            <a:xfrm>
              <a:off x="-355" y="91"/>
              <a:ext cx="7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Oval 9">
              <a:extLst>
                <a:ext uri="{FF2B5EF4-FFF2-40B4-BE49-F238E27FC236}">
                  <a16:creationId xmlns:a16="http://schemas.microsoft.com/office/drawing/2014/main" id="{5C70BEF6-E9AF-4612-9ED2-DA255C6D9FB5}"/>
                </a:ext>
              </a:extLst>
            </p:cNvPr>
            <p:cNvSpPr>
              <a:spLocks noChangeArrowheads="1"/>
            </p:cNvSpPr>
            <p:nvPr/>
          </p:nvSpPr>
          <p:spPr bwMode="auto">
            <a:xfrm>
              <a:off x="-355" y="359"/>
              <a:ext cx="7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 name="Oval 10">
              <a:extLst>
                <a:ext uri="{FF2B5EF4-FFF2-40B4-BE49-F238E27FC236}">
                  <a16:creationId xmlns:a16="http://schemas.microsoft.com/office/drawing/2014/main" id="{A0719614-0979-475C-BBD8-D7E3ED98DF0F}"/>
                </a:ext>
              </a:extLst>
            </p:cNvPr>
            <p:cNvSpPr>
              <a:spLocks noChangeArrowheads="1"/>
            </p:cNvSpPr>
            <p:nvPr/>
          </p:nvSpPr>
          <p:spPr bwMode="auto">
            <a:xfrm>
              <a:off x="-355" y="626"/>
              <a:ext cx="7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 name="Oval 11">
              <a:extLst>
                <a:ext uri="{FF2B5EF4-FFF2-40B4-BE49-F238E27FC236}">
                  <a16:creationId xmlns:a16="http://schemas.microsoft.com/office/drawing/2014/main" id="{B1B88DB2-5EFE-429A-8A43-73AE84AD84C7}"/>
                </a:ext>
              </a:extLst>
            </p:cNvPr>
            <p:cNvSpPr>
              <a:spLocks noChangeArrowheads="1"/>
            </p:cNvSpPr>
            <p:nvPr/>
          </p:nvSpPr>
          <p:spPr bwMode="auto">
            <a:xfrm>
              <a:off x="-355" y="894"/>
              <a:ext cx="7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 name="Oval 12">
              <a:extLst>
                <a:ext uri="{FF2B5EF4-FFF2-40B4-BE49-F238E27FC236}">
                  <a16:creationId xmlns:a16="http://schemas.microsoft.com/office/drawing/2014/main" id="{D8D8C752-BC90-4928-9E0D-72F31F34E59B}"/>
                </a:ext>
              </a:extLst>
            </p:cNvPr>
            <p:cNvSpPr>
              <a:spLocks noChangeArrowheads="1"/>
            </p:cNvSpPr>
            <p:nvPr/>
          </p:nvSpPr>
          <p:spPr bwMode="auto">
            <a:xfrm>
              <a:off x="-355" y="1162"/>
              <a:ext cx="7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 name="Oval 13">
              <a:extLst>
                <a:ext uri="{FF2B5EF4-FFF2-40B4-BE49-F238E27FC236}">
                  <a16:creationId xmlns:a16="http://schemas.microsoft.com/office/drawing/2014/main" id="{A2753B1E-29C2-474F-A1BD-61EF7CE6276B}"/>
                </a:ext>
              </a:extLst>
            </p:cNvPr>
            <p:cNvSpPr>
              <a:spLocks noChangeArrowheads="1"/>
            </p:cNvSpPr>
            <p:nvPr/>
          </p:nvSpPr>
          <p:spPr bwMode="auto">
            <a:xfrm>
              <a:off x="-355" y="1420"/>
              <a:ext cx="78" cy="7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 name="Oval 14">
              <a:extLst>
                <a:ext uri="{FF2B5EF4-FFF2-40B4-BE49-F238E27FC236}">
                  <a16:creationId xmlns:a16="http://schemas.microsoft.com/office/drawing/2014/main" id="{231DAEFA-0057-4E21-A175-B4C2DC497555}"/>
                </a:ext>
              </a:extLst>
            </p:cNvPr>
            <p:cNvSpPr>
              <a:spLocks noChangeArrowheads="1"/>
            </p:cNvSpPr>
            <p:nvPr/>
          </p:nvSpPr>
          <p:spPr bwMode="auto">
            <a:xfrm>
              <a:off x="-355" y="1687"/>
              <a:ext cx="78" cy="7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 name="Oval 15">
              <a:extLst>
                <a:ext uri="{FF2B5EF4-FFF2-40B4-BE49-F238E27FC236}">
                  <a16:creationId xmlns:a16="http://schemas.microsoft.com/office/drawing/2014/main" id="{ED67A7B9-84A8-4AE4-B871-BCE74F11DDC3}"/>
                </a:ext>
              </a:extLst>
            </p:cNvPr>
            <p:cNvSpPr>
              <a:spLocks noChangeArrowheads="1"/>
            </p:cNvSpPr>
            <p:nvPr/>
          </p:nvSpPr>
          <p:spPr bwMode="auto">
            <a:xfrm>
              <a:off x="-355" y="1955"/>
              <a:ext cx="78" cy="7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 name="Oval 16">
              <a:extLst>
                <a:ext uri="{FF2B5EF4-FFF2-40B4-BE49-F238E27FC236}">
                  <a16:creationId xmlns:a16="http://schemas.microsoft.com/office/drawing/2014/main" id="{742CA9D6-EB1C-4EF6-9699-0EF4B0CACDDF}"/>
                </a:ext>
              </a:extLst>
            </p:cNvPr>
            <p:cNvSpPr>
              <a:spLocks noChangeArrowheads="1"/>
            </p:cNvSpPr>
            <p:nvPr/>
          </p:nvSpPr>
          <p:spPr bwMode="auto">
            <a:xfrm>
              <a:off x="-355" y="2223"/>
              <a:ext cx="78" cy="7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 name="Oval 17">
              <a:extLst>
                <a:ext uri="{FF2B5EF4-FFF2-40B4-BE49-F238E27FC236}">
                  <a16:creationId xmlns:a16="http://schemas.microsoft.com/office/drawing/2014/main" id="{B8BC5114-FD9C-4993-9DFD-D5F40603E00C}"/>
                </a:ext>
              </a:extLst>
            </p:cNvPr>
            <p:cNvSpPr>
              <a:spLocks noChangeArrowheads="1"/>
            </p:cNvSpPr>
            <p:nvPr/>
          </p:nvSpPr>
          <p:spPr bwMode="auto">
            <a:xfrm>
              <a:off x="-355" y="2490"/>
              <a:ext cx="78" cy="7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 name="Oval 18">
              <a:extLst>
                <a:ext uri="{FF2B5EF4-FFF2-40B4-BE49-F238E27FC236}">
                  <a16:creationId xmlns:a16="http://schemas.microsoft.com/office/drawing/2014/main" id="{746C1185-203A-4B1E-83A9-4755B1487018}"/>
                </a:ext>
              </a:extLst>
            </p:cNvPr>
            <p:cNvSpPr>
              <a:spLocks noChangeArrowheads="1"/>
            </p:cNvSpPr>
            <p:nvPr/>
          </p:nvSpPr>
          <p:spPr bwMode="auto">
            <a:xfrm>
              <a:off x="-629" y="91"/>
              <a:ext cx="7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 name="Oval 19">
              <a:extLst>
                <a:ext uri="{FF2B5EF4-FFF2-40B4-BE49-F238E27FC236}">
                  <a16:creationId xmlns:a16="http://schemas.microsoft.com/office/drawing/2014/main" id="{CDE985E8-86C5-455C-BB77-127893630203}"/>
                </a:ext>
              </a:extLst>
            </p:cNvPr>
            <p:cNvSpPr>
              <a:spLocks noChangeArrowheads="1"/>
            </p:cNvSpPr>
            <p:nvPr/>
          </p:nvSpPr>
          <p:spPr bwMode="auto">
            <a:xfrm>
              <a:off x="-629" y="359"/>
              <a:ext cx="7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Oval 20">
              <a:extLst>
                <a:ext uri="{FF2B5EF4-FFF2-40B4-BE49-F238E27FC236}">
                  <a16:creationId xmlns:a16="http://schemas.microsoft.com/office/drawing/2014/main" id="{99BA5AF1-C413-45F0-996C-E1EC4552F855}"/>
                </a:ext>
              </a:extLst>
            </p:cNvPr>
            <p:cNvSpPr>
              <a:spLocks noChangeArrowheads="1"/>
            </p:cNvSpPr>
            <p:nvPr/>
          </p:nvSpPr>
          <p:spPr bwMode="auto">
            <a:xfrm>
              <a:off x="-629" y="626"/>
              <a:ext cx="7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Oval 21">
              <a:extLst>
                <a:ext uri="{FF2B5EF4-FFF2-40B4-BE49-F238E27FC236}">
                  <a16:creationId xmlns:a16="http://schemas.microsoft.com/office/drawing/2014/main" id="{E1F9E402-E1E1-4C2A-BB15-E1894191CC58}"/>
                </a:ext>
              </a:extLst>
            </p:cNvPr>
            <p:cNvSpPr>
              <a:spLocks noChangeArrowheads="1"/>
            </p:cNvSpPr>
            <p:nvPr/>
          </p:nvSpPr>
          <p:spPr bwMode="auto">
            <a:xfrm>
              <a:off x="-629" y="894"/>
              <a:ext cx="7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Oval 22">
              <a:extLst>
                <a:ext uri="{FF2B5EF4-FFF2-40B4-BE49-F238E27FC236}">
                  <a16:creationId xmlns:a16="http://schemas.microsoft.com/office/drawing/2014/main" id="{363E616C-8CCF-4757-AD3B-6554F1719E8F}"/>
                </a:ext>
              </a:extLst>
            </p:cNvPr>
            <p:cNvSpPr>
              <a:spLocks noChangeArrowheads="1"/>
            </p:cNvSpPr>
            <p:nvPr/>
          </p:nvSpPr>
          <p:spPr bwMode="auto">
            <a:xfrm>
              <a:off x="-629" y="1162"/>
              <a:ext cx="7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 name="Oval 23">
              <a:extLst>
                <a:ext uri="{FF2B5EF4-FFF2-40B4-BE49-F238E27FC236}">
                  <a16:creationId xmlns:a16="http://schemas.microsoft.com/office/drawing/2014/main" id="{D9447906-D6F9-4F38-9342-A8410DE5B857}"/>
                </a:ext>
              </a:extLst>
            </p:cNvPr>
            <p:cNvSpPr>
              <a:spLocks noChangeArrowheads="1"/>
            </p:cNvSpPr>
            <p:nvPr/>
          </p:nvSpPr>
          <p:spPr bwMode="auto">
            <a:xfrm>
              <a:off x="-629" y="1420"/>
              <a:ext cx="78" cy="7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 name="Oval 24">
              <a:extLst>
                <a:ext uri="{FF2B5EF4-FFF2-40B4-BE49-F238E27FC236}">
                  <a16:creationId xmlns:a16="http://schemas.microsoft.com/office/drawing/2014/main" id="{4CABE10A-CCA8-4F11-9937-C543F9DC5DB7}"/>
                </a:ext>
              </a:extLst>
            </p:cNvPr>
            <p:cNvSpPr>
              <a:spLocks noChangeArrowheads="1"/>
            </p:cNvSpPr>
            <p:nvPr/>
          </p:nvSpPr>
          <p:spPr bwMode="auto">
            <a:xfrm>
              <a:off x="-629" y="1687"/>
              <a:ext cx="78" cy="7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 name="Oval 25">
              <a:extLst>
                <a:ext uri="{FF2B5EF4-FFF2-40B4-BE49-F238E27FC236}">
                  <a16:creationId xmlns:a16="http://schemas.microsoft.com/office/drawing/2014/main" id="{FEB92856-951C-480C-A1BB-C9A78426A115}"/>
                </a:ext>
              </a:extLst>
            </p:cNvPr>
            <p:cNvSpPr>
              <a:spLocks noChangeArrowheads="1"/>
            </p:cNvSpPr>
            <p:nvPr/>
          </p:nvSpPr>
          <p:spPr bwMode="auto">
            <a:xfrm>
              <a:off x="-629" y="1955"/>
              <a:ext cx="78" cy="7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 name="Oval 26">
              <a:extLst>
                <a:ext uri="{FF2B5EF4-FFF2-40B4-BE49-F238E27FC236}">
                  <a16:creationId xmlns:a16="http://schemas.microsoft.com/office/drawing/2014/main" id="{C2B3A935-20ED-4A88-8C23-700108A082F6}"/>
                </a:ext>
              </a:extLst>
            </p:cNvPr>
            <p:cNvSpPr>
              <a:spLocks noChangeArrowheads="1"/>
            </p:cNvSpPr>
            <p:nvPr/>
          </p:nvSpPr>
          <p:spPr bwMode="auto">
            <a:xfrm>
              <a:off x="-629" y="2223"/>
              <a:ext cx="78" cy="7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 name="Oval 27">
              <a:extLst>
                <a:ext uri="{FF2B5EF4-FFF2-40B4-BE49-F238E27FC236}">
                  <a16:creationId xmlns:a16="http://schemas.microsoft.com/office/drawing/2014/main" id="{10B4A4BB-E31E-460F-BDCB-D1382CEE748C}"/>
                </a:ext>
              </a:extLst>
            </p:cNvPr>
            <p:cNvSpPr>
              <a:spLocks noChangeArrowheads="1"/>
            </p:cNvSpPr>
            <p:nvPr/>
          </p:nvSpPr>
          <p:spPr bwMode="auto">
            <a:xfrm>
              <a:off x="-629" y="2490"/>
              <a:ext cx="78" cy="7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 name="Oval 28">
              <a:extLst>
                <a:ext uri="{FF2B5EF4-FFF2-40B4-BE49-F238E27FC236}">
                  <a16:creationId xmlns:a16="http://schemas.microsoft.com/office/drawing/2014/main" id="{D02522D2-345E-4454-B632-2147C2A355C6}"/>
                </a:ext>
              </a:extLst>
            </p:cNvPr>
            <p:cNvSpPr>
              <a:spLocks noChangeArrowheads="1"/>
            </p:cNvSpPr>
            <p:nvPr/>
          </p:nvSpPr>
          <p:spPr bwMode="auto">
            <a:xfrm>
              <a:off x="-903" y="91"/>
              <a:ext cx="7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 name="Oval 29">
              <a:extLst>
                <a:ext uri="{FF2B5EF4-FFF2-40B4-BE49-F238E27FC236}">
                  <a16:creationId xmlns:a16="http://schemas.microsoft.com/office/drawing/2014/main" id="{50703A61-30F9-45B1-BB69-E9DB53DFA307}"/>
                </a:ext>
              </a:extLst>
            </p:cNvPr>
            <p:cNvSpPr>
              <a:spLocks noChangeArrowheads="1"/>
            </p:cNvSpPr>
            <p:nvPr/>
          </p:nvSpPr>
          <p:spPr bwMode="auto">
            <a:xfrm>
              <a:off x="-903" y="359"/>
              <a:ext cx="7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 name="Oval 30">
              <a:extLst>
                <a:ext uri="{FF2B5EF4-FFF2-40B4-BE49-F238E27FC236}">
                  <a16:creationId xmlns:a16="http://schemas.microsoft.com/office/drawing/2014/main" id="{7FFD009D-012D-4607-B0BC-B39673CA336E}"/>
                </a:ext>
              </a:extLst>
            </p:cNvPr>
            <p:cNvSpPr>
              <a:spLocks noChangeArrowheads="1"/>
            </p:cNvSpPr>
            <p:nvPr/>
          </p:nvSpPr>
          <p:spPr bwMode="auto">
            <a:xfrm>
              <a:off x="-903" y="626"/>
              <a:ext cx="7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 name="Oval 31">
              <a:extLst>
                <a:ext uri="{FF2B5EF4-FFF2-40B4-BE49-F238E27FC236}">
                  <a16:creationId xmlns:a16="http://schemas.microsoft.com/office/drawing/2014/main" id="{16442D15-7374-403D-B908-A7AEA350C0A5}"/>
                </a:ext>
              </a:extLst>
            </p:cNvPr>
            <p:cNvSpPr>
              <a:spLocks noChangeArrowheads="1"/>
            </p:cNvSpPr>
            <p:nvPr/>
          </p:nvSpPr>
          <p:spPr bwMode="auto">
            <a:xfrm>
              <a:off x="-903" y="894"/>
              <a:ext cx="7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 name="Oval 32">
              <a:extLst>
                <a:ext uri="{FF2B5EF4-FFF2-40B4-BE49-F238E27FC236}">
                  <a16:creationId xmlns:a16="http://schemas.microsoft.com/office/drawing/2014/main" id="{3C5E45ED-5293-4328-8321-438E37461014}"/>
                </a:ext>
              </a:extLst>
            </p:cNvPr>
            <p:cNvSpPr>
              <a:spLocks noChangeArrowheads="1"/>
            </p:cNvSpPr>
            <p:nvPr/>
          </p:nvSpPr>
          <p:spPr bwMode="auto">
            <a:xfrm>
              <a:off x="-903" y="1162"/>
              <a:ext cx="7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 name="Oval 33">
              <a:extLst>
                <a:ext uri="{FF2B5EF4-FFF2-40B4-BE49-F238E27FC236}">
                  <a16:creationId xmlns:a16="http://schemas.microsoft.com/office/drawing/2014/main" id="{DC43DBE1-7934-4BA0-B343-978389E0F95F}"/>
                </a:ext>
              </a:extLst>
            </p:cNvPr>
            <p:cNvSpPr>
              <a:spLocks noChangeArrowheads="1"/>
            </p:cNvSpPr>
            <p:nvPr/>
          </p:nvSpPr>
          <p:spPr bwMode="auto">
            <a:xfrm>
              <a:off x="-903" y="1420"/>
              <a:ext cx="78" cy="7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 name="Oval 34">
              <a:extLst>
                <a:ext uri="{FF2B5EF4-FFF2-40B4-BE49-F238E27FC236}">
                  <a16:creationId xmlns:a16="http://schemas.microsoft.com/office/drawing/2014/main" id="{2344C644-236F-4D38-915F-C609DA63AA86}"/>
                </a:ext>
              </a:extLst>
            </p:cNvPr>
            <p:cNvSpPr>
              <a:spLocks noChangeArrowheads="1"/>
            </p:cNvSpPr>
            <p:nvPr/>
          </p:nvSpPr>
          <p:spPr bwMode="auto">
            <a:xfrm>
              <a:off x="-903" y="1687"/>
              <a:ext cx="78" cy="7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 name="Oval 35">
              <a:extLst>
                <a:ext uri="{FF2B5EF4-FFF2-40B4-BE49-F238E27FC236}">
                  <a16:creationId xmlns:a16="http://schemas.microsoft.com/office/drawing/2014/main" id="{A93E6F6E-4FC2-4F12-B9F5-27D78A010F82}"/>
                </a:ext>
              </a:extLst>
            </p:cNvPr>
            <p:cNvSpPr>
              <a:spLocks noChangeArrowheads="1"/>
            </p:cNvSpPr>
            <p:nvPr/>
          </p:nvSpPr>
          <p:spPr bwMode="auto">
            <a:xfrm>
              <a:off x="-903" y="1955"/>
              <a:ext cx="78" cy="7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 name="Oval 36">
              <a:extLst>
                <a:ext uri="{FF2B5EF4-FFF2-40B4-BE49-F238E27FC236}">
                  <a16:creationId xmlns:a16="http://schemas.microsoft.com/office/drawing/2014/main" id="{F24BF596-CC8F-406A-9CAD-69B2F29C81FE}"/>
                </a:ext>
              </a:extLst>
            </p:cNvPr>
            <p:cNvSpPr>
              <a:spLocks noChangeArrowheads="1"/>
            </p:cNvSpPr>
            <p:nvPr/>
          </p:nvSpPr>
          <p:spPr bwMode="auto">
            <a:xfrm>
              <a:off x="-903" y="2223"/>
              <a:ext cx="78" cy="7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 name="Oval 37">
              <a:extLst>
                <a:ext uri="{FF2B5EF4-FFF2-40B4-BE49-F238E27FC236}">
                  <a16:creationId xmlns:a16="http://schemas.microsoft.com/office/drawing/2014/main" id="{0F54ADE7-1C6C-405A-A219-6A71745E7F62}"/>
                </a:ext>
              </a:extLst>
            </p:cNvPr>
            <p:cNvSpPr>
              <a:spLocks noChangeArrowheads="1"/>
            </p:cNvSpPr>
            <p:nvPr/>
          </p:nvSpPr>
          <p:spPr bwMode="auto">
            <a:xfrm>
              <a:off x="-903" y="2490"/>
              <a:ext cx="78" cy="7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 name="Oval 38">
              <a:extLst>
                <a:ext uri="{FF2B5EF4-FFF2-40B4-BE49-F238E27FC236}">
                  <a16:creationId xmlns:a16="http://schemas.microsoft.com/office/drawing/2014/main" id="{F57E5119-8292-4AB3-97D9-D3D7F3A12311}"/>
                </a:ext>
              </a:extLst>
            </p:cNvPr>
            <p:cNvSpPr>
              <a:spLocks noChangeArrowheads="1"/>
            </p:cNvSpPr>
            <p:nvPr/>
          </p:nvSpPr>
          <p:spPr bwMode="auto">
            <a:xfrm>
              <a:off x="-1177" y="91"/>
              <a:ext cx="7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 name="Oval 39">
              <a:extLst>
                <a:ext uri="{FF2B5EF4-FFF2-40B4-BE49-F238E27FC236}">
                  <a16:creationId xmlns:a16="http://schemas.microsoft.com/office/drawing/2014/main" id="{E10F9688-EFE0-4567-9D53-E2867B1A4680}"/>
                </a:ext>
              </a:extLst>
            </p:cNvPr>
            <p:cNvSpPr>
              <a:spLocks noChangeArrowheads="1"/>
            </p:cNvSpPr>
            <p:nvPr/>
          </p:nvSpPr>
          <p:spPr bwMode="auto">
            <a:xfrm>
              <a:off x="-1177" y="359"/>
              <a:ext cx="7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 name="Oval 40">
              <a:extLst>
                <a:ext uri="{FF2B5EF4-FFF2-40B4-BE49-F238E27FC236}">
                  <a16:creationId xmlns:a16="http://schemas.microsoft.com/office/drawing/2014/main" id="{39B3EB0D-BE05-4FD2-93F5-A456A993ECD1}"/>
                </a:ext>
              </a:extLst>
            </p:cNvPr>
            <p:cNvSpPr>
              <a:spLocks noChangeArrowheads="1"/>
            </p:cNvSpPr>
            <p:nvPr/>
          </p:nvSpPr>
          <p:spPr bwMode="auto">
            <a:xfrm>
              <a:off x="-1177" y="626"/>
              <a:ext cx="7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 name="Oval 41">
              <a:extLst>
                <a:ext uri="{FF2B5EF4-FFF2-40B4-BE49-F238E27FC236}">
                  <a16:creationId xmlns:a16="http://schemas.microsoft.com/office/drawing/2014/main" id="{B86DBAB9-42E5-4E67-987B-E8330CE573CA}"/>
                </a:ext>
              </a:extLst>
            </p:cNvPr>
            <p:cNvSpPr>
              <a:spLocks noChangeArrowheads="1"/>
            </p:cNvSpPr>
            <p:nvPr/>
          </p:nvSpPr>
          <p:spPr bwMode="auto">
            <a:xfrm>
              <a:off x="-1177" y="894"/>
              <a:ext cx="7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 name="Oval 42">
              <a:extLst>
                <a:ext uri="{FF2B5EF4-FFF2-40B4-BE49-F238E27FC236}">
                  <a16:creationId xmlns:a16="http://schemas.microsoft.com/office/drawing/2014/main" id="{58CA4B02-7AA0-4A35-9030-1D59BCAFE701}"/>
                </a:ext>
              </a:extLst>
            </p:cNvPr>
            <p:cNvSpPr>
              <a:spLocks noChangeArrowheads="1"/>
            </p:cNvSpPr>
            <p:nvPr/>
          </p:nvSpPr>
          <p:spPr bwMode="auto">
            <a:xfrm>
              <a:off x="-1177" y="1162"/>
              <a:ext cx="7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 name="Oval 43">
              <a:extLst>
                <a:ext uri="{FF2B5EF4-FFF2-40B4-BE49-F238E27FC236}">
                  <a16:creationId xmlns:a16="http://schemas.microsoft.com/office/drawing/2014/main" id="{503A8872-0A86-4496-AD73-97A215A83EDA}"/>
                </a:ext>
              </a:extLst>
            </p:cNvPr>
            <p:cNvSpPr>
              <a:spLocks noChangeArrowheads="1"/>
            </p:cNvSpPr>
            <p:nvPr/>
          </p:nvSpPr>
          <p:spPr bwMode="auto">
            <a:xfrm>
              <a:off x="-1177" y="1420"/>
              <a:ext cx="78" cy="7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 name="Oval 44">
              <a:extLst>
                <a:ext uri="{FF2B5EF4-FFF2-40B4-BE49-F238E27FC236}">
                  <a16:creationId xmlns:a16="http://schemas.microsoft.com/office/drawing/2014/main" id="{6400C811-2DF6-4B8C-A1D6-ADE10A2130F5}"/>
                </a:ext>
              </a:extLst>
            </p:cNvPr>
            <p:cNvSpPr>
              <a:spLocks noChangeArrowheads="1"/>
            </p:cNvSpPr>
            <p:nvPr/>
          </p:nvSpPr>
          <p:spPr bwMode="auto">
            <a:xfrm>
              <a:off x="-1177" y="1687"/>
              <a:ext cx="78" cy="7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 name="Oval 45">
              <a:extLst>
                <a:ext uri="{FF2B5EF4-FFF2-40B4-BE49-F238E27FC236}">
                  <a16:creationId xmlns:a16="http://schemas.microsoft.com/office/drawing/2014/main" id="{475EC519-EC1A-418D-8B65-A06379FFD8C8}"/>
                </a:ext>
              </a:extLst>
            </p:cNvPr>
            <p:cNvSpPr>
              <a:spLocks noChangeArrowheads="1"/>
            </p:cNvSpPr>
            <p:nvPr/>
          </p:nvSpPr>
          <p:spPr bwMode="auto">
            <a:xfrm>
              <a:off x="-1177" y="1955"/>
              <a:ext cx="78" cy="7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 name="Oval 46">
              <a:extLst>
                <a:ext uri="{FF2B5EF4-FFF2-40B4-BE49-F238E27FC236}">
                  <a16:creationId xmlns:a16="http://schemas.microsoft.com/office/drawing/2014/main" id="{D670C053-9DFC-4096-9DBC-ABFEAA7EAFDC}"/>
                </a:ext>
              </a:extLst>
            </p:cNvPr>
            <p:cNvSpPr>
              <a:spLocks noChangeArrowheads="1"/>
            </p:cNvSpPr>
            <p:nvPr/>
          </p:nvSpPr>
          <p:spPr bwMode="auto">
            <a:xfrm>
              <a:off x="-1177" y="2223"/>
              <a:ext cx="78" cy="7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 name="Oval 47">
              <a:extLst>
                <a:ext uri="{FF2B5EF4-FFF2-40B4-BE49-F238E27FC236}">
                  <a16:creationId xmlns:a16="http://schemas.microsoft.com/office/drawing/2014/main" id="{63D45473-93B4-44D4-8D74-39022DF70402}"/>
                </a:ext>
              </a:extLst>
            </p:cNvPr>
            <p:cNvSpPr>
              <a:spLocks noChangeArrowheads="1"/>
            </p:cNvSpPr>
            <p:nvPr/>
          </p:nvSpPr>
          <p:spPr bwMode="auto">
            <a:xfrm>
              <a:off x="-1177" y="2490"/>
              <a:ext cx="78" cy="7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06" name="Group 7">
            <a:extLst>
              <a:ext uri="{FF2B5EF4-FFF2-40B4-BE49-F238E27FC236}">
                <a16:creationId xmlns:a16="http://schemas.microsoft.com/office/drawing/2014/main" id="{4C26F1AB-1887-44CA-A8AE-D78B070BB78D}"/>
              </a:ext>
            </a:extLst>
          </p:cNvPr>
          <p:cNvGrpSpPr>
            <a:grpSpLocks noChangeAspect="1"/>
          </p:cNvGrpSpPr>
          <p:nvPr/>
        </p:nvGrpSpPr>
        <p:grpSpPr bwMode="auto">
          <a:xfrm rot="16200000">
            <a:off x="568276" y="5566882"/>
            <a:ext cx="534746" cy="1471147"/>
            <a:chOff x="-1177" y="91"/>
            <a:chExt cx="900" cy="2476"/>
          </a:xfrm>
          <a:solidFill>
            <a:srgbClr val="FFD702"/>
          </a:solidFill>
        </p:grpSpPr>
        <p:sp>
          <p:nvSpPr>
            <p:cNvPr id="207" name="Oval 8">
              <a:extLst>
                <a:ext uri="{FF2B5EF4-FFF2-40B4-BE49-F238E27FC236}">
                  <a16:creationId xmlns:a16="http://schemas.microsoft.com/office/drawing/2014/main" id="{E6666727-52F4-433A-AC72-1AB3C91C7CF5}"/>
                </a:ext>
              </a:extLst>
            </p:cNvPr>
            <p:cNvSpPr>
              <a:spLocks noChangeArrowheads="1"/>
            </p:cNvSpPr>
            <p:nvPr/>
          </p:nvSpPr>
          <p:spPr bwMode="auto">
            <a:xfrm>
              <a:off x="-355" y="91"/>
              <a:ext cx="7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 name="Oval 9">
              <a:extLst>
                <a:ext uri="{FF2B5EF4-FFF2-40B4-BE49-F238E27FC236}">
                  <a16:creationId xmlns:a16="http://schemas.microsoft.com/office/drawing/2014/main" id="{979B2CAD-0504-4DB2-97B5-C6C0603788DD}"/>
                </a:ext>
              </a:extLst>
            </p:cNvPr>
            <p:cNvSpPr>
              <a:spLocks noChangeArrowheads="1"/>
            </p:cNvSpPr>
            <p:nvPr/>
          </p:nvSpPr>
          <p:spPr bwMode="auto">
            <a:xfrm>
              <a:off x="-355" y="359"/>
              <a:ext cx="7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9" name="Oval 10">
              <a:extLst>
                <a:ext uri="{FF2B5EF4-FFF2-40B4-BE49-F238E27FC236}">
                  <a16:creationId xmlns:a16="http://schemas.microsoft.com/office/drawing/2014/main" id="{2FA2C8BE-D50B-4ED7-947D-95D073CB3707}"/>
                </a:ext>
              </a:extLst>
            </p:cNvPr>
            <p:cNvSpPr>
              <a:spLocks noChangeArrowheads="1"/>
            </p:cNvSpPr>
            <p:nvPr/>
          </p:nvSpPr>
          <p:spPr bwMode="auto">
            <a:xfrm>
              <a:off x="-355" y="626"/>
              <a:ext cx="7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0" name="Oval 11">
              <a:extLst>
                <a:ext uri="{FF2B5EF4-FFF2-40B4-BE49-F238E27FC236}">
                  <a16:creationId xmlns:a16="http://schemas.microsoft.com/office/drawing/2014/main" id="{62FE3F73-6F1A-40A9-BEAF-044F04943A20}"/>
                </a:ext>
              </a:extLst>
            </p:cNvPr>
            <p:cNvSpPr>
              <a:spLocks noChangeArrowheads="1"/>
            </p:cNvSpPr>
            <p:nvPr/>
          </p:nvSpPr>
          <p:spPr bwMode="auto">
            <a:xfrm>
              <a:off x="-355" y="894"/>
              <a:ext cx="7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1" name="Oval 12">
              <a:extLst>
                <a:ext uri="{FF2B5EF4-FFF2-40B4-BE49-F238E27FC236}">
                  <a16:creationId xmlns:a16="http://schemas.microsoft.com/office/drawing/2014/main" id="{9633D08D-3C85-4CDC-8040-AC6F7B68E8DC}"/>
                </a:ext>
              </a:extLst>
            </p:cNvPr>
            <p:cNvSpPr>
              <a:spLocks noChangeArrowheads="1"/>
            </p:cNvSpPr>
            <p:nvPr/>
          </p:nvSpPr>
          <p:spPr bwMode="auto">
            <a:xfrm>
              <a:off x="-355" y="1162"/>
              <a:ext cx="7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2" name="Oval 13">
              <a:extLst>
                <a:ext uri="{FF2B5EF4-FFF2-40B4-BE49-F238E27FC236}">
                  <a16:creationId xmlns:a16="http://schemas.microsoft.com/office/drawing/2014/main" id="{02B53774-02B6-40AC-AD2D-F7ABE39C9166}"/>
                </a:ext>
              </a:extLst>
            </p:cNvPr>
            <p:cNvSpPr>
              <a:spLocks noChangeArrowheads="1"/>
            </p:cNvSpPr>
            <p:nvPr/>
          </p:nvSpPr>
          <p:spPr bwMode="auto">
            <a:xfrm>
              <a:off x="-355" y="1420"/>
              <a:ext cx="78" cy="7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3" name="Oval 14">
              <a:extLst>
                <a:ext uri="{FF2B5EF4-FFF2-40B4-BE49-F238E27FC236}">
                  <a16:creationId xmlns:a16="http://schemas.microsoft.com/office/drawing/2014/main" id="{796EEBB6-2273-4A41-81FC-AA1BAA408B33}"/>
                </a:ext>
              </a:extLst>
            </p:cNvPr>
            <p:cNvSpPr>
              <a:spLocks noChangeArrowheads="1"/>
            </p:cNvSpPr>
            <p:nvPr/>
          </p:nvSpPr>
          <p:spPr bwMode="auto">
            <a:xfrm>
              <a:off x="-355" y="1687"/>
              <a:ext cx="78" cy="7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4" name="Oval 15">
              <a:extLst>
                <a:ext uri="{FF2B5EF4-FFF2-40B4-BE49-F238E27FC236}">
                  <a16:creationId xmlns:a16="http://schemas.microsoft.com/office/drawing/2014/main" id="{BDB83382-5B72-4367-81E5-5325E4435521}"/>
                </a:ext>
              </a:extLst>
            </p:cNvPr>
            <p:cNvSpPr>
              <a:spLocks noChangeArrowheads="1"/>
            </p:cNvSpPr>
            <p:nvPr/>
          </p:nvSpPr>
          <p:spPr bwMode="auto">
            <a:xfrm>
              <a:off x="-355" y="1955"/>
              <a:ext cx="78" cy="7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5" name="Oval 16">
              <a:extLst>
                <a:ext uri="{FF2B5EF4-FFF2-40B4-BE49-F238E27FC236}">
                  <a16:creationId xmlns:a16="http://schemas.microsoft.com/office/drawing/2014/main" id="{4AA1DA0E-5114-4A71-9227-9AEB63E8CAB3}"/>
                </a:ext>
              </a:extLst>
            </p:cNvPr>
            <p:cNvSpPr>
              <a:spLocks noChangeArrowheads="1"/>
            </p:cNvSpPr>
            <p:nvPr/>
          </p:nvSpPr>
          <p:spPr bwMode="auto">
            <a:xfrm>
              <a:off x="-355" y="2223"/>
              <a:ext cx="78" cy="7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6" name="Oval 17">
              <a:extLst>
                <a:ext uri="{FF2B5EF4-FFF2-40B4-BE49-F238E27FC236}">
                  <a16:creationId xmlns:a16="http://schemas.microsoft.com/office/drawing/2014/main" id="{5973F421-1DEA-4E7F-9809-BB1E19B72F22}"/>
                </a:ext>
              </a:extLst>
            </p:cNvPr>
            <p:cNvSpPr>
              <a:spLocks noChangeArrowheads="1"/>
            </p:cNvSpPr>
            <p:nvPr/>
          </p:nvSpPr>
          <p:spPr bwMode="auto">
            <a:xfrm>
              <a:off x="-355" y="2490"/>
              <a:ext cx="78" cy="7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7" name="Oval 18">
              <a:extLst>
                <a:ext uri="{FF2B5EF4-FFF2-40B4-BE49-F238E27FC236}">
                  <a16:creationId xmlns:a16="http://schemas.microsoft.com/office/drawing/2014/main" id="{B4E303F2-1A38-4A4B-AC5C-7F0CC78F716E}"/>
                </a:ext>
              </a:extLst>
            </p:cNvPr>
            <p:cNvSpPr>
              <a:spLocks noChangeArrowheads="1"/>
            </p:cNvSpPr>
            <p:nvPr/>
          </p:nvSpPr>
          <p:spPr bwMode="auto">
            <a:xfrm>
              <a:off x="-629" y="91"/>
              <a:ext cx="7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8" name="Oval 19">
              <a:extLst>
                <a:ext uri="{FF2B5EF4-FFF2-40B4-BE49-F238E27FC236}">
                  <a16:creationId xmlns:a16="http://schemas.microsoft.com/office/drawing/2014/main" id="{9767A43B-0F2A-4D81-B8A3-A842FD63366D}"/>
                </a:ext>
              </a:extLst>
            </p:cNvPr>
            <p:cNvSpPr>
              <a:spLocks noChangeArrowheads="1"/>
            </p:cNvSpPr>
            <p:nvPr/>
          </p:nvSpPr>
          <p:spPr bwMode="auto">
            <a:xfrm>
              <a:off x="-629" y="359"/>
              <a:ext cx="7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9" name="Oval 20">
              <a:extLst>
                <a:ext uri="{FF2B5EF4-FFF2-40B4-BE49-F238E27FC236}">
                  <a16:creationId xmlns:a16="http://schemas.microsoft.com/office/drawing/2014/main" id="{299DB677-28F3-49A9-976A-07EC75CF8BF3}"/>
                </a:ext>
              </a:extLst>
            </p:cNvPr>
            <p:cNvSpPr>
              <a:spLocks noChangeArrowheads="1"/>
            </p:cNvSpPr>
            <p:nvPr/>
          </p:nvSpPr>
          <p:spPr bwMode="auto">
            <a:xfrm>
              <a:off x="-629" y="626"/>
              <a:ext cx="7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0" name="Oval 21">
              <a:extLst>
                <a:ext uri="{FF2B5EF4-FFF2-40B4-BE49-F238E27FC236}">
                  <a16:creationId xmlns:a16="http://schemas.microsoft.com/office/drawing/2014/main" id="{0EB69512-A505-4D3A-A117-AB571D04CB14}"/>
                </a:ext>
              </a:extLst>
            </p:cNvPr>
            <p:cNvSpPr>
              <a:spLocks noChangeArrowheads="1"/>
            </p:cNvSpPr>
            <p:nvPr/>
          </p:nvSpPr>
          <p:spPr bwMode="auto">
            <a:xfrm>
              <a:off x="-629" y="894"/>
              <a:ext cx="7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1" name="Oval 22">
              <a:extLst>
                <a:ext uri="{FF2B5EF4-FFF2-40B4-BE49-F238E27FC236}">
                  <a16:creationId xmlns:a16="http://schemas.microsoft.com/office/drawing/2014/main" id="{B935E3E9-00EB-4021-AD66-FC0407BA0D0F}"/>
                </a:ext>
              </a:extLst>
            </p:cNvPr>
            <p:cNvSpPr>
              <a:spLocks noChangeArrowheads="1"/>
            </p:cNvSpPr>
            <p:nvPr/>
          </p:nvSpPr>
          <p:spPr bwMode="auto">
            <a:xfrm>
              <a:off x="-629" y="1162"/>
              <a:ext cx="7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2" name="Oval 23">
              <a:extLst>
                <a:ext uri="{FF2B5EF4-FFF2-40B4-BE49-F238E27FC236}">
                  <a16:creationId xmlns:a16="http://schemas.microsoft.com/office/drawing/2014/main" id="{DFB3DD0F-FA8C-404C-A867-21A922BC875A}"/>
                </a:ext>
              </a:extLst>
            </p:cNvPr>
            <p:cNvSpPr>
              <a:spLocks noChangeArrowheads="1"/>
            </p:cNvSpPr>
            <p:nvPr/>
          </p:nvSpPr>
          <p:spPr bwMode="auto">
            <a:xfrm>
              <a:off x="-629" y="1420"/>
              <a:ext cx="78" cy="7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3" name="Oval 24">
              <a:extLst>
                <a:ext uri="{FF2B5EF4-FFF2-40B4-BE49-F238E27FC236}">
                  <a16:creationId xmlns:a16="http://schemas.microsoft.com/office/drawing/2014/main" id="{AB54432D-10AF-44C6-AABA-A0592304B4D3}"/>
                </a:ext>
              </a:extLst>
            </p:cNvPr>
            <p:cNvSpPr>
              <a:spLocks noChangeArrowheads="1"/>
            </p:cNvSpPr>
            <p:nvPr/>
          </p:nvSpPr>
          <p:spPr bwMode="auto">
            <a:xfrm>
              <a:off x="-629" y="1687"/>
              <a:ext cx="78" cy="7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4" name="Oval 25">
              <a:extLst>
                <a:ext uri="{FF2B5EF4-FFF2-40B4-BE49-F238E27FC236}">
                  <a16:creationId xmlns:a16="http://schemas.microsoft.com/office/drawing/2014/main" id="{F3DE00F9-7F2D-4EBD-9FA1-A67B7E700F20}"/>
                </a:ext>
              </a:extLst>
            </p:cNvPr>
            <p:cNvSpPr>
              <a:spLocks noChangeArrowheads="1"/>
            </p:cNvSpPr>
            <p:nvPr/>
          </p:nvSpPr>
          <p:spPr bwMode="auto">
            <a:xfrm>
              <a:off x="-629" y="1955"/>
              <a:ext cx="78" cy="7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5" name="Oval 26">
              <a:extLst>
                <a:ext uri="{FF2B5EF4-FFF2-40B4-BE49-F238E27FC236}">
                  <a16:creationId xmlns:a16="http://schemas.microsoft.com/office/drawing/2014/main" id="{9C6AE166-FD65-418C-954F-1F523BF6690D}"/>
                </a:ext>
              </a:extLst>
            </p:cNvPr>
            <p:cNvSpPr>
              <a:spLocks noChangeArrowheads="1"/>
            </p:cNvSpPr>
            <p:nvPr/>
          </p:nvSpPr>
          <p:spPr bwMode="auto">
            <a:xfrm>
              <a:off x="-629" y="2223"/>
              <a:ext cx="78" cy="7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6" name="Oval 27">
              <a:extLst>
                <a:ext uri="{FF2B5EF4-FFF2-40B4-BE49-F238E27FC236}">
                  <a16:creationId xmlns:a16="http://schemas.microsoft.com/office/drawing/2014/main" id="{6E32A791-7851-448F-8CE1-61F719D1C997}"/>
                </a:ext>
              </a:extLst>
            </p:cNvPr>
            <p:cNvSpPr>
              <a:spLocks noChangeArrowheads="1"/>
            </p:cNvSpPr>
            <p:nvPr/>
          </p:nvSpPr>
          <p:spPr bwMode="auto">
            <a:xfrm>
              <a:off x="-629" y="2490"/>
              <a:ext cx="78" cy="7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7" name="Oval 28">
              <a:extLst>
                <a:ext uri="{FF2B5EF4-FFF2-40B4-BE49-F238E27FC236}">
                  <a16:creationId xmlns:a16="http://schemas.microsoft.com/office/drawing/2014/main" id="{297CF0CB-7364-4338-A574-39F04A877A51}"/>
                </a:ext>
              </a:extLst>
            </p:cNvPr>
            <p:cNvSpPr>
              <a:spLocks noChangeArrowheads="1"/>
            </p:cNvSpPr>
            <p:nvPr/>
          </p:nvSpPr>
          <p:spPr bwMode="auto">
            <a:xfrm>
              <a:off x="-903" y="91"/>
              <a:ext cx="7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8" name="Oval 29">
              <a:extLst>
                <a:ext uri="{FF2B5EF4-FFF2-40B4-BE49-F238E27FC236}">
                  <a16:creationId xmlns:a16="http://schemas.microsoft.com/office/drawing/2014/main" id="{B4940D0A-EC65-42CD-AD1B-EA750818801D}"/>
                </a:ext>
              </a:extLst>
            </p:cNvPr>
            <p:cNvSpPr>
              <a:spLocks noChangeArrowheads="1"/>
            </p:cNvSpPr>
            <p:nvPr/>
          </p:nvSpPr>
          <p:spPr bwMode="auto">
            <a:xfrm>
              <a:off x="-903" y="359"/>
              <a:ext cx="7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9" name="Oval 30">
              <a:extLst>
                <a:ext uri="{FF2B5EF4-FFF2-40B4-BE49-F238E27FC236}">
                  <a16:creationId xmlns:a16="http://schemas.microsoft.com/office/drawing/2014/main" id="{445ACC89-3D67-469A-8CD3-5A9BB3050EBC}"/>
                </a:ext>
              </a:extLst>
            </p:cNvPr>
            <p:cNvSpPr>
              <a:spLocks noChangeArrowheads="1"/>
            </p:cNvSpPr>
            <p:nvPr/>
          </p:nvSpPr>
          <p:spPr bwMode="auto">
            <a:xfrm>
              <a:off x="-903" y="626"/>
              <a:ext cx="7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0" name="Oval 31">
              <a:extLst>
                <a:ext uri="{FF2B5EF4-FFF2-40B4-BE49-F238E27FC236}">
                  <a16:creationId xmlns:a16="http://schemas.microsoft.com/office/drawing/2014/main" id="{02686E02-7CD6-4F9B-8735-D05C36944BE3}"/>
                </a:ext>
              </a:extLst>
            </p:cNvPr>
            <p:cNvSpPr>
              <a:spLocks noChangeArrowheads="1"/>
            </p:cNvSpPr>
            <p:nvPr/>
          </p:nvSpPr>
          <p:spPr bwMode="auto">
            <a:xfrm>
              <a:off x="-903" y="894"/>
              <a:ext cx="7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1" name="Oval 32">
              <a:extLst>
                <a:ext uri="{FF2B5EF4-FFF2-40B4-BE49-F238E27FC236}">
                  <a16:creationId xmlns:a16="http://schemas.microsoft.com/office/drawing/2014/main" id="{475FD49C-8367-4B50-9F36-B6A56D49F081}"/>
                </a:ext>
              </a:extLst>
            </p:cNvPr>
            <p:cNvSpPr>
              <a:spLocks noChangeArrowheads="1"/>
            </p:cNvSpPr>
            <p:nvPr/>
          </p:nvSpPr>
          <p:spPr bwMode="auto">
            <a:xfrm>
              <a:off x="-903" y="1162"/>
              <a:ext cx="7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2" name="Oval 33">
              <a:extLst>
                <a:ext uri="{FF2B5EF4-FFF2-40B4-BE49-F238E27FC236}">
                  <a16:creationId xmlns:a16="http://schemas.microsoft.com/office/drawing/2014/main" id="{FBCA1466-1C84-4027-B9FE-59A0CA953E6D}"/>
                </a:ext>
              </a:extLst>
            </p:cNvPr>
            <p:cNvSpPr>
              <a:spLocks noChangeArrowheads="1"/>
            </p:cNvSpPr>
            <p:nvPr/>
          </p:nvSpPr>
          <p:spPr bwMode="auto">
            <a:xfrm>
              <a:off x="-903" y="1420"/>
              <a:ext cx="78" cy="7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3" name="Oval 34">
              <a:extLst>
                <a:ext uri="{FF2B5EF4-FFF2-40B4-BE49-F238E27FC236}">
                  <a16:creationId xmlns:a16="http://schemas.microsoft.com/office/drawing/2014/main" id="{87023787-8962-4D74-A258-262B1500E224}"/>
                </a:ext>
              </a:extLst>
            </p:cNvPr>
            <p:cNvSpPr>
              <a:spLocks noChangeArrowheads="1"/>
            </p:cNvSpPr>
            <p:nvPr/>
          </p:nvSpPr>
          <p:spPr bwMode="auto">
            <a:xfrm>
              <a:off x="-903" y="1687"/>
              <a:ext cx="78" cy="7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4" name="Oval 35">
              <a:extLst>
                <a:ext uri="{FF2B5EF4-FFF2-40B4-BE49-F238E27FC236}">
                  <a16:creationId xmlns:a16="http://schemas.microsoft.com/office/drawing/2014/main" id="{6BF6316E-96CF-4222-9788-836B661C3FAB}"/>
                </a:ext>
              </a:extLst>
            </p:cNvPr>
            <p:cNvSpPr>
              <a:spLocks noChangeArrowheads="1"/>
            </p:cNvSpPr>
            <p:nvPr/>
          </p:nvSpPr>
          <p:spPr bwMode="auto">
            <a:xfrm>
              <a:off x="-903" y="1955"/>
              <a:ext cx="78" cy="7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5" name="Oval 36">
              <a:extLst>
                <a:ext uri="{FF2B5EF4-FFF2-40B4-BE49-F238E27FC236}">
                  <a16:creationId xmlns:a16="http://schemas.microsoft.com/office/drawing/2014/main" id="{B1F945C3-BE76-44C1-B757-1DB46E970F80}"/>
                </a:ext>
              </a:extLst>
            </p:cNvPr>
            <p:cNvSpPr>
              <a:spLocks noChangeArrowheads="1"/>
            </p:cNvSpPr>
            <p:nvPr/>
          </p:nvSpPr>
          <p:spPr bwMode="auto">
            <a:xfrm>
              <a:off x="-903" y="2223"/>
              <a:ext cx="78" cy="7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6" name="Oval 37">
              <a:extLst>
                <a:ext uri="{FF2B5EF4-FFF2-40B4-BE49-F238E27FC236}">
                  <a16:creationId xmlns:a16="http://schemas.microsoft.com/office/drawing/2014/main" id="{93207DD4-7CFC-4DE3-97C3-1E1FB6F250F0}"/>
                </a:ext>
              </a:extLst>
            </p:cNvPr>
            <p:cNvSpPr>
              <a:spLocks noChangeArrowheads="1"/>
            </p:cNvSpPr>
            <p:nvPr/>
          </p:nvSpPr>
          <p:spPr bwMode="auto">
            <a:xfrm>
              <a:off x="-903" y="2490"/>
              <a:ext cx="78" cy="7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7" name="Oval 38">
              <a:extLst>
                <a:ext uri="{FF2B5EF4-FFF2-40B4-BE49-F238E27FC236}">
                  <a16:creationId xmlns:a16="http://schemas.microsoft.com/office/drawing/2014/main" id="{7F889BB3-8D5C-4679-AC50-DFCAC787A4F1}"/>
                </a:ext>
              </a:extLst>
            </p:cNvPr>
            <p:cNvSpPr>
              <a:spLocks noChangeArrowheads="1"/>
            </p:cNvSpPr>
            <p:nvPr/>
          </p:nvSpPr>
          <p:spPr bwMode="auto">
            <a:xfrm>
              <a:off x="-1177" y="91"/>
              <a:ext cx="7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8" name="Oval 39">
              <a:extLst>
                <a:ext uri="{FF2B5EF4-FFF2-40B4-BE49-F238E27FC236}">
                  <a16:creationId xmlns:a16="http://schemas.microsoft.com/office/drawing/2014/main" id="{56D6E88F-3040-4DDF-A2DB-6FE60E9298EA}"/>
                </a:ext>
              </a:extLst>
            </p:cNvPr>
            <p:cNvSpPr>
              <a:spLocks noChangeArrowheads="1"/>
            </p:cNvSpPr>
            <p:nvPr/>
          </p:nvSpPr>
          <p:spPr bwMode="auto">
            <a:xfrm>
              <a:off x="-1177" y="359"/>
              <a:ext cx="7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9" name="Oval 40">
              <a:extLst>
                <a:ext uri="{FF2B5EF4-FFF2-40B4-BE49-F238E27FC236}">
                  <a16:creationId xmlns:a16="http://schemas.microsoft.com/office/drawing/2014/main" id="{5BBDA0CD-E855-45A6-82E5-508852B3BAB1}"/>
                </a:ext>
              </a:extLst>
            </p:cNvPr>
            <p:cNvSpPr>
              <a:spLocks noChangeArrowheads="1"/>
            </p:cNvSpPr>
            <p:nvPr/>
          </p:nvSpPr>
          <p:spPr bwMode="auto">
            <a:xfrm>
              <a:off x="-1177" y="626"/>
              <a:ext cx="7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0" name="Oval 41">
              <a:extLst>
                <a:ext uri="{FF2B5EF4-FFF2-40B4-BE49-F238E27FC236}">
                  <a16:creationId xmlns:a16="http://schemas.microsoft.com/office/drawing/2014/main" id="{386117C3-D64F-4CD0-81B6-0B2C5E87C29A}"/>
                </a:ext>
              </a:extLst>
            </p:cNvPr>
            <p:cNvSpPr>
              <a:spLocks noChangeArrowheads="1"/>
            </p:cNvSpPr>
            <p:nvPr/>
          </p:nvSpPr>
          <p:spPr bwMode="auto">
            <a:xfrm>
              <a:off x="-1177" y="894"/>
              <a:ext cx="7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1" name="Oval 42">
              <a:extLst>
                <a:ext uri="{FF2B5EF4-FFF2-40B4-BE49-F238E27FC236}">
                  <a16:creationId xmlns:a16="http://schemas.microsoft.com/office/drawing/2014/main" id="{5C0CD9DB-91D0-481D-8F3D-32E8099581A9}"/>
                </a:ext>
              </a:extLst>
            </p:cNvPr>
            <p:cNvSpPr>
              <a:spLocks noChangeArrowheads="1"/>
            </p:cNvSpPr>
            <p:nvPr/>
          </p:nvSpPr>
          <p:spPr bwMode="auto">
            <a:xfrm>
              <a:off x="-1177" y="1162"/>
              <a:ext cx="78" cy="6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2" name="Oval 43">
              <a:extLst>
                <a:ext uri="{FF2B5EF4-FFF2-40B4-BE49-F238E27FC236}">
                  <a16:creationId xmlns:a16="http://schemas.microsoft.com/office/drawing/2014/main" id="{98F88A9A-5141-4357-843B-630F070AD4C1}"/>
                </a:ext>
              </a:extLst>
            </p:cNvPr>
            <p:cNvSpPr>
              <a:spLocks noChangeArrowheads="1"/>
            </p:cNvSpPr>
            <p:nvPr/>
          </p:nvSpPr>
          <p:spPr bwMode="auto">
            <a:xfrm>
              <a:off x="-1177" y="1420"/>
              <a:ext cx="78" cy="7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3" name="Oval 44">
              <a:extLst>
                <a:ext uri="{FF2B5EF4-FFF2-40B4-BE49-F238E27FC236}">
                  <a16:creationId xmlns:a16="http://schemas.microsoft.com/office/drawing/2014/main" id="{C026A4F6-631E-41AC-B524-27D2804699D1}"/>
                </a:ext>
              </a:extLst>
            </p:cNvPr>
            <p:cNvSpPr>
              <a:spLocks noChangeArrowheads="1"/>
            </p:cNvSpPr>
            <p:nvPr/>
          </p:nvSpPr>
          <p:spPr bwMode="auto">
            <a:xfrm>
              <a:off x="-1177" y="1687"/>
              <a:ext cx="78" cy="7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4" name="Oval 45">
              <a:extLst>
                <a:ext uri="{FF2B5EF4-FFF2-40B4-BE49-F238E27FC236}">
                  <a16:creationId xmlns:a16="http://schemas.microsoft.com/office/drawing/2014/main" id="{492C5872-CC22-40C4-8543-0C7BDF5E9EFA}"/>
                </a:ext>
              </a:extLst>
            </p:cNvPr>
            <p:cNvSpPr>
              <a:spLocks noChangeArrowheads="1"/>
            </p:cNvSpPr>
            <p:nvPr/>
          </p:nvSpPr>
          <p:spPr bwMode="auto">
            <a:xfrm>
              <a:off x="-1177" y="1955"/>
              <a:ext cx="78" cy="7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5" name="Oval 46">
              <a:extLst>
                <a:ext uri="{FF2B5EF4-FFF2-40B4-BE49-F238E27FC236}">
                  <a16:creationId xmlns:a16="http://schemas.microsoft.com/office/drawing/2014/main" id="{ABF4B1F4-067E-4156-A2CA-53A22E8150E5}"/>
                </a:ext>
              </a:extLst>
            </p:cNvPr>
            <p:cNvSpPr>
              <a:spLocks noChangeArrowheads="1"/>
            </p:cNvSpPr>
            <p:nvPr/>
          </p:nvSpPr>
          <p:spPr bwMode="auto">
            <a:xfrm>
              <a:off x="-1177" y="2223"/>
              <a:ext cx="78" cy="7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6" name="Oval 47">
              <a:extLst>
                <a:ext uri="{FF2B5EF4-FFF2-40B4-BE49-F238E27FC236}">
                  <a16:creationId xmlns:a16="http://schemas.microsoft.com/office/drawing/2014/main" id="{AF1E5BF0-D15F-487A-836D-2F3DD011A0EC}"/>
                </a:ext>
              </a:extLst>
            </p:cNvPr>
            <p:cNvSpPr>
              <a:spLocks noChangeArrowheads="1"/>
            </p:cNvSpPr>
            <p:nvPr/>
          </p:nvSpPr>
          <p:spPr bwMode="auto">
            <a:xfrm>
              <a:off x="-1177" y="2490"/>
              <a:ext cx="78" cy="77"/>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17" name="CuadroTexto 64">
            <a:extLst>
              <a:ext uri="{FF2B5EF4-FFF2-40B4-BE49-F238E27FC236}">
                <a16:creationId xmlns:a16="http://schemas.microsoft.com/office/drawing/2014/main" id="{2C17FD6B-BC28-4669-B468-26A320325D56}"/>
              </a:ext>
            </a:extLst>
          </p:cNvPr>
          <p:cNvSpPr txBox="1"/>
          <p:nvPr/>
        </p:nvSpPr>
        <p:spPr>
          <a:xfrm>
            <a:off x="8754978" y="5972815"/>
            <a:ext cx="2743771" cy="652230"/>
          </a:xfrm>
          <a:prstGeom prst="rect">
            <a:avLst/>
          </a:prstGeom>
          <a:noFill/>
        </p:spPr>
        <p:txBody>
          <a:bodyPr wrap="square" rtlCol="0">
            <a:spAutoFit/>
          </a:bodyPr>
          <a:lstStyle/>
          <a:p>
            <a:pPr algn="r">
              <a:lnSpc>
                <a:spcPts val="4000"/>
              </a:lnSpc>
            </a:pPr>
            <a:r>
              <a:rPr lang="en-US" sz="6000" b="1" dirty="0">
                <a:solidFill>
                  <a:schemeClr val="bg1"/>
                </a:solidFill>
                <a:latin typeface="Arial" panose="020B0604020202020204" pitchFamily="34" charset="0"/>
                <a:cs typeface="Arial" panose="020B0604020202020204" pitchFamily="34" charset="0"/>
              </a:rPr>
              <a:t>DNA</a:t>
            </a:r>
          </a:p>
        </p:txBody>
      </p:sp>
    </p:spTree>
    <p:extLst>
      <p:ext uri="{BB962C8B-B14F-4D97-AF65-F5344CB8AC3E}">
        <p14:creationId xmlns:p14="http://schemas.microsoft.com/office/powerpoint/2010/main" val="29830438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Placeholder 3">
            <a:extLst>
              <a:ext uri="{FF2B5EF4-FFF2-40B4-BE49-F238E27FC236}">
                <a16:creationId xmlns:a16="http://schemas.microsoft.com/office/drawing/2014/main" id="{89FD4C55-3CBA-4B82-AAF5-60F7D037FC56}"/>
              </a:ext>
            </a:extLst>
          </p:cNvPr>
          <p:cNvPicPr>
            <a:picLocks noGrp="1" noChangeAspect="1"/>
          </p:cNvPicPr>
          <p:nvPr>
            <p:ph type="pic" sz="quarter" idx="10"/>
          </p:nvPr>
        </p:nvPicPr>
        <p:blipFill rotWithShape="1">
          <a:blip r:embed="rId2" cstate="email">
            <a:extLst>
              <a:ext uri="{28A0092B-C50C-407E-A947-70E740481C1C}">
                <a14:useLocalDpi xmlns:a14="http://schemas.microsoft.com/office/drawing/2010/main"/>
              </a:ext>
            </a:extLst>
          </a:blip>
          <a:srcRect/>
          <a:stretch/>
        </p:blipFill>
        <p:spPr>
          <a:xfrm>
            <a:off x="0" y="0"/>
            <a:ext cx="6096000" cy="6858000"/>
          </a:xfrm>
        </p:spPr>
      </p:pic>
      <p:sp>
        <p:nvSpPr>
          <p:cNvPr id="5" name="Rectangle 4">
            <a:extLst>
              <a:ext uri="{FF2B5EF4-FFF2-40B4-BE49-F238E27FC236}">
                <a16:creationId xmlns:a16="http://schemas.microsoft.com/office/drawing/2014/main" id="{94DCE1B1-B56F-46A4-8B3D-20FCD541832B}"/>
              </a:ext>
            </a:extLst>
          </p:cNvPr>
          <p:cNvSpPr/>
          <p:nvPr/>
        </p:nvSpPr>
        <p:spPr>
          <a:xfrm>
            <a:off x="0" y="5006722"/>
            <a:ext cx="5752563" cy="1236372"/>
          </a:xfrm>
          <a:prstGeom prst="rect">
            <a:avLst/>
          </a:prstGeom>
          <a:gradFill>
            <a:gsLst>
              <a:gs pos="0">
                <a:srgbClr val="09A3B3"/>
              </a:gs>
              <a:gs pos="28000">
                <a:srgbClr val="0D1055"/>
              </a:gs>
              <a:gs pos="100000">
                <a:srgbClr val="9C077F"/>
              </a:gs>
              <a:gs pos="71000">
                <a:srgbClr val="48037A"/>
              </a:gs>
            </a:gsLst>
            <a:lin ang="2154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r>
              <a:rPr lang="en-US" sz="5400" b="1" dirty="0"/>
              <a:t>CONTENT</a:t>
            </a:r>
            <a:endParaRPr lang="en-US" sz="4800" b="1" dirty="0"/>
          </a:p>
        </p:txBody>
      </p:sp>
      <p:sp>
        <p:nvSpPr>
          <p:cNvPr id="6" name="TextBox 5">
            <a:extLst>
              <a:ext uri="{FF2B5EF4-FFF2-40B4-BE49-F238E27FC236}">
                <a16:creationId xmlns:a16="http://schemas.microsoft.com/office/drawing/2014/main" id="{B2AEDD27-3A76-4084-AEFD-C247D09CF030}"/>
              </a:ext>
            </a:extLst>
          </p:cNvPr>
          <p:cNvSpPr txBox="1"/>
          <p:nvPr/>
        </p:nvSpPr>
        <p:spPr>
          <a:xfrm>
            <a:off x="6791663" y="1490632"/>
            <a:ext cx="1171977" cy="830997"/>
          </a:xfrm>
          <a:prstGeom prst="rect">
            <a:avLst/>
          </a:prstGeom>
          <a:noFill/>
        </p:spPr>
        <p:txBody>
          <a:bodyPr wrap="square" rtlCol="0">
            <a:spAutoFit/>
          </a:bodyPr>
          <a:lstStyle/>
          <a:p>
            <a:r>
              <a:rPr lang="en-US" sz="4800" b="1" dirty="0">
                <a:solidFill>
                  <a:srgbClr val="FFD702"/>
                </a:solidFill>
              </a:rPr>
              <a:t>01</a:t>
            </a:r>
          </a:p>
        </p:txBody>
      </p:sp>
      <p:sp>
        <p:nvSpPr>
          <p:cNvPr id="7" name="TextBox 6">
            <a:extLst>
              <a:ext uri="{FF2B5EF4-FFF2-40B4-BE49-F238E27FC236}">
                <a16:creationId xmlns:a16="http://schemas.microsoft.com/office/drawing/2014/main" id="{0A6315CB-B2BA-49F2-928B-CA5B03F27354}"/>
              </a:ext>
            </a:extLst>
          </p:cNvPr>
          <p:cNvSpPr txBox="1"/>
          <p:nvPr/>
        </p:nvSpPr>
        <p:spPr>
          <a:xfrm>
            <a:off x="6791663" y="2486529"/>
            <a:ext cx="1171977" cy="830997"/>
          </a:xfrm>
          <a:prstGeom prst="rect">
            <a:avLst/>
          </a:prstGeom>
          <a:noFill/>
        </p:spPr>
        <p:txBody>
          <a:bodyPr wrap="square" rtlCol="0">
            <a:spAutoFit/>
          </a:bodyPr>
          <a:lstStyle/>
          <a:p>
            <a:r>
              <a:rPr lang="en-US" sz="4800" b="1" dirty="0">
                <a:solidFill>
                  <a:srgbClr val="1B587C"/>
                </a:solidFill>
              </a:rPr>
              <a:t>02</a:t>
            </a:r>
          </a:p>
        </p:txBody>
      </p:sp>
      <p:sp>
        <p:nvSpPr>
          <p:cNvPr id="8" name="TextBox 7">
            <a:extLst>
              <a:ext uri="{FF2B5EF4-FFF2-40B4-BE49-F238E27FC236}">
                <a16:creationId xmlns:a16="http://schemas.microsoft.com/office/drawing/2014/main" id="{01C4FBA4-076C-4E0E-811D-13F0CFE0E3D3}"/>
              </a:ext>
            </a:extLst>
          </p:cNvPr>
          <p:cNvSpPr txBox="1"/>
          <p:nvPr/>
        </p:nvSpPr>
        <p:spPr>
          <a:xfrm>
            <a:off x="6791662" y="3444244"/>
            <a:ext cx="1171977" cy="830997"/>
          </a:xfrm>
          <a:prstGeom prst="rect">
            <a:avLst/>
          </a:prstGeom>
          <a:noFill/>
        </p:spPr>
        <p:txBody>
          <a:bodyPr wrap="square" rtlCol="0">
            <a:spAutoFit/>
          </a:bodyPr>
          <a:lstStyle/>
          <a:p>
            <a:r>
              <a:rPr lang="en-US" sz="4800" b="1" dirty="0">
                <a:solidFill>
                  <a:srgbClr val="FFD702"/>
                </a:solidFill>
              </a:rPr>
              <a:t>03</a:t>
            </a:r>
          </a:p>
        </p:txBody>
      </p:sp>
      <p:sp>
        <p:nvSpPr>
          <p:cNvPr id="9" name="TextBox 8">
            <a:extLst>
              <a:ext uri="{FF2B5EF4-FFF2-40B4-BE49-F238E27FC236}">
                <a16:creationId xmlns:a16="http://schemas.microsoft.com/office/drawing/2014/main" id="{178230FF-7DF8-41CE-A086-08A9218658D4}"/>
              </a:ext>
            </a:extLst>
          </p:cNvPr>
          <p:cNvSpPr txBox="1"/>
          <p:nvPr/>
        </p:nvSpPr>
        <p:spPr>
          <a:xfrm>
            <a:off x="6791662" y="4483174"/>
            <a:ext cx="1171977" cy="830997"/>
          </a:xfrm>
          <a:prstGeom prst="rect">
            <a:avLst/>
          </a:prstGeom>
          <a:noFill/>
        </p:spPr>
        <p:txBody>
          <a:bodyPr wrap="square" rtlCol="0">
            <a:spAutoFit/>
          </a:bodyPr>
          <a:lstStyle/>
          <a:p>
            <a:r>
              <a:rPr lang="en-US" sz="4800" b="1" dirty="0">
                <a:solidFill>
                  <a:srgbClr val="1B587C"/>
                </a:solidFill>
              </a:rPr>
              <a:t>04</a:t>
            </a:r>
          </a:p>
        </p:txBody>
      </p:sp>
      <p:grpSp>
        <p:nvGrpSpPr>
          <p:cNvPr id="12" name="Group 11">
            <a:extLst>
              <a:ext uri="{FF2B5EF4-FFF2-40B4-BE49-F238E27FC236}">
                <a16:creationId xmlns:a16="http://schemas.microsoft.com/office/drawing/2014/main" id="{F9C8CDC5-0268-4A9F-A8F1-90E856D75E7B}"/>
              </a:ext>
            </a:extLst>
          </p:cNvPr>
          <p:cNvGrpSpPr/>
          <p:nvPr/>
        </p:nvGrpSpPr>
        <p:grpSpPr>
          <a:xfrm>
            <a:off x="7827621" y="2542970"/>
            <a:ext cx="4074091" cy="830998"/>
            <a:chOff x="7863908" y="2621205"/>
            <a:chExt cx="4074091" cy="830998"/>
          </a:xfrm>
        </p:grpSpPr>
        <p:sp>
          <p:nvSpPr>
            <p:cNvPr id="10" name="TextBox 13">
              <a:extLst>
                <a:ext uri="{FF2B5EF4-FFF2-40B4-BE49-F238E27FC236}">
                  <a16:creationId xmlns:a16="http://schemas.microsoft.com/office/drawing/2014/main" id="{9CED73B0-3A6B-4C8B-97B6-29869F11F0F8}"/>
                </a:ext>
              </a:extLst>
            </p:cNvPr>
            <p:cNvSpPr txBox="1">
              <a:spLocks noChangeArrowheads="1"/>
            </p:cNvSpPr>
            <p:nvPr/>
          </p:nvSpPr>
          <p:spPr bwMode="auto">
            <a:xfrm>
              <a:off x="7863908" y="2621205"/>
              <a:ext cx="234553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latin typeface="Arial" panose="020B0604020202020204" pitchFamily="34" charset="0"/>
                  <a:cs typeface="Arial" panose="020B0604020202020204" pitchFamily="34" charset="0"/>
                </a:rPr>
                <a:t>Title</a:t>
              </a:r>
            </a:p>
          </p:txBody>
        </p:sp>
        <p:sp>
          <p:nvSpPr>
            <p:cNvPr id="11" name="TextBox 14">
              <a:extLst>
                <a:ext uri="{FF2B5EF4-FFF2-40B4-BE49-F238E27FC236}">
                  <a16:creationId xmlns:a16="http://schemas.microsoft.com/office/drawing/2014/main" id="{F6B58BC4-B549-433D-9712-D9A4BA99A24A}"/>
                </a:ext>
              </a:extLst>
            </p:cNvPr>
            <p:cNvSpPr txBox="1">
              <a:spLocks noChangeArrowheads="1"/>
            </p:cNvSpPr>
            <p:nvPr/>
          </p:nvSpPr>
          <p:spPr bwMode="auto">
            <a:xfrm>
              <a:off x="7863908" y="2889675"/>
              <a:ext cx="4074091" cy="5625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20000"/>
                </a:lnSpc>
              </a:pPr>
              <a:r>
                <a:rPr lang="en-US" altLang="es-MX" sz="1200" dirty="0">
                  <a:latin typeface="Arial" panose="020B0604020202020204" pitchFamily="34" charset="0"/>
                  <a:cs typeface="Arial" panose="020B0604020202020204" pitchFamily="34" charset="0"/>
                </a:rPr>
                <a:t>Lorem ipsum dolor sit amet, consectetur adipiscing elit. Praesent molestie efficitur est,</a:t>
              </a:r>
            </a:p>
          </p:txBody>
        </p:sp>
      </p:grpSp>
      <p:grpSp>
        <p:nvGrpSpPr>
          <p:cNvPr id="13" name="Group 12">
            <a:extLst>
              <a:ext uri="{FF2B5EF4-FFF2-40B4-BE49-F238E27FC236}">
                <a16:creationId xmlns:a16="http://schemas.microsoft.com/office/drawing/2014/main" id="{FF41B4B9-D9A9-46A1-838F-142CB284B388}"/>
              </a:ext>
            </a:extLst>
          </p:cNvPr>
          <p:cNvGrpSpPr/>
          <p:nvPr/>
        </p:nvGrpSpPr>
        <p:grpSpPr>
          <a:xfrm>
            <a:off x="7827621" y="1557541"/>
            <a:ext cx="4074091" cy="830998"/>
            <a:chOff x="7863908" y="2621205"/>
            <a:chExt cx="4074091" cy="830998"/>
          </a:xfrm>
        </p:grpSpPr>
        <p:sp>
          <p:nvSpPr>
            <p:cNvPr id="14" name="TextBox 13">
              <a:extLst>
                <a:ext uri="{FF2B5EF4-FFF2-40B4-BE49-F238E27FC236}">
                  <a16:creationId xmlns:a16="http://schemas.microsoft.com/office/drawing/2014/main" id="{357A3725-D1D1-4379-860D-A491B63E607F}"/>
                </a:ext>
              </a:extLst>
            </p:cNvPr>
            <p:cNvSpPr txBox="1">
              <a:spLocks noChangeArrowheads="1"/>
            </p:cNvSpPr>
            <p:nvPr/>
          </p:nvSpPr>
          <p:spPr bwMode="auto">
            <a:xfrm>
              <a:off x="7863908" y="2621205"/>
              <a:ext cx="234553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latin typeface="Arial" panose="020B0604020202020204" pitchFamily="34" charset="0"/>
                  <a:cs typeface="Arial" panose="020B0604020202020204" pitchFamily="34" charset="0"/>
                </a:rPr>
                <a:t>Title</a:t>
              </a:r>
            </a:p>
          </p:txBody>
        </p:sp>
        <p:sp>
          <p:nvSpPr>
            <p:cNvPr id="15" name="TextBox 14">
              <a:extLst>
                <a:ext uri="{FF2B5EF4-FFF2-40B4-BE49-F238E27FC236}">
                  <a16:creationId xmlns:a16="http://schemas.microsoft.com/office/drawing/2014/main" id="{596CDB04-A90D-47A2-86BF-D01B124B4189}"/>
                </a:ext>
              </a:extLst>
            </p:cNvPr>
            <p:cNvSpPr txBox="1">
              <a:spLocks noChangeArrowheads="1"/>
            </p:cNvSpPr>
            <p:nvPr/>
          </p:nvSpPr>
          <p:spPr bwMode="auto">
            <a:xfrm>
              <a:off x="7863908" y="2889675"/>
              <a:ext cx="4074091" cy="5625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20000"/>
                </a:lnSpc>
              </a:pPr>
              <a:r>
                <a:rPr lang="en-US" altLang="es-MX" sz="1200" dirty="0">
                  <a:latin typeface="Arial" panose="020B0604020202020204" pitchFamily="34" charset="0"/>
                  <a:cs typeface="Arial" panose="020B0604020202020204" pitchFamily="34" charset="0"/>
                </a:rPr>
                <a:t>Lorem ipsum dolor sit amet, consectetur adipiscing elit. Praesent molestie efficitur est,</a:t>
              </a:r>
            </a:p>
          </p:txBody>
        </p:sp>
      </p:grpSp>
      <p:grpSp>
        <p:nvGrpSpPr>
          <p:cNvPr id="16" name="Group 15">
            <a:extLst>
              <a:ext uri="{FF2B5EF4-FFF2-40B4-BE49-F238E27FC236}">
                <a16:creationId xmlns:a16="http://schemas.microsoft.com/office/drawing/2014/main" id="{93704454-272A-4ED2-8E5B-6467098995B6}"/>
              </a:ext>
            </a:extLst>
          </p:cNvPr>
          <p:cNvGrpSpPr/>
          <p:nvPr/>
        </p:nvGrpSpPr>
        <p:grpSpPr>
          <a:xfrm>
            <a:off x="7827620" y="3525458"/>
            <a:ext cx="4074091" cy="830998"/>
            <a:chOff x="7863908" y="2621205"/>
            <a:chExt cx="4074091" cy="830998"/>
          </a:xfrm>
        </p:grpSpPr>
        <p:sp>
          <p:nvSpPr>
            <p:cNvPr id="17" name="TextBox 13">
              <a:extLst>
                <a:ext uri="{FF2B5EF4-FFF2-40B4-BE49-F238E27FC236}">
                  <a16:creationId xmlns:a16="http://schemas.microsoft.com/office/drawing/2014/main" id="{374525A5-4A77-4457-A45F-40485C0DBD8A}"/>
                </a:ext>
              </a:extLst>
            </p:cNvPr>
            <p:cNvSpPr txBox="1">
              <a:spLocks noChangeArrowheads="1"/>
            </p:cNvSpPr>
            <p:nvPr/>
          </p:nvSpPr>
          <p:spPr bwMode="auto">
            <a:xfrm>
              <a:off x="7863908" y="2621205"/>
              <a:ext cx="234553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latin typeface="Arial" panose="020B0604020202020204" pitchFamily="34" charset="0"/>
                  <a:cs typeface="Arial" panose="020B0604020202020204" pitchFamily="34" charset="0"/>
                </a:rPr>
                <a:t>Title</a:t>
              </a:r>
            </a:p>
          </p:txBody>
        </p:sp>
        <p:sp>
          <p:nvSpPr>
            <p:cNvPr id="18" name="TextBox 14">
              <a:extLst>
                <a:ext uri="{FF2B5EF4-FFF2-40B4-BE49-F238E27FC236}">
                  <a16:creationId xmlns:a16="http://schemas.microsoft.com/office/drawing/2014/main" id="{09F57F3C-47F5-450C-93C2-5249CF4158F8}"/>
                </a:ext>
              </a:extLst>
            </p:cNvPr>
            <p:cNvSpPr txBox="1">
              <a:spLocks noChangeArrowheads="1"/>
            </p:cNvSpPr>
            <p:nvPr/>
          </p:nvSpPr>
          <p:spPr bwMode="auto">
            <a:xfrm>
              <a:off x="7863908" y="2889675"/>
              <a:ext cx="4074091" cy="5625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20000"/>
                </a:lnSpc>
              </a:pPr>
              <a:r>
                <a:rPr lang="en-US" altLang="es-MX" sz="1200" dirty="0">
                  <a:latin typeface="Arial" panose="020B0604020202020204" pitchFamily="34" charset="0"/>
                  <a:cs typeface="Arial" panose="020B0604020202020204" pitchFamily="34" charset="0"/>
                </a:rPr>
                <a:t>Lorem ipsum dolor sit amet, consectetur adipiscing elit. Praesent molestie efficitur est,</a:t>
              </a:r>
            </a:p>
          </p:txBody>
        </p:sp>
      </p:grpSp>
      <p:grpSp>
        <p:nvGrpSpPr>
          <p:cNvPr id="19" name="Group 18">
            <a:extLst>
              <a:ext uri="{FF2B5EF4-FFF2-40B4-BE49-F238E27FC236}">
                <a16:creationId xmlns:a16="http://schemas.microsoft.com/office/drawing/2014/main" id="{F6C70DDC-81C0-4309-848E-2E06B3830A2F}"/>
              </a:ext>
            </a:extLst>
          </p:cNvPr>
          <p:cNvGrpSpPr/>
          <p:nvPr/>
        </p:nvGrpSpPr>
        <p:grpSpPr>
          <a:xfrm>
            <a:off x="7827619" y="4483174"/>
            <a:ext cx="4074091" cy="830998"/>
            <a:chOff x="7863908" y="2621205"/>
            <a:chExt cx="4074091" cy="830998"/>
          </a:xfrm>
        </p:grpSpPr>
        <p:sp>
          <p:nvSpPr>
            <p:cNvPr id="20" name="TextBox 13">
              <a:extLst>
                <a:ext uri="{FF2B5EF4-FFF2-40B4-BE49-F238E27FC236}">
                  <a16:creationId xmlns:a16="http://schemas.microsoft.com/office/drawing/2014/main" id="{956FB2E5-9039-4B26-B277-D403E5DC0575}"/>
                </a:ext>
              </a:extLst>
            </p:cNvPr>
            <p:cNvSpPr txBox="1">
              <a:spLocks noChangeArrowheads="1"/>
            </p:cNvSpPr>
            <p:nvPr/>
          </p:nvSpPr>
          <p:spPr bwMode="auto">
            <a:xfrm>
              <a:off x="7863908" y="2621205"/>
              <a:ext cx="234553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latin typeface="Arial" panose="020B0604020202020204" pitchFamily="34" charset="0"/>
                  <a:cs typeface="Arial" panose="020B0604020202020204" pitchFamily="34" charset="0"/>
                </a:rPr>
                <a:t>Title</a:t>
              </a:r>
            </a:p>
          </p:txBody>
        </p:sp>
        <p:sp>
          <p:nvSpPr>
            <p:cNvPr id="21" name="TextBox 14">
              <a:extLst>
                <a:ext uri="{FF2B5EF4-FFF2-40B4-BE49-F238E27FC236}">
                  <a16:creationId xmlns:a16="http://schemas.microsoft.com/office/drawing/2014/main" id="{036F95B1-F4A6-414A-914B-FB296B4776BB}"/>
                </a:ext>
              </a:extLst>
            </p:cNvPr>
            <p:cNvSpPr txBox="1">
              <a:spLocks noChangeArrowheads="1"/>
            </p:cNvSpPr>
            <p:nvPr/>
          </p:nvSpPr>
          <p:spPr bwMode="auto">
            <a:xfrm>
              <a:off x="7863908" y="2889675"/>
              <a:ext cx="4074091" cy="5625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20000"/>
                </a:lnSpc>
              </a:pPr>
              <a:r>
                <a:rPr lang="en-US" altLang="es-MX" sz="1200" dirty="0">
                  <a:latin typeface="Arial" panose="020B0604020202020204" pitchFamily="34" charset="0"/>
                  <a:cs typeface="Arial" panose="020B0604020202020204" pitchFamily="34" charset="0"/>
                </a:rPr>
                <a:t>Lorem ipsum dolor sit amet, consectetur adipiscing elit. Praesent molestie efficitur est,</a:t>
              </a:r>
            </a:p>
          </p:txBody>
        </p:sp>
      </p:grpSp>
    </p:spTree>
    <p:extLst>
      <p:ext uri="{BB962C8B-B14F-4D97-AF65-F5344CB8AC3E}">
        <p14:creationId xmlns:p14="http://schemas.microsoft.com/office/powerpoint/2010/main" val="22472587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21" name="Group 1"/>
          <p:cNvGrpSpPr>
            <a:grpSpLocks/>
          </p:cNvGrpSpPr>
          <p:nvPr/>
        </p:nvGrpSpPr>
        <p:grpSpPr bwMode="auto">
          <a:xfrm>
            <a:off x="4095750" y="1979613"/>
            <a:ext cx="1653382" cy="2522538"/>
            <a:chOff x="5048467" y="4578218"/>
            <a:chExt cx="2858796" cy="4361770"/>
          </a:xfrm>
        </p:grpSpPr>
        <p:sp>
          <p:nvSpPr>
            <p:cNvPr id="20" name="Freeform 59"/>
            <p:cNvSpPr>
              <a:spLocks noChangeArrowheads="1"/>
            </p:cNvSpPr>
            <p:nvPr/>
          </p:nvSpPr>
          <p:spPr bwMode="auto">
            <a:xfrm>
              <a:off x="5048467" y="5747916"/>
              <a:ext cx="2858796" cy="3192072"/>
            </a:xfrm>
            <a:custGeom>
              <a:avLst/>
              <a:gdLst>
                <a:gd name="T0" fmla="*/ 581890 w 2314"/>
                <a:gd name="T1" fmla="*/ 722104 h 2586"/>
                <a:gd name="T2" fmla="*/ 581890 w 2314"/>
                <a:gd name="T3" fmla="*/ 722104 h 2586"/>
                <a:gd name="T4" fmla="*/ 65478 w 2314"/>
                <a:gd name="T5" fmla="*/ 720870 h 2586"/>
                <a:gd name="T6" fmla="*/ 0 w 2314"/>
                <a:gd name="T7" fmla="*/ 672730 h 2586"/>
                <a:gd name="T8" fmla="*/ 13590 w 2314"/>
                <a:gd name="T9" fmla="*/ 625824 h 2586"/>
                <a:gd name="T10" fmla="*/ 226085 w 2314"/>
                <a:gd name="T11" fmla="*/ 276498 h 2586"/>
                <a:gd name="T12" fmla="*/ 226085 w 2314"/>
                <a:gd name="T13" fmla="*/ 49375 h 2586"/>
                <a:gd name="T14" fmla="*/ 203847 w 2314"/>
                <a:gd name="T15" fmla="*/ 8641 h 2586"/>
                <a:gd name="T16" fmla="*/ 219907 w 2314"/>
                <a:gd name="T17" fmla="*/ 1234 h 2586"/>
                <a:gd name="T18" fmla="*/ 222378 w 2314"/>
                <a:gd name="T19" fmla="*/ 1234 h 2586"/>
                <a:gd name="T20" fmla="*/ 232262 w 2314"/>
                <a:gd name="T21" fmla="*/ 0 h 2586"/>
                <a:gd name="T22" fmla="*/ 245852 w 2314"/>
                <a:gd name="T23" fmla="*/ 1234 h 2586"/>
                <a:gd name="T24" fmla="*/ 403987 w 2314"/>
                <a:gd name="T25" fmla="*/ 1234 h 2586"/>
                <a:gd name="T26" fmla="*/ 417577 w 2314"/>
                <a:gd name="T27" fmla="*/ 0 h 2586"/>
                <a:gd name="T28" fmla="*/ 426225 w 2314"/>
                <a:gd name="T29" fmla="*/ 1234 h 2586"/>
                <a:gd name="T30" fmla="*/ 428696 w 2314"/>
                <a:gd name="T31" fmla="*/ 1234 h 2586"/>
                <a:gd name="T32" fmla="*/ 445992 w 2314"/>
                <a:gd name="T33" fmla="*/ 9875 h 2586"/>
                <a:gd name="T34" fmla="*/ 423754 w 2314"/>
                <a:gd name="T35" fmla="*/ 49375 h 2586"/>
                <a:gd name="T36" fmla="*/ 422519 w 2314"/>
                <a:gd name="T37" fmla="*/ 276498 h 2586"/>
                <a:gd name="T38" fmla="*/ 633778 w 2314"/>
                <a:gd name="T39" fmla="*/ 627058 h 2586"/>
                <a:gd name="T40" fmla="*/ 647368 w 2314"/>
                <a:gd name="T41" fmla="*/ 672730 h 2586"/>
                <a:gd name="T42" fmla="*/ 581890 w 2314"/>
                <a:gd name="T43" fmla="*/ 722104 h 258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2314" h="2586">
                  <a:moveTo>
                    <a:pt x="2082" y="2585"/>
                  </a:moveTo>
                  <a:lnTo>
                    <a:pt x="2082" y="2585"/>
                  </a:lnTo>
                  <a:cubicBezTo>
                    <a:pt x="232" y="2583"/>
                    <a:pt x="232" y="2583"/>
                    <a:pt x="232" y="2583"/>
                  </a:cubicBezTo>
                  <a:cubicBezTo>
                    <a:pt x="97" y="2583"/>
                    <a:pt x="0" y="2509"/>
                    <a:pt x="0" y="2408"/>
                  </a:cubicBezTo>
                  <a:cubicBezTo>
                    <a:pt x="0" y="2313"/>
                    <a:pt x="43" y="2251"/>
                    <a:pt x="49" y="2242"/>
                  </a:cubicBezTo>
                  <a:cubicBezTo>
                    <a:pt x="806" y="990"/>
                    <a:pt x="806" y="990"/>
                    <a:pt x="806" y="990"/>
                  </a:cubicBezTo>
                  <a:cubicBezTo>
                    <a:pt x="807" y="178"/>
                    <a:pt x="807" y="178"/>
                    <a:pt x="807" y="178"/>
                  </a:cubicBezTo>
                  <a:cubicBezTo>
                    <a:pt x="738" y="110"/>
                    <a:pt x="715" y="65"/>
                    <a:pt x="728" y="32"/>
                  </a:cubicBezTo>
                  <a:cubicBezTo>
                    <a:pt x="731" y="22"/>
                    <a:pt x="747" y="4"/>
                    <a:pt x="785" y="4"/>
                  </a:cubicBezTo>
                  <a:cubicBezTo>
                    <a:pt x="789" y="4"/>
                    <a:pt x="792" y="4"/>
                    <a:pt x="794" y="4"/>
                  </a:cubicBezTo>
                  <a:cubicBezTo>
                    <a:pt x="804" y="2"/>
                    <a:pt x="816" y="0"/>
                    <a:pt x="829" y="0"/>
                  </a:cubicBezTo>
                  <a:cubicBezTo>
                    <a:pt x="851" y="0"/>
                    <a:pt x="872" y="4"/>
                    <a:pt x="878" y="4"/>
                  </a:cubicBezTo>
                  <a:cubicBezTo>
                    <a:pt x="1442" y="4"/>
                    <a:pt x="1442" y="4"/>
                    <a:pt x="1442" y="4"/>
                  </a:cubicBezTo>
                  <a:cubicBezTo>
                    <a:pt x="1449" y="4"/>
                    <a:pt x="1469" y="0"/>
                    <a:pt x="1491" y="0"/>
                  </a:cubicBezTo>
                  <a:cubicBezTo>
                    <a:pt x="1505" y="0"/>
                    <a:pt x="1516" y="2"/>
                    <a:pt x="1525" y="4"/>
                  </a:cubicBezTo>
                  <a:cubicBezTo>
                    <a:pt x="1528" y="4"/>
                    <a:pt x="1532" y="4"/>
                    <a:pt x="1533" y="4"/>
                  </a:cubicBezTo>
                  <a:cubicBezTo>
                    <a:pt x="1574" y="4"/>
                    <a:pt x="1587" y="22"/>
                    <a:pt x="1592" y="34"/>
                  </a:cubicBezTo>
                  <a:cubicBezTo>
                    <a:pt x="1606" y="66"/>
                    <a:pt x="1582" y="110"/>
                    <a:pt x="1513" y="178"/>
                  </a:cubicBezTo>
                  <a:cubicBezTo>
                    <a:pt x="1511" y="990"/>
                    <a:pt x="1511" y="990"/>
                    <a:pt x="1511" y="990"/>
                  </a:cubicBezTo>
                  <a:cubicBezTo>
                    <a:pt x="2264" y="2244"/>
                    <a:pt x="2264" y="2244"/>
                    <a:pt x="2264" y="2244"/>
                  </a:cubicBezTo>
                  <a:cubicBezTo>
                    <a:pt x="2271" y="2254"/>
                    <a:pt x="2313" y="2315"/>
                    <a:pt x="2313" y="2410"/>
                  </a:cubicBezTo>
                  <a:cubicBezTo>
                    <a:pt x="2313" y="2511"/>
                    <a:pt x="2215" y="2585"/>
                    <a:pt x="2082" y="2585"/>
                  </a:cubicBezTo>
                </a:path>
              </a:pathLst>
            </a:custGeom>
            <a:solidFill>
              <a:srgbClr val="D9D9D9"/>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30763" name="Freeform 60"/>
            <p:cNvSpPr>
              <a:spLocks noChangeArrowheads="1"/>
            </p:cNvSpPr>
            <p:nvPr/>
          </p:nvSpPr>
          <p:spPr bwMode="auto">
            <a:xfrm>
              <a:off x="5239782" y="7251032"/>
              <a:ext cx="2503496" cy="1585104"/>
            </a:xfrm>
            <a:custGeom>
              <a:avLst/>
              <a:gdLst>
                <a:gd name="T0" fmla="*/ 198847 w 2027"/>
                <a:gd name="T1" fmla="*/ 0 h 1287"/>
                <a:gd name="T2" fmla="*/ 198847 w 2027"/>
                <a:gd name="T3" fmla="*/ 0 h 1287"/>
                <a:gd name="T4" fmla="*/ 13586 w 2027"/>
                <a:gd name="T5" fmla="*/ 282043 h 1287"/>
                <a:gd name="T6" fmla="*/ 6175 w 2027"/>
                <a:gd name="T7" fmla="*/ 326381 h 1287"/>
                <a:gd name="T8" fmla="*/ 77810 w 2027"/>
                <a:gd name="T9" fmla="*/ 355940 h 1287"/>
                <a:gd name="T10" fmla="*/ 511321 w 2027"/>
                <a:gd name="T11" fmla="*/ 357172 h 1287"/>
                <a:gd name="T12" fmla="*/ 559489 w 2027"/>
                <a:gd name="T13" fmla="*/ 327613 h 1287"/>
                <a:gd name="T14" fmla="*/ 531082 w 2027"/>
                <a:gd name="T15" fmla="*/ 247557 h 1287"/>
                <a:gd name="T16" fmla="*/ 379168 w 2027"/>
                <a:gd name="T17" fmla="*/ 0 h 1287"/>
                <a:gd name="T18" fmla="*/ 198847 w 2027"/>
                <a:gd name="T19" fmla="*/ 0 h 128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027" h="1287">
                  <a:moveTo>
                    <a:pt x="710" y="0"/>
                  </a:moveTo>
                  <a:lnTo>
                    <a:pt x="710" y="0"/>
                  </a:lnTo>
                  <a:cubicBezTo>
                    <a:pt x="50" y="1013"/>
                    <a:pt x="50" y="1013"/>
                    <a:pt x="50" y="1013"/>
                  </a:cubicBezTo>
                  <a:cubicBezTo>
                    <a:pt x="50" y="1013"/>
                    <a:pt x="0" y="1104"/>
                    <a:pt x="23" y="1172"/>
                  </a:cubicBezTo>
                  <a:cubicBezTo>
                    <a:pt x="47" y="1237"/>
                    <a:pt x="64" y="1280"/>
                    <a:pt x="280" y="1280"/>
                  </a:cubicBezTo>
                  <a:cubicBezTo>
                    <a:pt x="1830" y="1281"/>
                    <a:pt x="1830" y="1281"/>
                    <a:pt x="1830" y="1281"/>
                  </a:cubicBezTo>
                  <a:cubicBezTo>
                    <a:pt x="1830" y="1281"/>
                    <a:pt x="1972" y="1286"/>
                    <a:pt x="1999" y="1178"/>
                  </a:cubicBezTo>
                  <a:cubicBezTo>
                    <a:pt x="2026" y="1070"/>
                    <a:pt x="1983" y="1020"/>
                    <a:pt x="1899" y="891"/>
                  </a:cubicBezTo>
                  <a:cubicBezTo>
                    <a:pt x="1813" y="763"/>
                    <a:pt x="1354" y="0"/>
                    <a:pt x="1354" y="0"/>
                  </a:cubicBezTo>
                  <a:cubicBezTo>
                    <a:pt x="710" y="0"/>
                    <a:pt x="710" y="0"/>
                    <a:pt x="710" y="0"/>
                  </a:cubicBezTo>
                </a:path>
              </a:pathLst>
            </a:custGeom>
            <a:solidFill>
              <a:srgbClr val="6A057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grpSp>
          <p:nvGrpSpPr>
            <p:cNvPr id="22" name="Group 21"/>
            <p:cNvGrpSpPr/>
            <p:nvPr/>
          </p:nvGrpSpPr>
          <p:grpSpPr>
            <a:xfrm>
              <a:off x="5606014" y="7584450"/>
              <a:ext cx="1585184" cy="1054915"/>
              <a:chOff x="5606014" y="7584450"/>
              <a:chExt cx="1585184" cy="1054915"/>
            </a:xfrm>
            <a:solidFill>
              <a:schemeClr val="bg1"/>
            </a:solidFill>
          </p:grpSpPr>
          <p:sp>
            <p:nvSpPr>
              <p:cNvPr id="23" name="Freeform 61"/>
              <p:cNvSpPr>
                <a:spLocks noChangeArrowheads="1"/>
              </p:cNvSpPr>
              <p:nvPr/>
            </p:nvSpPr>
            <p:spPr bwMode="auto">
              <a:xfrm>
                <a:off x="6229155" y="7584450"/>
                <a:ext cx="142120" cy="136647"/>
              </a:xfrm>
              <a:custGeom>
                <a:avLst/>
                <a:gdLst>
                  <a:gd name="G0" fmla="+- 59 0 0"/>
                  <a:gd name="G1" fmla="+- 59 0 0"/>
                  <a:gd name="G2" fmla="+- 25 0 0"/>
                  <a:gd name="G3" fmla="+- 1 0 0"/>
                  <a:gd name="G4" fmla="+- 1 0 0"/>
                  <a:gd name="G5" fmla="+- 1 0 0"/>
                  <a:gd name="G6" fmla="+- 1 0 0"/>
                  <a:gd name="G7" fmla="+- 1 0 0"/>
                  <a:gd name="G8" fmla="+- 1 0 0"/>
                  <a:gd name="G9" fmla="+- 1 0 0"/>
                  <a:gd name="G10" fmla="+- 1 0 0"/>
                  <a:gd name="G11" fmla="+- 1 0 0"/>
                  <a:gd name="G12" fmla="+- 91 0 0"/>
                  <a:gd name="G13" fmla="+- 59 0 0"/>
                  <a:gd name="T0" fmla="*/ 0 w 124"/>
                  <a:gd name="T1" fmla="*/ 13 h 117"/>
                  <a:gd name="T2" fmla="*/ 0 w 124"/>
                  <a:gd name="T3" fmla="*/ 13 h 117"/>
                  <a:gd name="T4" fmla="*/ 14 w 124"/>
                  <a:gd name="T5" fmla="*/ 0 h 117"/>
                  <a:gd name="T6" fmla="*/ 27 w 124"/>
                  <a:gd name="T7" fmla="*/ 13 h 117"/>
                  <a:gd name="T8" fmla="*/ 14 w 124"/>
                  <a:gd name="T9" fmla="*/ 26 h 117"/>
                  <a:gd name="T10" fmla="*/ 0 w 124"/>
                  <a:gd name="T11" fmla="*/ 13 h 117"/>
                </a:gdLst>
                <a:ahLst/>
                <a:cxnLst>
                  <a:cxn ang="0">
                    <a:pos x="T0" y="T1"/>
                  </a:cxn>
                  <a:cxn ang="0">
                    <a:pos x="T2" y="T3"/>
                  </a:cxn>
                  <a:cxn ang="0">
                    <a:pos x="T4" y="T5"/>
                  </a:cxn>
                  <a:cxn ang="0">
                    <a:pos x="T6" y="T7"/>
                  </a:cxn>
                  <a:cxn ang="0">
                    <a:pos x="T8" y="T9"/>
                  </a:cxn>
                  <a:cxn ang="0">
                    <a:pos x="T10" y="T11"/>
                  </a:cxn>
                </a:cxnLst>
                <a:rect l="0" t="0" r="r" b="b"/>
                <a:pathLst>
                  <a:path w="124" h="117">
                    <a:moveTo>
                      <a:pt x="0" y="59"/>
                    </a:moveTo>
                    <a:lnTo>
                      <a:pt x="0" y="59"/>
                    </a:lnTo>
                    <a:cubicBezTo>
                      <a:pt x="0" y="25"/>
                      <a:pt x="27" y="0"/>
                      <a:pt x="62" y="0"/>
                    </a:cubicBezTo>
                    <a:cubicBezTo>
                      <a:pt x="96" y="0"/>
                      <a:pt x="123" y="25"/>
                      <a:pt x="123" y="59"/>
                    </a:cubicBezTo>
                    <a:cubicBezTo>
                      <a:pt x="123" y="91"/>
                      <a:pt x="96" y="116"/>
                      <a:pt x="62" y="116"/>
                    </a:cubicBezTo>
                    <a:cubicBezTo>
                      <a:pt x="27" y="116"/>
                      <a:pt x="0" y="91"/>
                      <a:pt x="0" y="59"/>
                    </a:cubicBez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24" name="Freeform 62"/>
              <p:cNvSpPr>
                <a:spLocks noChangeArrowheads="1"/>
              </p:cNvSpPr>
              <p:nvPr/>
            </p:nvSpPr>
            <p:spPr bwMode="auto">
              <a:xfrm>
                <a:off x="7049078" y="8469923"/>
                <a:ext cx="142120" cy="136647"/>
              </a:xfrm>
              <a:custGeom>
                <a:avLst/>
                <a:gdLst>
                  <a:gd name="G0" fmla="+- 59 0 0"/>
                  <a:gd name="G1" fmla="+- 59 0 0"/>
                  <a:gd name="G2" fmla="+- 26 0 0"/>
                  <a:gd name="G3" fmla="+- 1 0 0"/>
                  <a:gd name="G4" fmla="+- 1 0 0"/>
                  <a:gd name="G5" fmla="+- 1 0 0"/>
                  <a:gd name="G6" fmla="+- 1 0 0"/>
                  <a:gd name="G7" fmla="+- 1 0 0"/>
                  <a:gd name="G8" fmla="+- 1 0 0"/>
                  <a:gd name="G9" fmla="+- 1 0 0"/>
                  <a:gd name="G10" fmla="+- 1 0 0"/>
                  <a:gd name="G11" fmla="+- 1 0 0"/>
                  <a:gd name="G12" fmla="+- 91 0 0"/>
                  <a:gd name="G13" fmla="+- 59 0 0"/>
                  <a:gd name="T0" fmla="*/ 0 w 124"/>
                  <a:gd name="T1" fmla="*/ 13 h 119"/>
                  <a:gd name="T2" fmla="*/ 0 w 124"/>
                  <a:gd name="T3" fmla="*/ 13 h 119"/>
                  <a:gd name="T4" fmla="*/ 13 w 124"/>
                  <a:gd name="T5" fmla="*/ 0 h 119"/>
                  <a:gd name="T6" fmla="*/ 27 w 124"/>
                  <a:gd name="T7" fmla="*/ 13 h 119"/>
                  <a:gd name="T8" fmla="*/ 13 w 124"/>
                  <a:gd name="T9" fmla="*/ 26 h 119"/>
                  <a:gd name="T10" fmla="*/ 0 w 124"/>
                  <a:gd name="T11" fmla="*/ 13 h 119"/>
                </a:gdLst>
                <a:ahLst/>
                <a:cxnLst>
                  <a:cxn ang="0">
                    <a:pos x="T0" y="T1"/>
                  </a:cxn>
                  <a:cxn ang="0">
                    <a:pos x="T2" y="T3"/>
                  </a:cxn>
                  <a:cxn ang="0">
                    <a:pos x="T4" y="T5"/>
                  </a:cxn>
                  <a:cxn ang="0">
                    <a:pos x="T6" y="T7"/>
                  </a:cxn>
                  <a:cxn ang="0">
                    <a:pos x="T8" y="T9"/>
                  </a:cxn>
                  <a:cxn ang="0">
                    <a:pos x="T10" y="T11"/>
                  </a:cxn>
                </a:cxnLst>
                <a:rect l="0" t="0" r="r" b="b"/>
                <a:pathLst>
                  <a:path w="124" h="119">
                    <a:moveTo>
                      <a:pt x="0" y="59"/>
                    </a:moveTo>
                    <a:lnTo>
                      <a:pt x="0" y="59"/>
                    </a:lnTo>
                    <a:cubicBezTo>
                      <a:pt x="0" y="26"/>
                      <a:pt x="27" y="0"/>
                      <a:pt x="61" y="0"/>
                    </a:cubicBezTo>
                    <a:cubicBezTo>
                      <a:pt x="94" y="0"/>
                      <a:pt x="123" y="26"/>
                      <a:pt x="123" y="59"/>
                    </a:cubicBezTo>
                    <a:cubicBezTo>
                      <a:pt x="123" y="91"/>
                      <a:pt x="94" y="118"/>
                      <a:pt x="61" y="118"/>
                    </a:cubicBezTo>
                    <a:cubicBezTo>
                      <a:pt x="27" y="118"/>
                      <a:pt x="0" y="91"/>
                      <a:pt x="0" y="59"/>
                    </a:cubicBez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25" name="Freeform 63"/>
              <p:cNvSpPr>
                <a:spLocks noChangeArrowheads="1"/>
              </p:cNvSpPr>
              <p:nvPr/>
            </p:nvSpPr>
            <p:spPr bwMode="auto">
              <a:xfrm>
                <a:off x="5606014" y="8442593"/>
                <a:ext cx="207714" cy="196772"/>
              </a:xfrm>
              <a:custGeom>
                <a:avLst/>
                <a:gdLst>
                  <a:gd name="G0" fmla="+- 82 0 0"/>
                  <a:gd name="G1" fmla="+- 82 0 0"/>
                  <a:gd name="G2" fmla="+- 37 0 0"/>
                  <a:gd name="G3" fmla="+- 1 0 0"/>
                  <a:gd name="G4" fmla="+- 1 0 0"/>
                  <a:gd name="G5" fmla="+- 1 0 0"/>
                  <a:gd name="G6" fmla="+- 1 0 0"/>
                  <a:gd name="G7" fmla="+- 1 0 0"/>
                  <a:gd name="G8" fmla="+- 1 0 0"/>
                  <a:gd name="G9" fmla="+- 1 0 0"/>
                  <a:gd name="G10" fmla="+- 1 0 0"/>
                  <a:gd name="G11" fmla="+- 1 0 0"/>
                  <a:gd name="G12" fmla="+- 128 0 0"/>
                  <a:gd name="G13" fmla="+- 82 0 0"/>
                  <a:gd name="T0" fmla="*/ 0 w 175"/>
                  <a:gd name="T1" fmla="*/ 18 h 166"/>
                  <a:gd name="T2" fmla="*/ 0 w 175"/>
                  <a:gd name="T3" fmla="*/ 18 h 166"/>
                  <a:gd name="T4" fmla="*/ 20 w 175"/>
                  <a:gd name="T5" fmla="*/ 0 h 166"/>
                  <a:gd name="T6" fmla="*/ 39 w 175"/>
                  <a:gd name="T7" fmla="*/ 18 h 166"/>
                  <a:gd name="T8" fmla="*/ 20 w 175"/>
                  <a:gd name="T9" fmla="*/ 37 h 166"/>
                  <a:gd name="T10" fmla="*/ 0 w 175"/>
                  <a:gd name="T11" fmla="*/ 18 h 166"/>
                </a:gdLst>
                <a:ahLst/>
                <a:cxnLst>
                  <a:cxn ang="0">
                    <a:pos x="T0" y="T1"/>
                  </a:cxn>
                  <a:cxn ang="0">
                    <a:pos x="T2" y="T3"/>
                  </a:cxn>
                  <a:cxn ang="0">
                    <a:pos x="T4" y="T5"/>
                  </a:cxn>
                  <a:cxn ang="0">
                    <a:pos x="T6" y="T7"/>
                  </a:cxn>
                  <a:cxn ang="0">
                    <a:pos x="T8" y="T9"/>
                  </a:cxn>
                  <a:cxn ang="0">
                    <a:pos x="T10" y="T11"/>
                  </a:cxn>
                </a:cxnLst>
                <a:rect l="0" t="0" r="r" b="b"/>
                <a:pathLst>
                  <a:path w="175" h="166">
                    <a:moveTo>
                      <a:pt x="0" y="82"/>
                    </a:moveTo>
                    <a:lnTo>
                      <a:pt x="0" y="82"/>
                    </a:lnTo>
                    <a:cubicBezTo>
                      <a:pt x="0" y="37"/>
                      <a:pt x="39" y="0"/>
                      <a:pt x="88" y="0"/>
                    </a:cubicBezTo>
                    <a:cubicBezTo>
                      <a:pt x="135" y="0"/>
                      <a:pt x="174" y="37"/>
                      <a:pt x="174" y="82"/>
                    </a:cubicBezTo>
                    <a:cubicBezTo>
                      <a:pt x="174" y="128"/>
                      <a:pt x="135" y="165"/>
                      <a:pt x="88" y="165"/>
                    </a:cubicBezTo>
                    <a:cubicBezTo>
                      <a:pt x="39" y="165"/>
                      <a:pt x="0" y="128"/>
                      <a:pt x="0" y="82"/>
                    </a:cubicBez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26" name="Freeform 64"/>
              <p:cNvSpPr>
                <a:spLocks noChangeArrowheads="1"/>
              </p:cNvSpPr>
              <p:nvPr/>
            </p:nvSpPr>
            <p:spPr bwMode="auto">
              <a:xfrm>
                <a:off x="6158095" y="8158368"/>
                <a:ext cx="103857" cy="98386"/>
              </a:xfrm>
              <a:custGeom>
                <a:avLst/>
                <a:gdLst>
                  <a:gd name="G0" fmla="+- 44 0 0"/>
                  <a:gd name="G1" fmla="+- 44 0 0"/>
                  <a:gd name="G2" fmla="+- 18 0 0"/>
                  <a:gd name="G3" fmla="+- 1 0 0"/>
                  <a:gd name="G4" fmla="+- 1 0 0"/>
                  <a:gd name="G5" fmla="+- 1 0 0"/>
                  <a:gd name="G6" fmla="+- 1 0 0"/>
                  <a:gd name="G7" fmla="+- 1 0 0"/>
                  <a:gd name="G8" fmla="+- 1 0 0"/>
                  <a:gd name="G9" fmla="+- 1 0 0"/>
                  <a:gd name="G10" fmla="+- 1 0 0"/>
                  <a:gd name="G11" fmla="+- 1 0 0"/>
                  <a:gd name="G12" fmla="+- 67 0 0"/>
                  <a:gd name="G13" fmla="+- 44 0 0"/>
                  <a:gd name="T0" fmla="*/ 0 w 92"/>
                  <a:gd name="T1" fmla="*/ 10 h 88"/>
                  <a:gd name="T2" fmla="*/ 0 w 92"/>
                  <a:gd name="T3" fmla="*/ 10 h 88"/>
                  <a:gd name="T4" fmla="*/ 10 w 92"/>
                  <a:gd name="T5" fmla="*/ 0 h 88"/>
                  <a:gd name="T6" fmla="*/ 20 w 92"/>
                  <a:gd name="T7" fmla="*/ 10 h 88"/>
                  <a:gd name="T8" fmla="*/ 10 w 92"/>
                  <a:gd name="T9" fmla="*/ 19 h 88"/>
                  <a:gd name="T10" fmla="*/ 0 w 92"/>
                  <a:gd name="T11" fmla="*/ 10 h 88"/>
                </a:gdLst>
                <a:ahLst/>
                <a:cxnLst>
                  <a:cxn ang="0">
                    <a:pos x="T0" y="T1"/>
                  </a:cxn>
                  <a:cxn ang="0">
                    <a:pos x="T2" y="T3"/>
                  </a:cxn>
                  <a:cxn ang="0">
                    <a:pos x="T4" y="T5"/>
                  </a:cxn>
                  <a:cxn ang="0">
                    <a:pos x="T6" y="T7"/>
                  </a:cxn>
                  <a:cxn ang="0">
                    <a:pos x="T8" y="T9"/>
                  </a:cxn>
                  <a:cxn ang="0">
                    <a:pos x="T10" y="T11"/>
                  </a:cxn>
                </a:cxnLst>
                <a:rect l="0" t="0" r="r" b="b"/>
                <a:pathLst>
                  <a:path w="92" h="88">
                    <a:moveTo>
                      <a:pt x="0" y="44"/>
                    </a:moveTo>
                    <a:lnTo>
                      <a:pt x="0" y="44"/>
                    </a:lnTo>
                    <a:cubicBezTo>
                      <a:pt x="0" y="18"/>
                      <a:pt x="20" y="0"/>
                      <a:pt x="46" y="0"/>
                    </a:cubicBezTo>
                    <a:cubicBezTo>
                      <a:pt x="71" y="0"/>
                      <a:pt x="91" y="18"/>
                      <a:pt x="91" y="44"/>
                    </a:cubicBezTo>
                    <a:cubicBezTo>
                      <a:pt x="91" y="67"/>
                      <a:pt x="71" y="87"/>
                      <a:pt x="46" y="87"/>
                    </a:cubicBezTo>
                    <a:cubicBezTo>
                      <a:pt x="20" y="87"/>
                      <a:pt x="0" y="67"/>
                      <a:pt x="0" y="44"/>
                    </a:cubicBez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27" name="Freeform 65"/>
              <p:cNvSpPr>
                <a:spLocks noChangeArrowheads="1"/>
              </p:cNvSpPr>
              <p:nvPr/>
            </p:nvSpPr>
            <p:spPr bwMode="auto">
              <a:xfrm>
                <a:off x="6633650" y="7764824"/>
                <a:ext cx="327969" cy="317021"/>
              </a:xfrm>
              <a:custGeom>
                <a:avLst/>
                <a:gdLst>
                  <a:gd name="G0" fmla="+- 130 0 0"/>
                  <a:gd name="G1" fmla="+- 130 0 0"/>
                  <a:gd name="G2" fmla="+- 57 0 0"/>
                  <a:gd name="G3" fmla="+- 1 0 0"/>
                  <a:gd name="G4" fmla="+- 1 0 0"/>
                  <a:gd name="G5" fmla="+- 1 0 0"/>
                  <a:gd name="G6" fmla="+- 1 0 0"/>
                  <a:gd name="G7" fmla="+- 1 0 0"/>
                  <a:gd name="G8" fmla="+- 1 0 0"/>
                  <a:gd name="G9" fmla="+- 1 0 0"/>
                  <a:gd name="G10" fmla="+- 1 0 0"/>
                  <a:gd name="G11" fmla="+- 1 0 0"/>
                  <a:gd name="G12" fmla="+- 202 0 0"/>
                  <a:gd name="G13" fmla="+- 130 0 0"/>
                  <a:gd name="T0" fmla="*/ 0 w 275"/>
                  <a:gd name="T1" fmla="*/ 29 h 263"/>
                  <a:gd name="T2" fmla="*/ 0 w 275"/>
                  <a:gd name="T3" fmla="*/ 29 h 263"/>
                  <a:gd name="T4" fmla="*/ 30 w 275"/>
                  <a:gd name="T5" fmla="*/ 0 h 263"/>
                  <a:gd name="T6" fmla="*/ 61 w 275"/>
                  <a:gd name="T7" fmla="*/ 29 h 263"/>
                  <a:gd name="T8" fmla="*/ 30 w 275"/>
                  <a:gd name="T9" fmla="*/ 59 h 263"/>
                  <a:gd name="T10" fmla="*/ 0 w 275"/>
                  <a:gd name="T11" fmla="*/ 29 h 263"/>
                </a:gdLst>
                <a:ahLst/>
                <a:cxnLst>
                  <a:cxn ang="0">
                    <a:pos x="T0" y="T1"/>
                  </a:cxn>
                  <a:cxn ang="0">
                    <a:pos x="T2" y="T3"/>
                  </a:cxn>
                  <a:cxn ang="0">
                    <a:pos x="T4" y="T5"/>
                  </a:cxn>
                  <a:cxn ang="0">
                    <a:pos x="T6" y="T7"/>
                  </a:cxn>
                  <a:cxn ang="0">
                    <a:pos x="T8" y="T9"/>
                  </a:cxn>
                  <a:cxn ang="0">
                    <a:pos x="T10" y="T11"/>
                  </a:cxn>
                </a:cxnLst>
                <a:rect l="0" t="0" r="r" b="b"/>
                <a:pathLst>
                  <a:path w="275" h="263">
                    <a:moveTo>
                      <a:pt x="0" y="130"/>
                    </a:moveTo>
                    <a:lnTo>
                      <a:pt x="0" y="130"/>
                    </a:lnTo>
                    <a:cubicBezTo>
                      <a:pt x="0" y="57"/>
                      <a:pt x="61" y="0"/>
                      <a:pt x="137" y="0"/>
                    </a:cubicBezTo>
                    <a:cubicBezTo>
                      <a:pt x="213" y="0"/>
                      <a:pt x="274" y="57"/>
                      <a:pt x="274" y="130"/>
                    </a:cubicBezTo>
                    <a:cubicBezTo>
                      <a:pt x="274" y="202"/>
                      <a:pt x="213" y="262"/>
                      <a:pt x="137" y="262"/>
                    </a:cubicBezTo>
                    <a:cubicBezTo>
                      <a:pt x="61" y="262"/>
                      <a:pt x="0" y="202"/>
                      <a:pt x="0" y="130"/>
                    </a:cubicBez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grpSp>
        <p:grpSp>
          <p:nvGrpSpPr>
            <p:cNvPr id="30765" name="Group 27"/>
            <p:cNvGrpSpPr>
              <a:grpSpLocks/>
            </p:cNvGrpSpPr>
            <p:nvPr/>
          </p:nvGrpSpPr>
          <p:grpSpPr bwMode="auto">
            <a:xfrm>
              <a:off x="6010509" y="4578218"/>
              <a:ext cx="880050" cy="901870"/>
              <a:chOff x="6010509" y="4578218"/>
              <a:chExt cx="880050" cy="901870"/>
            </a:xfrm>
          </p:grpSpPr>
          <p:sp>
            <p:nvSpPr>
              <p:cNvPr id="30766" name="Freeform 67"/>
              <p:cNvSpPr>
                <a:spLocks noChangeArrowheads="1"/>
              </p:cNvSpPr>
              <p:nvPr/>
            </p:nvSpPr>
            <p:spPr bwMode="auto">
              <a:xfrm>
                <a:off x="6480598" y="5195862"/>
                <a:ext cx="295172" cy="284226"/>
              </a:xfrm>
              <a:custGeom>
                <a:avLst/>
                <a:gdLst>
                  <a:gd name="T0" fmla="*/ 0 w 247"/>
                  <a:gd name="T1" fmla="*/ 31181 h 237"/>
                  <a:gd name="T2" fmla="*/ 0 w 247"/>
                  <a:gd name="T3" fmla="*/ 31181 h 237"/>
                  <a:gd name="T4" fmla="*/ 32266 w 247"/>
                  <a:gd name="T5" fmla="*/ 0 h 237"/>
                  <a:gd name="T6" fmla="*/ 65727 w 247"/>
                  <a:gd name="T7" fmla="*/ 31181 h 237"/>
                  <a:gd name="T8" fmla="*/ 32266 w 247"/>
                  <a:gd name="T9" fmla="*/ 63561 h 237"/>
                  <a:gd name="T10" fmla="*/ 0 w 247"/>
                  <a:gd name="T11" fmla="*/ 31181 h 23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47" h="237">
                    <a:moveTo>
                      <a:pt x="0" y="118"/>
                    </a:moveTo>
                    <a:lnTo>
                      <a:pt x="0" y="118"/>
                    </a:lnTo>
                    <a:cubicBezTo>
                      <a:pt x="0" y="54"/>
                      <a:pt x="56" y="0"/>
                      <a:pt x="123" y="0"/>
                    </a:cubicBezTo>
                    <a:cubicBezTo>
                      <a:pt x="191" y="0"/>
                      <a:pt x="246" y="54"/>
                      <a:pt x="246" y="118"/>
                    </a:cubicBezTo>
                    <a:cubicBezTo>
                      <a:pt x="246" y="184"/>
                      <a:pt x="191" y="236"/>
                      <a:pt x="123" y="236"/>
                    </a:cubicBezTo>
                    <a:cubicBezTo>
                      <a:pt x="56" y="236"/>
                      <a:pt x="0" y="184"/>
                      <a:pt x="0" y="118"/>
                    </a:cubicBezTo>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30767" name="Freeform 69"/>
              <p:cNvSpPr>
                <a:spLocks noChangeArrowheads="1"/>
              </p:cNvSpPr>
              <p:nvPr/>
            </p:nvSpPr>
            <p:spPr bwMode="auto">
              <a:xfrm>
                <a:off x="6010509" y="4687536"/>
                <a:ext cx="393563" cy="377146"/>
              </a:xfrm>
              <a:custGeom>
                <a:avLst/>
                <a:gdLst>
                  <a:gd name="T0" fmla="*/ 0 w 325"/>
                  <a:gd name="T1" fmla="*/ 42308 h 312"/>
                  <a:gd name="T2" fmla="*/ 0 w 325"/>
                  <a:gd name="T3" fmla="*/ 42308 h 312"/>
                  <a:gd name="T4" fmla="*/ 43595 w 325"/>
                  <a:gd name="T5" fmla="*/ 0 h 312"/>
                  <a:gd name="T6" fmla="*/ 88400 w 325"/>
                  <a:gd name="T7" fmla="*/ 42308 h 312"/>
                  <a:gd name="T8" fmla="*/ 43595 w 325"/>
                  <a:gd name="T9" fmla="*/ 84616 h 312"/>
                  <a:gd name="T10" fmla="*/ 0 w 325"/>
                  <a:gd name="T11" fmla="*/ 42308 h 3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25" h="312">
                    <a:moveTo>
                      <a:pt x="0" y="155"/>
                    </a:moveTo>
                    <a:lnTo>
                      <a:pt x="0" y="155"/>
                    </a:lnTo>
                    <a:cubicBezTo>
                      <a:pt x="0" y="69"/>
                      <a:pt x="72" y="0"/>
                      <a:pt x="162" y="0"/>
                    </a:cubicBezTo>
                    <a:cubicBezTo>
                      <a:pt x="251" y="0"/>
                      <a:pt x="324" y="69"/>
                      <a:pt x="324" y="155"/>
                    </a:cubicBezTo>
                    <a:cubicBezTo>
                      <a:pt x="324" y="242"/>
                      <a:pt x="251" y="311"/>
                      <a:pt x="162" y="311"/>
                    </a:cubicBezTo>
                    <a:cubicBezTo>
                      <a:pt x="72" y="311"/>
                      <a:pt x="0" y="242"/>
                      <a:pt x="0" y="155"/>
                    </a:cubicBezTo>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30768" name="Freeform 71"/>
              <p:cNvSpPr>
                <a:spLocks noChangeArrowheads="1"/>
              </p:cNvSpPr>
              <p:nvPr/>
            </p:nvSpPr>
            <p:spPr bwMode="auto">
              <a:xfrm>
                <a:off x="6666447" y="4578218"/>
                <a:ext cx="224112" cy="213169"/>
              </a:xfrm>
              <a:custGeom>
                <a:avLst/>
                <a:gdLst>
                  <a:gd name="T0" fmla="*/ 0 w 190"/>
                  <a:gd name="T1" fmla="*/ 23297 h 183"/>
                  <a:gd name="T2" fmla="*/ 0 w 190"/>
                  <a:gd name="T3" fmla="*/ 23297 h 183"/>
                  <a:gd name="T4" fmla="*/ 24770 w 190"/>
                  <a:gd name="T5" fmla="*/ 0 h 183"/>
                  <a:gd name="T6" fmla="*/ 49541 w 190"/>
                  <a:gd name="T7" fmla="*/ 23297 h 183"/>
                  <a:gd name="T8" fmla="*/ 24770 w 190"/>
                  <a:gd name="T9" fmla="*/ 46594 h 183"/>
                  <a:gd name="T10" fmla="*/ 0 w 190"/>
                  <a:gd name="T11" fmla="*/ 23297 h 18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0" h="183">
                    <a:moveTo>
                      <a:pt x="0" y="91"/>
                    </a:moveTo>
                    <a:lnTo>
                      <a:pt x="0" y="91"/>
                    </a:lnTo>
                    <a:cubicBezTo>
                      <a:pt x="0" y="41"/>
                      <a:pt x="42" y="0"/>
                      <a:pt x="94" y="0"/>
                    </a:cubicBezTo>
                    <a:cubicBezTo>
                      <a:pt x="147" y="0"/>
                      <a:pt x="189" y="41"/>
                      <a:pt x="189" y="91"/>
                    </a:cubicBezTo>
                    <a:cubicBezTo>
                      <a:pt x="189" y="142"/>
                      <a:pt x="147" y="182"/>
                      <a:pt x="94" y="182"/>
                    </a:cubicBezTo>
                    <a:cubicBezTo>
                      <a:pt x="42" y="182"/>
                      <a:pt x="0" y="142"/>
                      <a:pt x="0" y="91"/>
                    </a:cubicBezTo>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grpSp>
      </p:grpSp>
      <p:grpSp>
        <p:nvGrpSpPr>
          <p:cNvPr id="30722" name="Group 32"/>
          <p:cNvGrpSpPr>
            <a:grpSpLocks/>
          </p:cNvGrpSpPr>
          <p:nvPr/>
        </p:nvGrpSpPr>
        <p:grpSpPr bwMode="auto">
          <a:xfrm>
            <a:off x="6471444" y="1979613"/>
            <a:ext cx="1653381" cy="2522538"/>
            <a:chOff x="5048467" y="4578218"/>
            <a:chExt cx="2858796" cy="4361770"/>
          </a:xfrm>
        </p:grpSpPr>
        <p:sp>
          <p:nvSpPr>
            <p:cNvPr id="34" name="Freeform 59"/>
            <p:cNvSpPr>
              <a:spLocks noChangeArrowheads="1"/>
            </p:cNvSpPr>
            <p:nvPr/>
          </p:nvSpPr>
          <p:spPr bwMode="auto">
            <a:xfrm>
              <a:off x="5048467" y="5747916"/>
              <a:ext cx="2858796" cy="3192072"/>
            </a:xfrm>
            <a:custGeom>
              <a:avLst/>
              <a:gdLst>
                <a:gd name="T0" fmla="*/ 581890 w 2314"/>
                <a:gd name="T1" fmla="*/ 722104 h 2586"/>
                <a:gd name="T2" fmla="*/ 581890 w 2314"/>
                <a:gd name="T3" fmla="*/ 722104 h 2586"/>
                <a:gd name="T4" fmla="*/ 65478 w 2314"/>
                <a:gd name="T5" fmla="*/ 720870 h 2586"/>
                <a:gd name="T6" fmla="*/ 0 w 2314"/>
                <a:gd name="T7" fmla="*/ 672730 h 2586"/>
                <a:gd name="T8" fmla="*/ 13590 w 2314"/>
                <a:gd name="T9" fmla="*/ 625824 h 2586"/>
                <a:gd name="T10" fmla="*/ 226085 w 2314"/>
                <a:gd name="T11" fmla="*/ 276498 h 2586"/>
                <a:gd name="T12" fmla="*/ 226085 w 2314"/>
                <a:gd name="T13" fmla="*/ 49375 h 2586"/>
                <a:gd name="T14" fmla="*/ 203847 w 2314"/>
                <a:gd name="T15" fmla="*/ 8641 h 2586"/>
                <a:gd name="T16" fmla="*/ 219907 w 2314"/>
                <a:gd name="T17" fmla="*/ 1234 h 2586"/>
                <a:gd name="T18" fmla="*/ 222378 w 2314"/>
                <a:gd name="T19" fmla="*/ 1234 h 2586"/>
                <a:gd name="T20" fmla="*/ 232262 w 2314"/>
                <a:gd name="T21" fmla="*/ 0 h 2586"/>
                <a:gd name="T22" fmla="*/ 245852 w 2314"/>
                <a:gd name="T23" fmla="*/ 1234 h 2586"/>
                <a:gd name="T24" fmla="*/ 403987 w 2314"/>
                <a:gd name="T25" fmla="*/ 1234 h 2586"/>
                <a:gd name="T26" fmla="*/ 417577 w 2314"/>
                <a:gd name="T27" fmla="*/ 0 h 2586"/>
                <a:gd name="T28" fmla="*/ 426225 w 2314"/>
                <a:gd name="T29" fmla="*/ 1234 h 2586"/>
                <a:gd name="T30" fmla="*/ 428696 w 2314"/>
                <a:gd name="T31" fmla="*/ 1234 h 2586"/>
                <a:gd name="T32" fmla="*/ 445992 w 2314"/>
                <a:gd name="T33" fmla="*/ 9875 h 2586"/>
                <a:gd name="T34" fmla="*/ 423754 w 2314"/>
                <a:gd name="T35" fmla="*/ 49375 h 2586"/>
                <a:gd name="T36" fmla="*/ 422519 w 2314"/>
                <a:gd name="T37" fmla="*/ 276498 h 2586"/>
                <a:gd name="T38" fmla="*/ 633778 w 2314"/>
                <a:gd name="T39" fmla="*/ 627058 h 2586"/>
                <a:gd name="T40" fmla="*/ 647368 w 2314"/>
                <a:gd name="T41" fmla="*/ 672730 h 2586"/>
                <a:gd name="T42" fmla="*/ 581890 w 2314"/>
                <a:gd name="T43" fmla="*/ 722104 h 258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2314" h="2586">
                  <a:moveTo>
                    <a:pt x="2082" y="2585"/>
                  </a:moveTo>
                  <a:lnTo>
                    <a:pt x="2082" y="2585"/>
                  </a:lnTo>
                  <a:cubicBezTo>
                    <a:pt x="232" y="2583"/>
                    <a:pt x="232" y="2583"/>
                    <a:pt x="232" y="2583"/>
                  </a:cubicBezTo>
                  <a:cubicBezTo>
                    <a:pt x="97" y="2583"/>
                    <a:pt x="0" y="2509"/>
                    <a:pt x="0" y="2408"/>
                  </a:cubicBezTo>
                  <a:cubicBezTo>
                    <a:pt x="0" y="2313"/>
                    <a:pt x="43" y="2251"/>
                    <a:pt x="49" y="2242"/>
                  </a:cubicBezTo>
                  <a:cubicBezTo>
                    <a:pt x="806" y="990"/>
                    <a:pt x="806" y="990"/>
                    <a:pt x="806" y="990"/>
                  </a:cubicBezTo>
                  <a:cubicBezTo>
                    <a:pt x="807" y="178"/>
                    <a:pt x="807" y="178"/>
                    <a:pt x="807" y="178"/>
                  </a:cubicBezTo>
                  <a:cubicBezTo>
                    <a:pt x="738" y="110"/>
                    <a:pt x="715" y="65"/>
                    <a:pt x="728" y="32"/>
                  </a:cubicBezTo>
                  <a:cubicBezTo>
                    <a:pt x="731" y="22"/>
                    <a:pt x="747" y="4"/>
                    <a:pt x="785" y="4"/>
                  </a:cubicBezTo>
                  <a:cubicBezTo>
                    <a:pt x="789" y="4"/>
                    <a:pt x="792" y="4"/>
                    <a:pt x="794" y="4"/>
                  </a:cubicBezTo>
                  <a:cubicBezTo>
                    <a:pt x="804" y="2"/>
                    <a:pt x="816" y="0"/>
                    <a:pt x="829" y="0"/>
                  </a:cubicBezTo>
                  <a:cubicBezTo>
                    <a:pt x="851" y="0"/>
                    <a:pt x="872" y="4"/>
                    <a:pt x="878" y="4"/>
                  </a:cubicBezTo>
                  <a:cubicBezTo>
                    <a:pt x="1442" y="4"/>
                    <a:pt x="1442" y="4"/>
                    <a:pt x="1442" y="4"/>
                  </a:cubicBezTo>
                  <a:cubicBezTo>
                    <a:pt x="1449" y="4"/>
                    <a:pt x="1469" y="0"/>
                    <a:pt x="1491" y="0"/>
                  </a:cubicBezTo>
                  <a:cubicBezTo>
                    <a:pt x="1505" y="0"/>
                    <a:pt x="1516" y="2"/>
                    <a:pt x="1525" y="4"/>
                  </a:cubicBezTo>
                  <a:cubicBezTo>
                    <a:pt x="1528" y="4"/>
                    <a:pt x="1532" y="4"/>
                    <a:pt x="1533" y="4"/>
                  </a:cubicBezTo>
                  <a:cubicBezTo>
                    <a:pt x="1574" y="4"/>
                    <a:pt x="1587" y="22"/>
                    <a:pt x="1592" y="34"/>
                  </a:cubicBezTo>
                  <a:cubicBezTo>
                    <a:pt x="1606" y="66"/>
                    <a:pt x="1582" y="110"/>
                    <a:pt x="1513" y="178"/>
                  </a:cubicBezTo>
                  <a:cubicBezTo>
                    <a:pt x="1511" y="990"/>
                    <a:pt x="1511" y="990"/>
                    <a:pt x="1511" y="990"/>
                  </a:cubicBezTo>
                  <a:cubicBezTo>
                    <a:pt x="2264" y="2244"/>
                    <a:pt x="2264" y="2244"/>
                    <a:pt x="2264" y="2244"/>
                  </a:cubicBezTo>
                  <a:cubicBezTo>
                    <a:pt x="2271" y="2254"/>
                    <a:pt x="2313" y="2315"/>
                    <a:pt x="2313" y="2410"/>
                  </a:cubicBezTo>
                  <a:cubicBezTo>
                    <a:pt x="2313" y="2511"/>
                    <a:pt x="2215" y="2585"/>
                    <a:pt x="2082" y="2585"/>
                  </a:cubicBezTo>
                </a:path>
              </a:pathLst>
            </a:custGeom>
            <a:solidFill>
              <a:srgbClr val="D9D9D9"/>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35" name="Freeform 60"/>
            <p:cNvSpPr>
              <a:spLocks noChangeArrowheads="1"/>
            </p:cNvSpPr>
            <p:nvPr/>
          </p:nvSpPr>
          <p:spPr bwMode="auto">
            <a:xfrm>
              <a:off x="5239236" y="7250454"/>
              <a:ext cx="2504707" cy="1585224"/>
            </a:xfrm>
            <a:custGeom>
              <a:avLst/>
              <a:gdLst>
                <a:gd name="G0" fmla="+- 1 0 0"/>
                <a:gd name="G1" fmla="+- 1 0 0"/>
                <a:gd name="G2" fmla="+- 1 0 0"/>
                <a:gd name="G3" fmla="+- 1 0 0"/>
                <a:gd name="G4" fmla="+- 1 0 0"/>
                <a:gd name="G5" fmla="+- 1 0 0"/>
                <a:gd name="G6" fmla="+- 1104 0 0"/>
                <a:gd name="G7" fmla="+- 1 0 0"/>
                <a:gd name="G8" fmla="+- 1 0 0"/>
                <a:gd name="G9" fmla="+- 1 0 0"/>
                <a:gd name="G10" fmla="+- 1 0 0"/>
                <a:gd name="G11" fmla="+- 1 0 0"/>
                <a:gd name="G12" fmla="+- 1 0 0"/>
                <a:gd name="G13" fmla="+- 1 0 0"/>
                <a:gd name="G14" fmla="+- 1 0 0"/>
                <a:gd name="G15" fmla="+- 1 0 0"/>
                <a:gd name="G16" fmla="+- 1 0 0"/>
                <a:gd name="G17" fmla="+- 1 0 0"/>
                <a:gd name="G18" fmla="+- 1 0 0"/>
                <a:gd name="G19" fmla="+- 1 0 0"/>
                <a:gd name="G20" fmla="+- 1 0 0"/>
                <a:gd name="G21" fmla="+- 1 0 0"/>
                <a:gd name="G22" fmla="+- 1 0 0"/>
                <a:gd name="G23" fmla="+- 1 0 0"/>
                <a:gd name="G24" fmla="+- 1 0 0"/>
                <a:gd name="G25" fmla="+- 1 0 0"/>
                <a:gd name="T0" fmla="*/ 161 w 2027"/>
                <a:gd name="T1" fmla="*/ 0 h 1287"/>
                <a:gd name="T2" fmla="*/ 161 w 2027"/>
                <a:gd name="T3" fmla="*/ 0 h 1287"/>
                <a:gd name="T4" fmla="*/ 11 w 2027"/>
                <a:gd name="T5" fmla="*/ 229 h 1287"/>
                <a:gd name="T6" fmla="*/ 5 w 2027"/>
                <a:gd name="T7" fmla="*/ 265 h 1287"/>
                <a:gd name="T8" fmla="*/ 63 w 2027"/>
                <a:gd name="T9" fmla="*/ 289 h 1287"/>
                <a:gd name="T10" fmla="*/ 414 w 2027"/>
                <a:gd name="T11" fmla="*/ 290 h 1287"/>
                <a:gd name="T12" fmla="*/ 453 w 2027"/>
                <a:gd name="T13" fmla="*/ 266 h 1287"/>
                <a:gd name="T14" fmla="*/ 430 w 2027"/>
                <a:gd name="T15" fmla="*/ 201 h 1287"/>
                <a:gd name="T16" fmla="*/ 307 w 2027"/>
                <a:gd name="T17" fmla="*/ 0 h 1287"/>
                <a:gd name="T18" fmla="*/ 161 w 2027"/>
                <a:gd name="T19" fmla="*/ 0 h 1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027" h="1287">
                  <a:moveTo>
                    <a:pt x="710" y="0"/>
                  </a:moveTo>
                  <a:lnTo>
                    <a:pt x="710" y="0"/>
                  </a:lnTo>
                  <a:cubicBezTo>
                    <a:pt x="50" y="1013"/>
                    <a:pt x="50" y="1013"/>
                    <a:pt x="50" y="1013"/>
                  </a:cubicBezTo>
                  <a:cubicBezTo>
                    <a:pt x="50" y="1013"/>
                    <a:pt x="0" y="1104"/>
                    <a:pt x="23" y="1172"/>
                  </a:cubicBezTo>
                  <a:cubicBezTo>
                    <a:pt x="47" y="1237"/>
                    <a:pt x="64" y="1280"/>
                    <a:pt x="280" y="1280"/>
                  </a:cubicBezTo>
                  <a:cubicBezTo>
                    <a:pt x="1830" y="1281"/>
                    <a:pt x="1830" y="1281"/>
                    <a:pt x="1830" y="1281"/>
                  </a:cubicBezTo>
                  <a:cubicBezTo>
                    <a:pt x="1830" y="1281"/>
                    <a:pt x="1972" y="1286"/>
                    <a:pt x="1999" y="1178"/>
                  </a:cubicBezTo>
                  <a:cubicBezTo>
                    <a:pt x="2026" y="1070"/>
                    <a:pt x="1983" y="1020"/>
                    <a:pt x="1899" y="891"/>
                  </a:cubicBezTo>
                  <a:cubicBezTo>
                    <a:pt x="1813" y="763"/>
                    <a:pt x="1354" y="0"/>
                    <a:pt x="1354" y="0"/>
                  </a:cubicBezTo>
                  <a:cubicBezTo>
                    <a:pt x="710" y="0"/>
                    <a:pt x="710" y="0"/>
                    <a:pt x="710" y="0"/>
                  </a:cubicBezTo>
                </a:path>
              </a:pathLst>
            </a:custGeom>
            <a:solidFill>
              <a:srgbClr val="8F067E"/>
            </a:solidFill>
            <a:ln>
              <a:noFill/>
            </a:ln>
            <a:effectLst/>
          </p:spPr>
          <p:txBody>
            <a:bodyPr wrap="none" anchor="ctr"/>
            <a:lstStyle/>
            <a:p>
              <a:pPr defTabSz="914217">
                <a:defRPr/>
              </a:pPr>
              <a:endParaRPr lang="en-US" sz="900" dirty="0">
                <a:latin typeface="Calibri Light"/>
              </a:endParaRPr>
            </a:p>
          </p:txBody>
        </p:sp>
        <p:grpSp>
          <p:nvGrpSpPr>
            <p:cNvPr id="36" name="Group 35"/>
            <p:cNvGrpSpPr/>
            <p:nvPr/>
          </p:nvGrpSpPr>
          <p:grpSpPr>
            <a:xfrm>
              <a:off x="5606014" y="7584450"/>
              <a:ext cx="1585184" cy="1054915"/>
              <a:chOff x="5606014" y="7584450"/>
              <a:chExt cx="1585184" cy="1054915"/>
            </a:xfrm>
            <a:solidFill>
              <a:schemeClr val="bg1"/>
            </a:solidFill>
          </p:grpSpPr>
          <p:sp>
            <p:nvSpPr>
              <p:cNvPr id="49" name="Freeform 61"/>
              <p:cNvSpPr>
                <a:spLocks noChangeArrowheads="1"/>
              </p:cNvSpPr>
              <p:nvPr/>
            </p:nvSpPr>
            <p:spPr bwMode="auto">
              <a:xfrm>
                <a:off x="6229155" y="7584450"/>
                <a:ext cx="142120" cy="136647"/>
              </a:xfrm>
              <a:custGeom>
                <a:avLst/>
                <a:gdLst>
                  <a:gd name="G0" fmla="+- 59 0 0"/>
                  <a:gd name="G1" fmla="+- 59 0 0"/>
                  <a:gd name="G2" fmla="+- 25 0 0"/>
                  <a:gd name="G3" fmla="+- 1 0 0"/>
                  <a:gd name="G4" fmla="+- 1 0 0"/>
                  <a:gd name="G5" fmla="+- 1 0 0"/>
                  <a:gd name="G6" fmla="+- 1 0 0"/>
                  <a:gd name="G7" fmla="+- 1 0 0"/>
                  <a:gd name="G8" fmla="+- 1 0 0"/>
                  <a:gd name="G9" fmla="+- 1 0 0"/>
                  <a:gd name="G10" fmla="+- 1 0 0"/>
                  <a:gd name="G11" fmla="+- 1 0 0"/>
                  <a:gd name="G12" fmla="+- 91 0 0"/>
                  <a:gd name="G13" fmla="+- 59 0 0"/>
                  <a:gd name="T0" fmla="*/ 0 w 124"/>
                  <a:gd name="T1" fmla="*/ 13 h 117"/>
                  <a:gd name="T2" fmla="*/ 0 w 124"/>
                  <a:gd name="T3" fmla="*/ 13 h 117"/>
                  <a:gd name="T4" fmla="*/ 14 w 124"/>
                  <a:gd name="T5" fmla="*/ 0 h 117"/>
                  <a:gd name="T6" fmla="*/ 27 w 124"/>
                  <a:gd name="T7" fmla="*/ 13 h 117"/>
                  <a:gd name="T8" fmla="*/ 14 w 124"/>
                  <a:gd name="T9" fmla="*/ 26 h 117"/>
                  <a:gd name="T10" fmla="*/ 0 w 124"/>
                  <a:gd name="T11" fmla="*/ 13 h 117"/>
                </a:gdLst>
                <a:ahLst/>
                <a:cxnLst>
                  <a:cxn ang="0">
                    <a:pos x="T0" y="T1"/>
                  </a:cxn>
                  <a:cxn ang="0">
                    <a:pos x="T2" y="T3"/>
                  </a:cxn>
                  <a:cxn ang="0">
                    <a:pos x="T4" y="T5"/>
                  </a:cxn>
                  <a:cxn ang="0">
                    <a:pos x="T6" y="T7"/>
                  </a:cxn>
                  <a:cxn ang="0">
                    <a:pos x="T8" y="T9"/>
                  </a:cxn>
                  <a:cxn ang="0">
                    <a:pos x="T10" y="T11"/>
                  </a:cxn>
                </a:cxnLst>
                <a:rect l="0" t="0" r="r" b="b"/>
                <a:pathLst>
                  <a:path w="124" h="117">
                    <a:moveTo>
                      <a:pt x="0" y="59"/>
                    </a:moveTo>
                    <a:lnTo>
                      <a:pt x="0" y="59"/>
                    </a:lnTo>
                    <a:cubicBezTo>
                      <a:pt x="0" y="25"/>
                      <a:pt x="27" y="0"/>
                      <a:pt x="62" y="0"/>
                    </a:cubicBezTo>
                    <a:cubicBezTo>
                      <a:pt x="96" y="0"/>
                      <a:pt x="123" y="25"/>
                      <a:pt x="123" y="59"/>
                    </a:cubicBezTo>
                    <a:cubicBezTo>
                      <a:pt x="123" y="91"/>
                      <a:pt x="96" y="116"/>
                      <a:pt x="62" y="116"/>
                    </a:cubicBezTo>
                    <a:cubicBezTo>
                      <a:pt x="27" y="116"/>
                      <a:pt x="0" y="91"/>
                      <a:pt x="0" y="59"/>
                    </a:cubicBez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50" name="Freeform 62"/>
              <p:cNvSpPr>
                <a:spLocks noChangeArrowheads="1"/>
              </p:cNvSpPr>
              <p:nvPr/>
            </p:nvSpPr>
            <p:spPr bwMode="auto">
              <a:xfrm>
                <a:off x="7049078" y="8469923"/>
                <a:ext cx="142120" cy="136647"/>
              </a:xfrm>
              <a:custGeom>
                <a:avLst/>
                <a:gdLst>
                  <a:gd name="G0" fmla="+- 59 0 0"/>
                  <a:gd name="G1" fmla="+- 59 0 0"/>
                  <a:gd name="G2" fmla="+- 26 0 0"/>
                  <a:gd name="G3" fmla="+- 1 0 0"/>
                  <a:gd name="G4" fmla="+- 1 0 0"/>
                  <a:gd name="G5" fmla="+- 1 0 0"/>
                  <a:gd name="G6" fmla="+- 1 0 0"/>
                  <a:gd name="G7" fmla="+- 1 0 0"/>
                  <a:gd name="G8" fmla="+- 1 0 0"/>
                  <a:gd name="G9" fmla="+- 1 0 0"/>
                  <a:gd name="G10" fmla="+- 1 0 0"/>
                  <a:gd name="G11" fmla="+- 1 0 0"/>
                  <a:gd name="G12" fmla="+- 91 0 0"/>
                  <a:gd name="G13" fmla="+- 59 0 0"/>
                  <a:gd name="T0" fmla="*/ 0 w 124"/>
                  <a:gd name="T1" fmla="*/ 13 h 119"/>
                  <a:gd name="T2" fmla="*/ 0 w 124"/>
                  <a:gd name="T3" fmla="*/ 13 h 119"/>
                  <a:gd name="T4" fmla="*/ 13 w 124"/>
                  <a:gd name="T5" fmla="*/ 0 h 119"/>
                  <a:gd name="T6" fmla="*/ 27 w 124"/>
                  <a:gd name="T7" fmla="*/ 13 h 119"/>
                  <a:gd name="T8" fmla="*/ 13 w 124"/>
                  <a:gd name="T9" fmla="*/ 26 h 119"/>
                  <a:gd name="T10" fmla="*/ 0 w 124"/>
                  <a:gd name="T11" fmla="*/ 13 h 119"/>
                </a:gdLst>
                <a:ahLst/>
                <a:cxnLst>
                  <a:cxn ang="0">
                    <a:pos x="T0" y="T1"/>
                  </a:cxn>
                  <a:cxn ang="0">
                    <a:pos x="T2" y="T3"/>
                  </a:cxn>
                  <a:cxn ang="0">
                    <a:pos x="T4" y="T5"/>
                  </a:cxn>
                  <a:cxn ang="0">
                    <a:pos x="T6" y="T7"/>
                  </a:cxn>
                  <a:cxn ang="0">
                    <a:pos x="T8" y="T9"/>
                  </a:cxn>
                  <a:cxn ang="0">
                    <a:pos x="T10" y="T11"/>
                  </a:cxn>
                </a:cxnLst>
                <a:rect l="0" t="0" r="r" b="b"/>
                <a:pathLst>
                  <a:path w="124" h="119">
                    <a:moveTo>
                      <a:pt x="0" y="59"/>
                    </a:moveTo>
                    <a:lnTo>
                      <a:pt x="0" y="59"/>
                    </a:lnTo>
                    <a:cubicBezTo>
                      <a:pt x="0" y="26"/>
                      <a:pt x="27" y="0"/>
                      <a:pt x="61" y="0"/>
                    </a:cubicBezTo>
                    <a:cubicBezTo>
                      <a:pt x="94" y="0"/>
                      <a:pt x="123" y="26"/>
                      <a:pt x="123" y="59"/>
                    </a:cubicBezTo>
                    <a:cubicBezTo>
                      <a:pt x="123" y="91"/>
                      <a:pt x="94" y="118"/>
                      <a:pt x="61" y="118"/>
                    </a:cubicBezTo>
                    <a:cubicBezTo>
                      <a:pt x="27" y="118"/>
                      <a:pt x="0" y="91"/>
                      <a:pt x="0" y="59"/>
                    </a:cubicBez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51" name="Freeform 63"/>
              <p:cNvSpPr>
                <a:spLocks noChangeArrowheads="1"/>
              </p:cNvSpPr>
              <p:nvPr/>
            </p:nvSpPr>
            <p:spPr bwMode="auto">
              <a:xfrm>
                <a:off x="5606014" y="8442593"/>
                <a:ext cx="207714" cy="196772"/>
              </a:xfrm>
              <a:custGeom>
                <a:avLst/>
                <a:gdLst>
                  <a:gd name="G0" fmla="+- 82 0 0"/>
                  <a:gd name="G1" fmla="+- 82 0 0"/>
                  <a:gd name="G2" fmla="+- 37 0 0"/>
                  <a:gd name="G3" fmla="+- 1 0 0"/>
                  <a:gd name="G4" fmla="+- 1 0 0"/>
                  <a:gd name="G5" fmla="+- 1 0 0"/>
                  <a:gd name="G6" fmla="+- 1 0 0"/>
                  <a:gd name="G7" fmla="+- 1 0 0"/>
                  <a:gd name="G8" fmla="+- 1 0 0"/>
                  <a:gd name="G9" fmla="+- 1 0 0"/>
                  <a:gd name="G10" fmla="+- 1 0 0"/>
                  <a:gd name="G11" fmla="+- 1 0 0"/>
                  <a:gd name="G12" fmla="+- 128 0 0"/>
                  <a:gd name="G13" fmla="+- 82 0 0"/>
                  <a:gd name="T0" fmla="*/ 0 w 175"/>
                  <a:gd name="T1" fmla="*/ 18 h 166"/>
                  <a:gd name="T2" fmla="*/ 0 w 175"/>
                  <a:gd name="T3" fmla="*/ 18 h 166"/>
                  <a:gd name="T4" fmla="*/ 20 w 175"/>
                  <a:gd name="T5" fmla="*/ 0 h 166"/>
                  <a:gd name="T6" fmla="*/ 39 w 175"/>
                  <a:gd name="T7" fmla="*/ 18 h 166"/>
                  <a:gd name="T8" fmla="*/ 20 w 175"/>
                  <a:gd name="T9" fmla="*/ 37 h 166"/>
                  <a:gd name="T10" fmla="*/ 0 w 175"/>
                  <a:gd name="T11" fmla="*/ 18 h 166"/>
                </a:gdLst>
                <a:ahLst/>
                <a:cxnLst>
                  <a:cxn ang="0">
                    <a:pos x="T0" y="T1"/>
                  </a:cxn>
                  <a:cxn ang="0">
                    <a:pos x="T2" y="T3"/>
                  </a:cxn>
                  <a:cxn ang="0">
                    <a:pos x="T4" y="T5"/>
                  </a:cxn>
                  <a:cxn ang="0">
                    <a:pos x="T6" y="T7"/>
                  </a:cxn>
                  <a:cxn ang="0">
                    <a:pos x="T8" y="T9"/>
                  </a:cxn>
                  <a:cxn ang="0">
                    <a:pos x="T10" y="T11"/>
                  </a:cxn>
                </a:cxnLst>
                <a:rect l="0" t="0" r="r" b="b"/>
                <a:pathLst>
                  <a:path w="175" h="166">
                    <a:moveTo>
                      <a:pt x="0" y="82"/>
                    </a:moveTo>
                    <a:lnTo>
                      <a:pt x="0" y="82"/>
                    </a:lnTo>
                    <a:cubicBezTo>
                      <a:pt x="0" y="37"/>
                      <a:pt x="39" y="0"/>
                      <a:pt x="88" y="0"/>
                    </a:cubicBezTo>
                    <a:cubicBezTo>
                      <a:pt x="135" y="0"/>
                      <a:pt x="174" y="37"/>
                      <a:pt x="174" y="82"/>
                    </a:cubicBezTo>
                    <a:cubicBezTo>
                      <a:pt x="174" y="128"/>
                      <a:pt x="135" y="165"/>
                      <a:pt x="88" y="165"/>
                    </a:cubicBezTo>
                    <a:cubicBezTo>
                      <a:pt x="39" y="165"/>
                      <a:pt x="0" y="128"/>
                      <a:pt x="0" y="82"/>
                    </a:cubicBez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52" name="Freeform 64"/>
              <p:cNvSpPr>
                <a:spLocks noChangeArrowheads="1"/>
              </p:cNvSpPr>
              <p:nvPr/>
            </p:nvSpPr>
            <p:spPr bwMode="auto">
              <a:xfrm>
                <a:off x="6158095" y="8158368"/>
                <a:ext cx="103857" cy="98386"/>
              </a:xfrm>
              <a:custGeom>
                <a:avLst/>
                <a:gdLst>
                  <a:gd name="G0" fmla="+- 44 0 0"/>
                  <a:gd name="G1" fmla="+- 44 0 0"/>
                  <a:gd name="G2" fmla="+- 18 0 0"/>
                  <a:gd name="G3" fmla="+- 1 0 0"/>
                  <a:gd name="G4" fmla="+- 1 0 0"/>
                  <a:gd name="G5" fmla="+- 1 0 0"/>
                  <a:gd name="G6" fmla="+- 1 0 0"/>
                  <a:gd name="G7" fmla="+- 1 0 0"/>
                  <a:gd name="G8" fmla="+- 1 0 0"/>
                  <a:gd name="G9" fmla="+- 1 0 0"/>
                  <a:gd name="G10" fmla="+- 1 0 0"/>
                  <a:gd name="G11" fmla="+- 1 0 0"/>
                  <a:gd name="G12" fmla="+- 67 0 0"/>
                  <a:gd name="G13" fmla="+- 44 0 0"/>
                  <a:gd name="T0" fmla="*/ 0 w 92"/>
                  <a:gd name="T1" fmla="*/ 10 h 88"/>
                  <a:gd name="T2" fmla="*/ 0 w 92"/>
                  <a:gd name="T3" fmla="*/ 10 h 88"/>
                  <a:gd name="T4" fmla="*/ 10 w 92"/>
                  <a:gd name="T5" fmla="*/ 0 h 88"/>
                  <a:gd name="T6" fmla="*/ 20 w 92"/>
                  <a:gd name="T7" fmla="*/ 10 h 88"/>
                  <a:gd name="T8" fmla="*/ 10 w 92"/>
                  <a:gd name="T9" fmla="*/ 19 h 88"/>
                  <a:gd name="T10" fmla="*/ 0 w 92"/>
                  <a:gd name="T11" fmla="*/ 10 h 88"/>
                </a:gdLst>
                <a:ahLst/>
                <a:cxnLst>
                  <a:cxn ang="0">
                    <a:pos x="T0" y="T1"/>
                  </a:cxn>
                  <a:cxn ang="0">
                    <a:pos x="T2" y="T3"/>
                  </a:cxn>
                  <a:cxn ang="0">
                    <a:pos x="T4" y="T5"/>
                  </a:cxn>
                  <a:cxn ang="0">
                    <a:pos x="T6" y="T7"/>
                  </a:cxn>
                  <a:cxn ang="0">
                    <a:pos x="T8" y="T9"/>
                  </a:cxn>
                  <a:cxn ang="0">
                    <a:pos x="T10" y="T11"/>
                  </a:cxn>
                </a:cxnLst>
                <a:rect l="0" t="0" r="r" b="b"/>
                <a:pathLst>
                  <a:path w="92" h="88">
                    <a:moveTo>
                      <a:pt x="0" y="44"/>
                    </a:moveTo>
                    <a:lnTo>
                      <a:pt x="0" y="44"/>
                    </a:lnTo>
                    <a:cubicBezTo>
                      <a:pt x="0" y="18"/>
                      <a:pt x="20" y="0"/>
                      <a:pt x="46" y="0"/>
                    </a:cubicBezTo>
                    <a:cubicBezTo>
                      <a:pt x="71" y="0"/>
                      <a:pt x="91" y="18"/>
                      <a:pt x="91" y="44"/>
                    </a:cubicBezTo>
                    <a:cubicBezTo>
                      <a:pt x="91" y="67"/>
                      <a:pt x="71" y="87"/>
                      <a:pt x="46" y="87"/>
                    </a:cubicBezTo>
                    <a:cubicBezTo>
                      <a:pt x="20" y="87"/>
                      <a:pt x="0" y="67"/>
                      <a:pt x="0" y="44"/>
                    </a:cubicBez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53" name="Freeform 65"/>
              <p:cNvSpPr>
                <a:spLocks noChangeArrowheads="1"/>
              </p:cNvSpPr>
              <p:nvPr/>
            </p:nvSpPr>
            <p:spPr bwMode="auto">
              <a:xfrm>
                <a:off x="6633650" y="7764824"/>
                <a:ext cx="327969" cy="317021"/>
              </a:xfrm>
              <a:custGeom>
                <a:avLst/>
                <a:gdLst>
                  <a:gd name="G0" fmla="+- 130 0 0"/>
                  <a:gd name="G1" fmla="+- 130 0 0"/>
                  <a:gd name="G2" fmla="+- 57 0 0"/>
                  <a:gd name="G3" fmla="+- 1 0 0"/>
                  <a:gd name="G4" fmla="+- 1 0 0"/>
                  <a:gd name="G5" fmla="+- 1 0 0"/>
                  <a:gd name="G6" fmla="+- 1 0 0"/>
                  <a:gd name="G7" fmla="+- 1 0 0"/>
                  <a:gd name="G8" fmla="+- 1 0 0"/>
                  <a:gd name="G9" fmla="+- 1 0 0"/>
                  <a:gd name="G10" fmla="+- 1 0 0"/>
                  <a:gd name="G11" fmla="+- 1 0 0"/>
                  <a:gd name="G12" fmla="+- 202 0 0"/>
                  <a:gd name="G13" fmla="+- 130 0 0"/>
                  <a:gd name="T0" fmla="*/ 0 w 275"/>
                  <a:gd name="T1" fmla="*/ 29 h 263"/>
                  <a:gd name="T2" fmla="*/ 0 w 275"/>
                  <a:gd name="T3" fmla="*/ 29 h 263"/>
                  <a:gd name="T4" fmla="*/ 30 w 275"/>
                  <a:gd name="T5" fmla="*/ 0 h 263"/>
                  <a:gd name="T6" fmla="*/ 61 w 275"/>
                  <a:gd name="T7" fmla="*/ 29 h 263"/>
                  <a:gd name="T8" fmla="*/ 30 w 275"/>
                  <a:gd name="T9" fmla="*/ 59 h 263"/>
                  <a:gd name="T10" fmla="*/ 0 w 275"/>
                  <a:gd name="T11" fmla="*/ 29 h 263"/>
                </a:gdLst>
                <a:ahLst/>
                <a:cxnLst>
                  <a:cxn ang="0">
                    <a:pos x="T0" y="T1"/>
                  </a:cxn>
                  <a:cxn ang="0">
                    <a:pos x="T2" y="T3"/>
                  </a:cxn>
                  <a:cxn ang="0">
                    <a:pos x="T4" y="T5"/>
                  </a:cxn>
                  <a:cxn ang="0">
                    <a:pos x="T6" y="T7"/>
                  </a:cxn>
                  <a:cxn ang="0">
                    <a:pos x="T8" y="T9"/>
                  </a:cxn>
                  <a:cxn ang="0">
                    <a:pos x="T10" y="T11"/>
                  </a:cxn>
                </a:cxnLst>
                <a:rect l="0" t="0" r="r" b="b"/>
                <a:pathLst>
                  <a:path w="275" h="263">
                    <a:moveTo>
                      <a:pt x="0" y="130"/>
                    </a:moveTo>
                    <a:lnTo>
                      <a:pt x="0" y="130"/>
                    </a:lnTo>
                    <a:cubicBezTo>
                      <a:pt x="0" y="57"/>
                      <a:pt x="61" y="0"/>
                      <a:pt x="137" y="0"/>
                    </a:cubicBezTo>
                    <a:cubicBezTo>
                      <a:pt x="213" y="0"/>
                      <a:pt x="274" y="57"/>
                      <a:pt x="274" y="130"/>
                    </a:cubicBezTo>
                    <a:cubicBezTo>
                      <a:pt x="274" y="202"/>
                      <a:pt x="213" y="262"/>
                      <a:pt x="137" y="262"/>
                    </a:cubicBezTo>
                    <a:cubicBezTo>
                      <a:pt x="61" y="262"/>
                      <a:pt x="0" y="202"/>
                      <a:pt x="0" y="130"/>
                    </a:cubicBez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grpSp>
        <p:grpSp>
          <p:nvGrpSpPr>
            <p:cNvPr id="30758" name="Group 36"/>
            <p:cNvGrpSpPr>
              <a:grpSpLocks/>
            </p:cNvGrpSpPr>
            <p:nvPr/>
          </p:nvGrpSpPr>
          <p:grpSpPr bwMode="auto">
            <a:xfrm>
              <a:off x="6010509" y="4578218"/>
              <a:ext cx="880050" cy="901870"/>
              <a:chOff x="6010509" y="4578218"/>
              <a:chExt cx="880050" cy="901870"/>
            </a:xfrm>
          </p:grpSpPr>
          <p:sp>
            <p:nvSpPr>
              <p:cNvPr id="38" name="Freeform 67"/>
              <p:cNvSpPr>
                <a:spLocks noChangeArrowheads="1"/>
              </p:cNvSpPr>
              <p:nvPr/>
            </p:nvSpPr>
            <p:spPr bwMode="auto">
              <a:xfrm>
                <a:off x="6479923" y="5195838"/>
                <a:ext cx="295075" cy="284106"/>
              </a:xfrm>
              <a:custGeom>
                <a:avLst/>
                <a:gdLst>
                  <a:gd name="G0" fmla="+- 118 0 0"/>
                  <a:gd name="G1" fmla="+- 118 0 0"/>
                  <a:gd name="G2" fmla="+- 54 0 0"/>
                  <a:gd name="G3" fmla="+- 1 0 0"/>
                  <a:gd name="G4" fmla="+- 1 0 0"/>
                  <a:gd name="G5" fmla="+- 1 0 0"/>
                  <a:gd name="G6" fmla="+- 1 0 0"/>
                  <a:gd name="G7" fmla="+- 1 0 0"/>
                  <a:gd name="G8" fmla="+- 1 0 0"/>
                  <a:gd name="G9" fmla="+- 1 0 0"/>
                  <a:gd name="G10" fmla="+- 1 0 0"/>
                  <a:gd name="G11" fmla="+- 1 0 0"/>
                  <a:gd name="G12" fmla="+- 184 0 0"/>
                  <a:gd name="G13" fmla="+- 118 0 0"/>
                  <a:gd name="T0" fmla="*/ 0 w 247"/>
                  <a:gd name="T1" fmla="*/ 26 h 237"/>
                  <a:gd name="T2" fmla="*/ 0 w 247"/>
                  <a:gd name="T3" fmla="*/ 26 h 237"/>
                  <a:gd name="T4" fmla="*/ 27 w 247"/>
                  <a:gd name="T5" fmla="*/ 0 h 237"/>
                  <a:gd name="T6" fmla="*/ 55 w 247"/>
                  <a:gd name="T7" fmla="*/ 26 h 237"/>
                  <a:gd name="T8" fmla="*/ 27 w 247"/>
                  <a:gd name="T9" fmla="*/ 53 h 237"/>
                  <a:gd name="T10" fmla="*/ 0 w 247"/>
                  <a:gd name="T11" fmla="*/ 26 h 237"/>
                </a:gdLst>
                <a:ahLst/>
                <a:cxnLst>
                  <a:cxn ang="0">
                    <a:pos x="T0" y="T1"/>
                  </a:cxn>
                  <a:cxn ang="0">
                    <a:pos x="T2" y="T3"/>
                  </a:cxn>
                  <a:cxn ang="0">
                    <a:pos x="T4" y="T5"/>
                  </a:cxn>
                  <a:cxn ang="0">
                    <a:pos x="T6" y="T7"/>
                  </a:cxn>
                  <a:cxn ang="0">
                    <a:pos x="T8" y="T9"/>
                  </a:cxn>
                  <a:cxn ang="0">
                    <a:pos x="T10" y="T11"/>
                  </a:cxn>
                </a:cxnLst>
                <a:rect l="0" t="0" r="r" b="b"/>
                <a:pathLst>
                  <a:path w="247" h="237">
                    <a:moveTo>
                      <a:pt x="0" y="118"/>
                    </a:moveTo>
                    <a:lnTo>
                      <a:pt x="0" y="118"/>
                    </a:lnTo>
                    <a:cubicBezTo>
                      <a:pt x="0" y="54"/>
                      <a:pt x="56" y="0"/>
                      <a:pt x="123" y="0"/>
                    </a:cubicBezTo>
                    <a:cubicBezTo>
                      <a:pt x="191" y="0"/>
                      <a:pt x="246" y="54"/>
                      <a:pt x="246" y="118"/>
                    </a:cubicBezTo>
                    <a:cubicBezTo>
                      <a:pt x="246" y="184"/>
                      <a:pt x="191" y="236"/>
                      <a:pt x="123" y="236"/>
                    </a:cubicBezTo>
                    <a:cubicBezTo>
                      <a:pt x="56" y="236"/>
                      <a:pt x="0" y="184"/>
                      <a:pt x="0" y="118"/>
                    </a:cubicBezTo>
                  </a:path>
                </a:pathLst>
              </a:custGeom>
              <a:solidFill>
                <a:schemeClr val="accent3"/>
              </a:solidFill>
              <a:ln>
                <a:noFill/>
              </a:ln>
              <a:effectLst/>
            </p:spPr>
            <p:txBody>
              <a:bodyPr wrap="none" anchor="ctr"/>
              <a:lstStyle/>
              <a:p>
                <a:pPr defTabSz="914217">
                  <a:defRPr/>
                </a:pPr>
                <a:endParaRPr lang="en-US" sz="900">
                  <a:latin typeface="Calibri Light"/>
                </a:endParaRPr>
              </a:p>
            </p:txBody>
          </p:sp>
          <p:sp>
            <p:nvSpPr>
              <p:cNvPr id="39" name="Freeform 69"/>
              <p:cNvSpPr>
                <a:spLocks noChangeArrowheads="1"/>
              </p:cNvSpPr>
              <p:nvPr/>
            </p:nvSpPr>
            <p:spPr bwMode="auto">
              <a:xfrm>
                <a:off x="6010548" y="4688017"/>
                <a:ext cx="393891" cy="376062"/>
              </a:xfrm>
              <a:custGeom>
                <a:avLst/>
                <a:gdLst>
                  <a:gd name="G0" fmla="+- 155 0 0"/>
                  <a:gd name="G1" fmla="+- 155 0 0"/>
                  <a:gd name="G2" fmla="+- 69 0 0"/>
                  <a:gd name="G3" fmla="+- 1 0 0"/>
                  <a:gd name="G4" fmla="+- 1 0 0"/>
                  <a:gd name="G5" fmla="+- 1 0 0"/>
                  <a:gd name="G6" fmla="+- 1 0 0"/>
                  <a:gd name="G7" fmla="+- 1 0 0"/>
                  <a:gd name="G8" fmla="+- 1 0 0"/>
                  <a:gd name="G9" fmla="+- 1 0 0"/>
                  <a:gd name="G10" fmla="+- 1 0 0"/>
                  <a:gd name="G11" fmla="+- 1 0 0"/>
                  <a:gd name="G12" fmla="+- 242 0 0"/>
                  <a:gd name="G13" fmla="+- 155 0 0"/>
                  <a:gd name="T0" fmla="*/ 0 w 325"/>
                  <a:gd name="T1" fmla="*/ 35 h 312"/>
                  <a:gd name="T2" fmla="*/ 0 w 325"/>
                  <a:gd name="T3" fmla="*/ 35 h 312"/>
                  <a:gd name="T4" fmla="*/ 36 w 325"/>
                  <a:gd name="T5" fmla="*/ 0 h 312"/>
                  <a:gd name="T6" fmla="*/ 73 w 325"/>
                  <a:gd name="T7" fmla="*/ 35 h 312"/>
                  <a:gd name="T8" fmla="*/ 36 w 325"/>
                  <a:gd name="T9" fmla="*/ 70 h 312"/>
                  <a:gd name="T10" fmla="*/ 0 w 325"/>
                  <a:gd name="T11" fmla="*/ 35 h 312"/>
                </a:gdLst>
                <a:ahLst/>
                <a:cxnLst>
                  <a:cxn ang="0">
                    <a:pos x="T0" y="T1"/>
                  </a:cxn>
                  <a:cxn ang="0">
                    <a:pos x="T2" y="T3"/>
                  </a:cxn>
                  <a:cxn ang="0">
                    <a:pos x="T4" y="T5"/>
                  </a:cxn>
                  <a:cxn ang="0">
                    <a:pos x="T6" y="T7"/>
                  </a:cxn>
                  <a:cxn ang="0">
                    <a:pos x="T8" y="T9"/>
                  </a:cxn>
                  <a:cxn ang="0">
                    <a:pos x="T10" y="T11"/>
                  </a:cxn>
                </a:cxnLst>
                <a:rect l="0" t="0" r="r" b="b"/>
                <a:pathLst>
                  <a:path w="325" h="312">
                    <a:moveTo>
                      <a:pt x="0" y="155"/>
                    </a:moveTo>
                    <a:lnTo>
                      <a:pt x="0" y="155"/>
                    </a:lnTo>
                    <a:cubicBezTo>
                      <a:pt x="0" y="69"/>
                      <a:pt x="72" y="0"/>
                      <a:pt x="162" y="0"/>
                    </a:cubicBezTo>
                    <a:cubicBezTo>
                      <a:pt x="251" y="0"/>
                      <a:pt x="324" y="69"/>
                      <a:pt x="324" y="155"/>
                    </a:cubicBezTo>
                    <a:cubicBezTo>
                      <a:pt x="324" y="242"/>
                      <a:pt x="251" y="311"/>
                      <a:pt x="162" y="311"/>
                    </a:cubicBezTo>
                    <a:cubicBezTo>
                      <a:pt x="72" y="311"/>
                      <a:pt x="0" y="242"/>
                      <a:pt x="0" y="155"/>
                    </a:cubicBezTo>
                  </a:path>
                </a:pathLst>
              </a:custGeom>
              <a:solidFill>
                <a:schemeClr val="accent3"/>
              </a:solidFill>
              <a:ln>
                <a:noFill/>
              </a:ln>
              <a:effectLst/>
            </p:spPr>
            <p:txBody>
              <a:bodyPr wrap="none" anchor="ctr"/>
              <a:lstStyle/>
              <a:p>
                <a:pPr defTabSz="914217">
                  <a:defRPr/>
                </a:pPr>
                <a:endParaRPr lang="en-US" sz="900">
                  <a:latin typeface="Calibri Light"/>
                </a:endParaRPr>
              </a:p>
            </p:txBody>
          </p:sp>
          <p:sp>
            <p:nvSpPr>
              <p:cNvPr id="48" name="Freeform 71"/>
              <p:cNvSpPr>
                <a:spLocks noChangeArrowheads="1"/>
              </p:cNvSpPr>
              <p:nvPr/>
            </p:nvSpPr>
            <p:spPr bwMode="auto">
              <a:xfrm>
                <a:off x="6666575" y="4578218"/>
                <a:ext cx="223708" cy="212736"/>
              </a:xfrm>
              <a:custGeom>
                <a:avLst/>
                <a:gdLst>
                  <a:gd name="G0" fmla="+- 91 0 0"/>
                  <a:gd name="G1" fmla="+- 91 0 0"/>
                  <a:gd name="G2" fmla="+- 41 0 0"/>
                  <a:gd name="G3" fmla="+- 1 0 0"/>
                  <a:gd name="G4" fmla="+- 1 0 0"/>
                  <a:gd name="G5" fmla="+- 1 0 0"/>
                  <a:gd name="G6" fmla="+- 1 0 0"/>
                  <a:gd name="G7" fmla="+- 1 0 0"/>
                  <a:gd name="G8" fmla="+- 1 0 0"/>
                  <a:gd name="G9" fmla="+- 1 0 0"/>
                  <a:gd name="G10" fmla="+- 1 0 0"/>
                  <a:gd name="G11" fmla="+- 1 0 0"/>
                  <a:gd name="G12" fmla="+- 142 0 0"/>
                  <a:gd name="G13" fmla="+- 91 0 0"/>
                  <a:gd name="T0" fmla="*/ 0 w 190"/>
                  <a:gd name="T1" fmla="*/ 20 h 183"/>
                  <a:gd name="T2" fmla="*/ 0 w 190"/>
                  <a:gd name="T3" fmla="*/ 20 h 183"/>
                  <a:gd name="T4" fmla="*/ 21 w 190"/>
                  <a:gd name="T5" fmla="*/ 0 h 183"/>
                  <a:gd name="T6" fmla="*/ 42 w 190"/>
                  <a:gd name="T7" fmla="*/ 20 h 183"/>
                  <a:gd name="T8" fmla="*/ 21 w 190"/>
                  <a:gd name="T9" fmla="*/ 40 h 183"/>
                  <a:gd name="T10" fmla="*/ 0 w 190"/>
                  <a:gd name="T11" fmla="*/ 20 h 183"/>
                </a:gdLst>
                <a:ahLst/>
                <a:cxnLst>
                  <a:cxn ang="0">
                    <a:pos x="T0" y="T1"/>
                  </a:cxn>
                  <a:cxn ang="0">
                    <a:pos x="T2" y="T3"/>
                  </a:cxn>
                  <a:cxn ang="0">
                    <a:pos x="T4" y="T5"/>
                  </a:cxn>
                  <a:cxn ang="0">
                    <a:pos x="T6" y="T7"/>
                  </a:cxn>
                  <a:cxn ang="0">
                    <a:pos x="T8" y="T9"/>
                  </a:cxn>
                  <a:cxn ang="0">
                    <a:pos x="T10" y="T11"/>
                  </a:cxn>
                </a:cxnLst>
                <a:rect l="0" t="0" r="r" b="b"/>
                <a:pathLst>
                  <a:path w="190" h="183">
                    <a:moveTo>
                      <a:pt x="0" y="91"/>
                    </a:moveTo>
                    <a:lnTo>
                      <a:pt x="0" y="91"/>
                    </a:lnTo>
                    <a:cubicBezTo>
                      <a:pt x="0" y="41"/>
                      <a:pt x="42" y="0"/>
                      <a:pt x="94" y="0"/>
                    </a:cubicBezTo>
                    <a:cubicBezTo>
                      <a:pt x="147" y="0"/>
                      <a:pt x="189" y="41"/>
                      <a:pt x="189" y="91"/>
                    </a:cubicBezTo>
                    <a:cubicBezTo>
                      <a:pt x="189" y="142"/>
                      <a:pt x="147" y="182"/>
                      <a:pt x="94" y="182"/>
                    </a:cubicBezTo>
                    <a:cubicBezTo>
                      <a:pt x="42" y="182"/>
                      <a:pt x="0" y="142"/>
                      <a:pt x="0" y="91"/>
                    </a:cubicBezTo>
                  </a:path>
                </a:pathLst>
              </a:custGeom>
              <a:solidFill>
                <a:schemeClr val="accent3"/>
              </a:solidFill>
              <a:ln>
                <a:noFill/>
              </a:ln>
              <a:effectLst/>
            </p:spPr>
            <p:txBody>
              <a:bodyPr wrap="none" anchor="ctr"/>
              <a:lstStyle/>
              <a:p>
                <a:pPr defTabSz="914217">
                  <a:defRPr/>
                </a:pPr>
                <a:endParaRPr lang="en-US" sz="900">
                  <a:latin typeface="Calibri Light"/>
                </a:endParaRPr>
              </a:p>
            </p:txBody>
          </p:sp>
        </p:grpSp>
      </p:grpSp>
      <p:grpSp>
        <p:nvGrpSpPr>
          <p:cNvPr id="30723" name="Group 53"/>
          <p:cNvGrpSpPr>
            <a:grpSpLocks/>
          </p:cNvGrpSpPr>
          <p:nvPr/>
        </p:nvGrpSpPr>
        <p:grpSpPr bwMode="auto">
          <a:xfrm>
            <a:off x="8872538" y="1979613"/>
            <a:ext cx="1653382" cy="2522538"/>
            <a:chOff x="5048467" y="4578218"/>
            <a:chExt cx="2858796" cy="4361770"/>
          </a:xfrm>
        </p:grpSpPr>
        <p:sp>
          <p:nvSpPr>
            <p:cNvPr id="55" name="Freeform 59"/>
            <p:cNvSpPr>
              <a:spLocks noChangeArrowheads="1"/>
            </p:cNvSpPr>
            <p:nvPr/>
          </p:nvSpPr>
          <p:spPr bwMode="auto">
            <a:xfrm>
              <a:off x="5048467" y="5747916"/>
              <a:ext cx="2858796" cy="3192072"/>
            </a:xfrm>
            <a:custGeom>
              <a:avLst/>
              <a:gdLst>
                <a:gd name="T0" fmla="*/ 581890 w 2314"/>
                <a:gd name="T1" fmla="*/ 722104 h 2586"/>
                <a:gd name="T2" fmla="*/ 581890 w 2314"/>
                <a:gd name="T3" fmla="*/ 722104 h 2586"/>
                <a:gd name="T4" fmla="*/ 65478 w 2314"/>
                <a:gd name="T5" fmla="*/ 720870 h 2586"/>
                <a:gd name="T6" fmla="*/ 0 w 2314"/>
                <a:gd name="T7" fmla="*/ 672730 h 2586"/>
                <a:gd name="T8" fmla="*/ 13590 w 2314"/>
                <a:gd name="T9" fmla="*/ 625824 h 2586"/>
                <a:gd name="T10" fmla="*/ 226085 w 2314"/>
                <a:gd name="T11" fmla="*/ 276498 h 2586"/>
                <a:gd name="T12" fmla="*/ 226085 w 2314"/>
                <a:gd name="T13" fmla="*/ 49375 h 2586"/>
                <a:gd name="T14" fmla="*/ 203847 w 2314"/>
                <a:gd name="T15" fmla="*/ 8641 h 2586"/>
                <a:gd name="T16" fmla="*/ 219907 w 2314"/>
                <a:gd name="T17" fmla="*/ 1234 h 2586"/>
                <a:gd name="T18" fmla="*/ 222378 w 2314"/>
                <a:gd name="T19" fmla="*/ 1234 h 2586"/>
                <a:gd name="T20" fmla="*/ 232262 w 2314"/>
                <a:gd name="T21" fmla="*/ 0 h 2586"/>
                <a:gd name="T22" fmla="*/ 245852 w 2314"/>
                <a:gd name="T23" fmla="*/ 1234 h 2586"/>
                <a:gd name="T24" fmla="*/ 403987 w 2314"/>
                <a:gd name="T25" fmla="*/ 1234 h 2586"/>
                <a:gd name="T26" fmla="*/ 417577 w 2314"/>
                <a:gd name="T27" fmla="*/ 0 h 2586"/>
                <a:gd name="T28" fmla="*/ 426225 w 2314"/>
                <a:gd name="T29" fmla="*/ 1234 h 2586"/>
                <a:gd name="T30" fmla="*/ 428696 w 2314"/>
                <a:gd name="T31" fmla="*/ 1234 h 2586"/>
                <a:gd name="T32" fmla="*/ 445992 w 2314"/>
                <a:gd name="T33" fmla="*/ 9875 h 2586"/>
                <a:gd name="T34" fmla="*/ 423754 w 2314"/>
                <a:gd name="T35" fmla="*/ 49375 h 2586"/>
                <a:gd name="T36" fmla="*/ 422519 w 2314"/>
                <a:gd name="T37" fmla="*/ 276498 h 2586"/>
                <a:gd name="T38" fmla="*/ 633778 w 2314"/>
                <a:gd name="T39" fmla="*/ 627058 h 2586"/>
                <a:gd name="T40" fmla="*/ 647368 w 2314"/>
                <a:gd name="T41" fmla="*/ 672730 h 2586"/>
                <a:gd name="T42" fmla="*/ 581890 w 2314"/>
                <a:gd name="T43" fmla="*/ 722104 h 258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2314" h="2586">
                  <a:moveTo>
                    <a:pt x="2082" y="2585"/>
                  </a:moveTo>
                  <a:lnTo>
                    <a:pt x="2082" y="2585"/>
                  </a:lnTo>
                  <a:cubicBezTo>
                    <a:pt x="232" y="2583"/>
                    <a:pt x="232" y="2583"/>
                    <a:pt x="232" y="2583"/>
                  </a:cubicBezTo>
                  <a:cubicBezTo>
                    <a:pt x="97" y="2583"/>
                    <a:pt x="0" y="2509"/>
                    <a:pt x="0" y="2408"/>
                  </a:cubicBezTo>
                  <a:cubicBezTo>
                    <a:pt x="0" y="2313"/>
                    <a:pt x="43" y="2251"/>
                    <a:pt x="49" y="2242"/>
                  </a:cubicBezTo>
                  <a:cubicBezTo>
                    <a:pt x="806" y="990"/>
                    <a:pt x="806" y="990"/>
                    <a:pt x="806" y="990"/>
                  </a:cubicBezTo>
                  <a:cubicBezTo>
                    <a:pt x="807" y="178"/>
                    <a:pt x="807" y="178"/>
                    <a:pt x="807" y="178"/>
                  </a:cubicBezTo>
                  <a:cubicBezTo>
                    <a:pt x="738" y="110"/>
                    <a:pt x="715" y="65"/>
                    <a:pt x="728" y="32"/>
                  </a:cubicBezTo>
                  <a:cubicBezTo>
                    <a:pt x="731" y="22"/>
                    <a:pt x="747" y="4"/>
                    <a:pt x="785" y="4"/>
                  </a:cubicBezTo>
                  <a:cubicBezTo>
                    <a:pt x="789" y="4"/>
                    <a:pt x="792" y="4"/>
                    <a:pt x="794" y="4"/>
                  </a:cubicBezTo>
                  <a:cubicBezTo>
                    <a:pt x="804" y="2"/>
                    <a:pt x="816" y="0"/>
                    <a:pt x="829" y="0"/>
                  </a:cubicBezTo>
                  <a:cubicBezTo>
                    <a:pt x="851" y="0"/>
                    <a:pt x="872" y="4"/>
                    <a:pt x="878" y="4"/>
                  </a:cubicBezTo>
                  <a:cubicBezTo>
                    <a:pt x="1442" y="4"/>
                    <a:pt x="1442" y="4"/>
                    <a:pt x="1442" y="4"/>
                  </a:cubicBezTo>
                  <a:cubicBezTo>
                    <a:pt x="1449" y="4"/>
                    <a:pt x="1469" y="0"/>
                    <a:pt x="1491" y="0"/>
                  </a:cubicBezTo>
                  <a:cubicBezTo>
                    <a:pt x="1505" y="0"/>
                    <a:pt x="1516" y="2"/>
                    <a:pt x="1525" y="4"/>
                  </a:cubicBezTo>
                  <a:cubicBezTo>
                    <a:pt x="1528" y="4"/>
                    <a:pt x="1532" y="4"/>
                    <a:pt x="1533" y="4"/>
                  </a:cubicBezTo>
                  <a:cubicBezTo>
                    <a:pt x="1574" y="4"/>
                    <a:pt x="1587" y="22"/>
                    <a:pt x="1592" y="34"/>
                  </a:cubicBezTo>
                  <a:cubicBezTo>
                    <a:pt x="1606" y="66"/>
                    <a:pt x="1582" y="110"/>
                    <a:pt x="1513" y="178"/>
                  </a:cubicBezTo>
                  <a:cubicBezTo>
                    <a:pt x="1511" y="990"/>
                    <a:pt x="1511" y="990"/>
                    <a:pt x="1511" y="990"/>
                  </a:cubicBezTo>
                  <a:cubicBezTo>
                    <a:pt x="2264" y="2244"/>
                    <a:pt x="2264" y="2244"/>
                    <a:pt x="2264" y="2244"/>
                  </a:cubicBezTo>
                  <a:cubicBezTo>
                    <a:pt x="2271" y="2254"/>
                    <a:pt x="2313" y="2315"/>
                    <a:pt x="2313" y="2410"/>
                  </a:cubicBezTo>
                  <a:cubicBezTo>
                    <a:pt x="2313" y="2511"/>
                    <a:pt x="2215" y="2585"/>
                    <a:pt x="2082" y="2585"/>
                  </a:cubicBezTo>
                </a:path>
              </a:pathLst>
            </a:custGeom>
            <a:solidFill>
              <a:srgbClr val="D9D9D9"/>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56" name="Freeform 60"/>
            <p:cNvSpPr>
              <a:spLocks noChangeArrowheads="1"/>
            </p:cNvSpPr>
            <p:nvPr/>
          </p:nvSpPr>
          <p:spPr bwMode="auto">
            <a:xfrm>
              <a:off x="5239237" y="7250454"/>
              <a:ext cx="2504705" cy="1585224"/>
            </a:xfrm>
            <a:custGeom>
              <a:avLst/>
              <a:gdLst>
                <a:gd name="G0" fmla="+- 1 0 0"/>
                <a:gd name="G1" fmla="+- 1 0 0"/>
                <a:gd name="G2" fmla="+- 1 0 0"/>
                <a:gd name="G3" fmla="+- 1 0 0"/>
                <a:gd name="G4" fmla="+- 1 0 0"/>
                <a:gd name="G5" fmla="+- 1 0 0"/>
                <a:gd name="G6" fmla="+- 1104 0 0"/>
                <a:gd name="G7" fmla="+- 1 0 0"/>
                <a:gd name="G8" fmla="+- 1 0 0"/>
                <a:gd name="G9" fmla="+- 1 0 0"/>
                <a:gd name="G10" fmla="+- 1 0 0"/>
                <a:gd name="G11" fmla="+- 1 0 0"/>
                <a:gd name="G12" fmla="+- 1 0 0"/>
                <a:gd name="G13" fmla="+- 1 0 0"/>
                <a:gd name="G14" fmla="+- 1 0 0"/>
                <a:gd name="G15" fmla="+- 1 0 0"/>
                <a:gd name="G16" fmla="+- 1 0 0"/>
                <a:gd name="G17" fmla="+- 1 0 0"/>
                <a:gd name="G18" fmla="+- 1 0 0"/>
                <a:gd name="G19" fmla="+- 1 0 0"/>
                <a:gd name="G20" fmla="+- 1 0 0"/>
                <a:gd name="G21" fmla="+- 1 0 0"/>
                <a:gd name="G22" fmla="+- 1 0 0"/>
                <a:gd name="G23" fmla="+- 1 0 0"/>
                <a:gd name="G24" fmla="+- 1 0 0"/>
                <a:gd name="G25" fmla="+- 1 0 0"/>
                <a:gd name="T0" fmla="*/ 161 w 2027"/>
                <a:gd name="T1" fmla="*/ 0 h 1287"/>
                <a:gd name="T2" fmla="*/ 161 w 2027"/>
                <a:gd name="T3" fmla="*/ 0 h 1287"/>
                <a:gd name="T4" fmla="*/ 11 w 2027"/>
                <a:gd name="T5" fmla="*/ 229 h 1287"/>
                <a:gd name="T6" fmla="*/ 5 w 2027"/>
                <a:gd name="T7" fmla="*/ 265 h 1287"/>
                <a:gd name="T8" fmla="*/ 63 w 2027"/>
                <a:gd name="T9" fmla="*/ 289 h 1287"/>
                <a:gd name="T10" fmla="*/ 414 w 2027"/>
                <a:gd name="T11" fmla="*/ 290 h 1287"/>
                <a:gd name="T12" fmla="*/ 453 w 2027"/>
                <a:gd name="T13" fmla="*/ 266 h 1287"/>
                <a:gd name="T14" fmla="*/ 430 w 2027"/>
                <a:gd name="T15" fmla="*/ 201 h 1287"/>
                <a:gd name="T16" fmla="*/ 307 w 2027"/>
                <a:gd name="T17" fmla="*/ 0 h 1287"/>
                <a:gd name="T18" fmla="*/ 161 w 2027"/>
                <a:gd name="T19" fmla="*/ 0 h 1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027" h="1287">
                  <a:moveTo>
                    <a:pt x="710" y="0"/>
                  </a:moveTo>
                  <a:lnTo>
                    <a:pt x="710" y="0"/>
                  </a:lnTo>
                  <a:cubicBezTo>
                    <a:pt x="50" y="1013"/>
                    <a:pt x="50" y="1013"/>
                    <a:pt x="50" y="1013"/>
                  </a:cubicBezTo>
                  <a:cubicBezTo>
                    <a:pt x="50" y="1013"/>
                    <a:pt x="0" y="1104"/>
                    <a:pt x="23" y="1172"/>
                  </a:cubicBezTo>
                  <a:cubicBezTo>
                    <a:pt x="47" y="1237"/>
                    <a:pt x="64" y="1280"/>
                    <a:pt x="280" y="1280"/>
                  </a:cubicBezTo>
                  <a:cubicBezTo>
                    <a:pt x="1830" y="1281"/>
                    <a:pt x="1830" y="1281"/>
                    <a:pt x="1830" y="1281"/>
                  </a:cubicBezTo>
                  <a:cubicBezTo>
                    <a:pt x="1830" y="1281"/>
                    <a:pt x="1972" y="1286"/>
                    <a:pt x="1999" y="1178"/>
                  </a:cubicBezTo>
                  <a:cubicBezTo>
                    <a:pt x="2026" y="1070"/>
                    <a:pt x="1983" y="1020"/>
                    <a:pt x="1899" y="891"/>
                  </a:cubicBezTo>
                  <a:cubicBezTo>
                    <a:pt x="1813" y="763"/>
                    <a:pt x="1354" y="0"/>
                    <a:pt x="1354" y="0"/>
                  </a:cubicBezTo>
                  <a:cubicBezTo>
                    <a:pt x="710" y="0"/>
                    <a:pt x="710" y="0"/>
                    <a:pt x="710" y="0"/>
                  </a:cubicBezTo>
                </a:path>
              </a:pathLst>
            </a:custGeom>
            <a:solidFill>
              <a:srgbClr val="0998AC"/>
            </a:solidFill>
            <a:ln>
              <a:noFill/>
            </a:ln>
            <a:effectLst/>
          </p:spPr>
          <p:txBody>
            <a:bodyPr wrap="none" anchor="ctr"/>
            <a:lstStyle/>
            <a:p>
              <a:pPr defTabSz="914217">
                <a:defRPr/>
              </a:pPr>
              <a:endParaRPr lang="en-US" sz="900">
                <a:latin typeface="Calibri Light"/>
              </a:endParaRPr>
            </a:p>
          </p:txBody>
        </p:sp>
        <p:grpSp>
          <p:nvGrpSpPr>
            <p:cNvPr id="57" name="Group 56"/>
            <p:cNvGrpSpPr/>
            <p:nvPr/>
          </p:nvGrpSpPr>
          <p:grpSpPr>
            <a:xfrm>
              <a:off x="5606014" y="7584450"/>
              <a:ext cx="1585184" cy="1054915"/>
              <a:chOff x="5606014" y="7584450"/>
              <a:chExt cx="1585184" cy="1054915"/>
            </a:xfrm>
            <a:solidFill>
              <a:schemeClr val="bg1"/>
            </a:solidFill>
          </p:grpSpPr>
          <p:sp>
            <p:nvSpPr>
              <p:cNvPr id="62" name="Freeform 61"/>
              <p:cNvSpPr>
                <a:spLocks noChangeArrowheads="1"/>
              </p:cNvSpPr>
              <p:nvPr/>
            </p:nvSpPr>
            <p:spPr bwMode="auto">
              <a:xfrm>
                <a:off x="6229155" y="7584450"/>
                <a:ext cx="142120" cy="136647"/>
              </a:xfrm>
              <a:custGeom>
                <a:avLst/>
                <a:gdLst>
                  <a:gd name="G0" fmla="+- 59 0 0"/>
                  <a:gd name="G1" fmla="+- 59 0 0"/>
                  <a:gd name="G2" fmla="+- 25 0 0"/>
                  <a:gd name="G3" fmla="+- 1 0 0"/>
                  <a:gd name="G4" fmla="+- 1 0 0"/>
                  <a:gd name="G5" fmla="+- 1 0 0"/>
                  <a:gd name="G6" fmla="+- 1 0 0"/>
                  <a:gd name="G7" fmla="+- 1 0 0"/>
                  <a:gd name="G8" fmla="+- 1 0 0"/>
                  <a:gd name="G9" fmla="+- 1 0 0"/>
                  <a:gd name="G10" fmla="+- 1 0 0"/>
                  <a:gd name="G11" fmla="+- 1 0 0"/>
                  <a:gd name="G12" fmla="+- 91 0 0"/>
                  <a:gd name="G13" fmla="+- 59 0 0"/>
                  <a:gd name="T0" fmla="*/ 0 w 124"/>
                  <a:gd name="T1" fmla="*/ 13 h 117"/>
                  <a:gd name="T2" fmla="*/ 0 w 124"/>
                  <a:gd name="T3" fmla="*/ 13 h 117"/>
                  <a:gd name="T4" fmla="*/ 14 w 124"/>
                  <a:gd name="T5" fmla="*/ 0 h 117"/>
                  <a:gd name="T6" fmla="*/ 27 w 124"/>
                  <a:gd name="T7" fmla="*/ 13 h 117"/>
                  <a:gd name="T8" fmla="*/ 14 w 124"/>
                  <a:gd name="T9" fmla="*/ 26 h 117"/>
                  <a:gd name="T10" fmla="*/ 0 w 124"/>
                  <a:gd name="T11" fmla="*/ 13 h 117"/>
                </a:gdLst>
                <a:ahLst/>
                <a:cxnLst>
                  <a:cxn ang="0">
                    <a:pos x="T0" y="T1"/>
                  </a:cxn>
                  <a:cxn ang="0">
                    <a:pos x="T2" y="T3"/>
                  </a:cxn>
                  <a:cxn ang="0">
                    <a:pos x="T4" y="T5"/>
                  </a:cxn>
                  <a:cxn ang="0">
                    <a:pos x="T6" y="T7"/>
                  </a:cxn>
                  <a:cxn ang="0">
                    <a:pos x="T8" y="T9"/>
                  </a:cxn>
                  <a:cxn ang="0">
                    <a:pos x="T10" y="T11"/>
                  </a:cxn>
                </a:cxnLst>
                <a:rect l="0" t="0" r="r" b="b"/>
                <a:pathLst>
                  <a:path w="124" h="117">
                    <a:moveTo>
                      <a:pt x="0" y="59"/>
                    </a:moveTo>
                    <a:lnTo>
                      <a:pt x="0" y="59"/>
                    </a:lnTo>
                    <a:cubicBezTo>
                      <a:pt x="0" y="25"/>
                      <a:pt x="27" y="0"/>
                      <a:pt x="62" y="0"/>
                    </a:cubicBezTo>
                    <a:cubicBezTo>
                      <a:pt x="96" y="0"/>
                      <a:pt x="123" y="25"/>
                      <a:pt x="123" y="59"/>
                    </a:cubicBezTo>
                    <a:cubicBezTo>
                      <a:pt x="123" y="91"/>
                      <a:pt x="96" y="116"/>
                      <a:pt x="62" y="116"/>
                    </a:cubicBezTo>
                    <a:cubicBezTo>
                      <a:pt x="27" y="116"/>
                      <a:pt x="0" y="91"/>
                      <a:pt x="0" y="59"/>
                    </a:cubicBez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63" name="Freeform 62"/>
              <p:cNvSpPr>
                <a:spLocks noChangeArrowheads="1"/>
              </p:cNvSpPr>
              <p:nvPr/>
            </p:nvSpPr>
            <p:spPr bwMode="auto">
              <a:xfrm>
                <a:off x="7049078" y="8469923"/>
                <a:ext cx="142120" cy="136647"/>
              </a:xfrm>
              <a:custGeom>
                <a:avLst/>
                <a:gdLst>
                  <a:gd name="G0" fmla="+- 59 0 0"/>
                  <a:gd name="G1" fmla="+- 59 0 0"/>
                  <a:gd name="G2" fmla="+- 26 0 0"/>
                  <a:gd name="G3" fmla="+- 1 0 0"/>
                  <a:gd name="G4" fmla="+- 1 0 0"/>
                  <a:gd name="G5" fmla="+- 1 0 0"/>
                  <a:gd name="G6" fmla="+- 1 0 0"/>
                  <a:gd name="G7" fmla="+- 1 0 0"/>
                  <a:gd name="G8" fmla="+- 1 0 0"/>
                  <a:gd name="G9" fmla="+- 1 0 0"/>
                  <a:gd name="G10" fmla="+- 1 0 0"/>
                  <a:gd name="G11" fmla="+- 1 0 0"/>
                  <a:gd name="G12" fmla="+- 91 0 0"/>
                  <a:gd name="G13" fmla="+- 59 0 0"/>
                  <a:gd name="T0" fmla="*/ 0 w 124"/>
                  <a:gd name="T1" fmla="*/ 13 h 119"/>
                  <a:gd name="T2" fmla="*/ 0 w 124"/>
                  <a:gd name="T3" fmla="*/ 13 h 119"/>
                  <a:gd name="T4" fmla="*/ 13 w 124"/>
                  <a:gd name="T5" fmla="*/ 0 h 119"/>
                  <a:gd name="T6" fmla="*/ 27 w 124"/>
                  <a:gd name="T7" fmla="*/ 13 h 119"/>
                  <a:gd name="T8" fmla="*/ 13 w 124"/>
                  <a:gd name="T9" fmla="*/ 26 h 119"/>
                  <a:gd name="T10" fmla="*/ 0 w 124"/>
                  <a:gd name="T11" fmla="*/ 13 h 119"/>
                </a:gdLst>
                <a:ahLst/>
                <a:cxnLst>
                  <a:cxn ang="0">
                    <a:pos x="T0" y="T1"/>
                  </a:cxn>
                  <a:cxn ang="0">
                    <a:pos x="T2" y="T3"/>
                  </a:cxn>
                  <a:cxn ang="0">
                    <a:pos x="T4" y="T5"/>
                  </a:cxn>
                  <a:cxn ang="0">
                    <a:pos x="T6" y="T7"/>
                  </a:cxn>
                  <a:cxn ang="0">
                    <a:pos x="T8" y="T9"/>
                  </a:cxn>
                  <a:cxn ang="0">
                    <a:pos x="T10" y="T11"/>
                  </a:cxn>
                </a:cxnLst>
                <a:rect l="0" t="0" r="r" b="b"/>
                <a:pathLst>
                  <a:path w="124" h="119">
                    <a:moveTo>
                      <a:pt x="0" y="59"/>
                    </a:moveTo>
                    <a:lnTo>
                      <a:pt x="0" y="59"/>
                    </a:lnTo>
                    <a:cubicBezTo>
                      <a:pt x="0" y="26"/>
                      <a:pt x="27" y="0"/>
                      <a:pt x="61" y="0"/>
                    </a:cubicBezTo>
                    <a:cubicBezTo>
                      <a:pt x="94" y="0"/>
                      <a:pt x="123" y="26"/>
                      <a:pt x="123" y="59"/>
                    </a:cubicBezTo>
                    <a:cubicBezTo>
                      <a:pt x="123" y="91"/>
                      <a:pt x="94" y="118"/>
                      <a:pt x="61" y="118"/>
                    </a:cubicBezTo>
                    <a:cubicBezTo>
                      <a:pt x="27" y="118"/>
                      <a:pt x="0" y="91"/>
                      <a:pt x="0" y="59"/>
                    </a:cubicBez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64" name="Freeform 63"/>
              <p:cNvSpPr>
                <a:spLocks noChangeArrowheads="1"/>
              </p:cNvSpPr>
              <p:nvPr/>
            </p:nvSpPr>
            <p:spPr bwMode="auto">
              <a:xfrm>
                <a:off x="5606014" y="8442593"/>
                <a:ext cx="207714" cy="196772"/>
              </a:xfrm>
              <a:custGeom>
                <a:avLst/>
                <a:gdLst>
                  <a:gd name="G0" fmla="+- 82 0 0"/>
                  <a:gd name="G1" fmla="+- 82 0 0"/>
                  <a:gd name="G2" fmla="+- 37 0 0"/>
                  <a:gd name="G3" fmla="+- 1 0 0"/>
                  <a:gd name="G4" fmla="+- 1 0 0"/>
                  <a:gd name="G5" fmla="+- 1 0 0"/>
                  <a:gd name="G6" fmla="+- 1 0 0"/>
                  <a:gd name="G7" fmla="+- 1 0 0"/>
                  <a:gd name="G8" fmla="+- 1 0 0"/>
                  <a:gd name="G9" fmla="+- 1 0 0"/>
                  <a:gd name="G10" fmla="+- 1 0 0"/>
                  <a:gd name="G11" fmla="+- 1 0 0"/>
                  <a:gd name="G12" fmla="+- 128 0 0"/>
                  <a:gd name="G13" fmla="+- 82 0 0"/>
                  <a:gd name="T0" fmla="*/ 0 w 175"/>
                  <a:gd name="T1" fmla="*/ 18 h 166"/>
                  <a:gd name="T2" fmla="*/ 0 w 175"/>
                  <a:gd name="T3" fmla="*/ 18 h 166"/>
                  <a:gd name="T4" fmla="*/ 20 w 175"/>
                  <a:gd name="T5" fmla="*/ 0 h 166"/>
                  <a:gd name="T6" fmla="*/ 39 w 175"/>
                  <a:gd name="T7" fmla="*/ 18 h 166"/>
                  <a:gd name="T8" fmla="*/ 20 w 175"/>
                  <a:gd name="T9" fmla="*/ 37 h 166"/>
                  <a:gd name="T10" fmla="*/ 0 w 175"/>
                  <a:gd name="T11" fmla="*/ 18 h 166"/>
                </a:gdLst>
                <a:ahLst/>
                <a:cxnLst>
                  <a:cxn ang="0">
                    <a:pos x="T0" y="T1"/>
                  </a:cxn>
                  <a:cxn ang="0">
                    <a:pos x="T2" y="T3"/>
                  </a:cxn>
                  <a:cxn ang="0">
                    <a:pos x="T4" y="T5"/>
                  </a:cxn>
                  <a:cxn ang="0">
                    <a:pos x="T6" y="T7"/>
                  </a:cxn>
                  <a:cxn ang="0">
                    <a:pos x="T8" y="T9"/>
                  </a:cxn>
                  <a:cxn ang="0">
                    <a:pos x="T10" y="T11"/>
                  </a:cxn>
                </a:cxnLst>
                <a:rect l="0" t="0" r="r" b="b"/>
                <a:pathLst>
                  <a:path w="175" h="166">
                    <a:moveTo>
                      <a:pt x="0" y="82"/>
                    </a:moveTo>
                    <a:lnTo>
                      <a:pt x="0" y="82"/>
                    </a:lnTo>
                    <a:cubicBezTo>
                      <a:pt x="0" y="37"/>
                      <a:pt x="39" y="0"/>
                      <a:pt x="88" y="0"/>
                    </a:cubicBezTo>
                    <a:cubicBezTo>
                      <a:pt x="135" y="0"/>
                      <a:pt x="174" y="37"/>
                      <a:pt x="174" y="82"/>
                    </a:cubicBezTo>
                    <a:cubicBezTo>
                      <a:pt x="174" y="128"/>
                      <a:pt x="135" y="165"/>
                      <a:pt x="88" y="165"/>
                    </a:cubicBezTo>
                    <a:cubicBezTo>
                      <a:pt x="39" y="165"/>
                      <a:pt x="0" y="128"/>
                      <a:pt x="0" y="82"/>
                    </a:cubicBez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65" name="Freeform 64"/>
              <p:cNvSpPr>
                <a:spLocks noChangeArrowheads="1"/>
              </p:cNvSpPr>
              <p:nvPr/>
            </p:nvSpPr>
            <p:spPr bwMode="auto">
              <a:xfrm>
                <a:off x="6158095" y="8158368"/>
                <a:ext cx="103857" cy="98386"/>
              </a:xfrm>
              <a:custGeom>
                <a:avLst/>
                <a:gdLst>
                  <a:gd name="G0" fmla="+- 44 0 0"/>
                  <a:gd name="G1" fmla="+- 44 0 0"/>
                  <a:gd name="G2" fmla="+- 18 0 0"/>
                  <a:gd name="G3" fmla="+- 1 0 0"/>
                  <a:gd name="G4" fmla="+- 1 0 0"/>
                  <a:gd name="G5" fmla="+- 1 0 0"/>
                  <a:gd name="G6" fmla="+- 1 0 0"/>
                  <a:gd name="G7" fmla="+- 1 0 0"/>
                  <a:gd name="G8" fmla="+- 1 0 0"/>
                  <a:gd name="G9" fmla="+- 1 0 0"/>
                  <a:gd name="G10" fmla="+- 1 0 0"/>
                  <a:gd name="G11" fmla="+- 1 0 0"/>
                  <a:gd name="G12" fmla="+- 67 0 0"/>
                  <a:gd name="G13" fmla="+- 44 0 0"/>
                  <a:gd name="T0" fmla="*/ 0 w 92"/>
                  <a:gd name="T1" fmla="*/ 10 h 88"/>
                  <a:gd name="T2" fmla="*/ 0 w 92"/>
                  <a:gd name="T3" fmla="*/ 10 h 88"/>
                  <a:gd name="T4" fmla="*/ 10 w 92"/>
                  <a:gd name="T5" fmla="*/ 0 h 88"/>
                  <a:gd name="T6" fmla="*/ 20 w 92"/>
                  <a:gd name="T7" fmla="*/ 10 h 88"/>
                  <a:gd name="T8" fmla="*/ 10 w 92"/>
                  <a:gd name="T9" fmla="*/ 19 h 88"/>
                  <a:gd name="T10" fmla="*/ 0 w 92"/>
                  <a:gd name="T11" fmla="*/ 10 h 88"/>
                </a:gdLst>
                <a:ahLst/>
                <a:cxnLst>
                  <a:cxn ang="0">
                    <a:pos x="T0" y="T1"/>
                  </a:cxn>
                  <a:cxn ang="0">
                    <a:pos x="T2" y="T3"/>
                  </a:cxn>
                  <a:cxn ang="0">
                    <a:pos x="T4" y="T5"/>
                  </a:cxn>
                  <a:cxn ang="0">
                    <a:pos x="T6" y="T7"/>
                  </a:cxn>
                  <a:cxn ang="0">
                    <a:pos x="T8" y="T9"/>
                  </a:cxn>
                  <a:cxn ang="0">
                    <a:pos x="T10" y="T11"/>
                  </a:cxn>
                </a:cxnLst>
                <a:rect l="0" t="0" r="r" b="b"/>
                <a:pathLst>
                  <a:path w="92" h="88">
                    <a:moveTo>
                      <a:pt x="0" y="44"/>
                    </a:moveTo>
                    <a:lnTo>
                      <a:pt x="0" y="44"/>
                    </a:lnTo>
                    <a:cubicBezTo>
                      <a:pt x="0" y="18"/>
                      <a:pt x="20" y="0"/>
                      <a:pt x="46" y="0"/>
                    </a:cubicBezTo>
                    <a:cubicBezTo>
                      <a:pt x="71" y="0"/>
                      <a:pt x="91" y="18"/>
                      <a:pt x="91" y="44"/>
                    </a:cubicBezTo>
                    <a:cubicBezTo>
                      <a:pt x="91" y="67"/>
                      <a:pt x="71" y="87"/>
                      <a:pt x="46" y="87"/>
                    </a:cubicBezTo>
                    <a:cubicBezTo>
                      <a:pt x="20" y="87"/>
                      <a:pt x="0" y="67"/>
                      <a:pt x="0" y="44"/>
                    </a:cubicBez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66" name="Freeform 65"/>
              <p:cNvSpPr>
                <a:spLocks noChangeArrowheads="1"/>
              </p:cNvSpPr>
              <p:nvPr/>
            </p:nvSpPr>
            <p:spPr bwMode="auto">
              <a:xfrm>
                <a:off x="6633650" y="7764824"/>
                <a:ext cx="327969" cy="317021"/>
              </a:xfrm>
              <a:custGeom>
                <a:avLst/>
                <a:gdLst>
                  <a:gd name="G0" fmla="+- 130 0 0"/>
                  <a:gd name="G1" fmla="+- 130 0 0"/>
                  <a:gd name="G2" fmla="+- 57 0 0"/>
                  <a:gd name="G3" fmla="+- 1 0 0"/>
                  <a:gd name="G4" fmla="+- 1 0 0"/>
                  <a:gd name="G5" fmla="+- 1 0 0"/>
                  <a:gd name="G6" fmla="+- 1 0 0"/>
                  <a:gd name="G7" fmla="+- 1 0 0"/>
                  <a:gd name="G8" fmla="+- 1 0 0"/>
                  <a:gd name="G9" fmla="+- 1 0 0"/>
                  <a:gd name="G10" fmla="+- 1 0 0"/>
                  <a:gd name="G11" fmla="+- 1 0 0"/>
                  <a:gd name="G12" fmla="+- 202 0 0"/>
                  <a:gd name="G13" fmla="+- 130 0 0"/>
                  <a:gd name="T0" fmla="*/ 0 w 275"/>
                  <a:gd name="T1" fmla="*/ 29 h 263"/>
                  <a:gd name="T2" fmla="*/ 0 w 275"/>
                  <a:gd name="T3" fmla="*/ 29 h 263"/>
                  <a:gd name="T4" fmla="*/ 30 w 275"/>
                  <a:gd name="T5" fmla="*/ 0 h 263"/>
                  <a:gd name="T6" fmla="*/ 61 w 275"/>
                  <a:gd name="T7" fmla="*/ 29 h 263"/>
                  <a:gd name="T8" fmla="*/ 30 w 275"/>
                  <a:gd name="T9" fmla="*/ 59 h 263"/>
                  <a:gd name="T10" fmla="*/ 0 w 275"/>
                  <a:gd name="T11" fmla="*/ 29 h 263"/>
                </a:gdLst>
                <a:ahLst/>
                <a:cxnLst>
                  <a:cxn ang="0">
                    <a:pos x="T0" y="T1"/>
                  </a:cxn>
                  <a:cxn ang="0">
                    <a:pos x="T2" y="T3"/>
                  </a:cxn>
                  <a:cxn ang="0">
                    <a:pos x="T4" y="T5"/>
                  </a:cxn>
                  <a:cxn ang="0">
                    <a:pos x="T6" y="T7"/>
                  </a:cxn>
                  <a:cxn ang="0">
                    <a:pos x="T8" y="T9"/>
                  </a:cxn>
                  <a:cxn ang="0">
                    <a:pos x="T10" y="T11"/>
                  </a:cxn>
                </a:cxnLst>
                <a:rect l="0" t="0" r="r" b="b"/>
                <a:pathLst>
                  <a:path w="275" h="263">
                    <a:moveTo>
                      <a:pt x="0" y="130"/>
                    </a:moveTo>
                    <a:lnTo>
                      <a:pt x="0" y="130"/>
                    </a:lnTo>
                    <a:cubicBezTo>
                      <a:pt x="0" y="57"/>
                      <a:pt x="61" y="0"/>
                      <a:pt x="137" y="0"/>
                    </a:cubicBezTo>
                    <a:cubicBezTo>
                      <a:pt x="213" y="0"/>
                      <a:pt x="274" y="57"/>
                      <a:pt x="274" y="130"/>
                    </a:cubicBezTo>
                    <a:cubicBezTo>
                      <a:pt x="274" y="202"/>
                      <a:pt x="213" y="262"/>
                      <a:pt x="137" y="262"/>
                    </a:cubicBezTo>
                    <a:cubicBezTo>
                      <a:pt x="61" y="262"/>
                      <a:pt x="0" y="202"/>
                      <a:pt x="0" y="130"/>
                    </a:cubicBez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grpSp>
        <p:grpSp>
          <p:nvGrpSpPr>
            <p:cNvPr id="30751" name="Group 57"/>
            <p:cNvGrpSpPr>
              <a:grpSpLocks/>
            </p:cNvGrpSpPr>
            <p:nvPr/>
          </p:nvGrpSpPr>
          <p:grpSpPr bwMode="auto">
            <a:xfrm>
              <a:off x="6010509" y="4578218"/>
              <a:ext cx="880050" cy="901870"/>
              <a:chOff x="6010509" y="4578218"/>
              <a:chExt cx="880050" cy="901870"/>
            </a:xfrm>
          </p:grpSpPr>
          <p:sp>
            <p:nvSpPr>
              <p:cNvPr id="59" name="Freeform 67"/>
              <p:cNvSpPr>
                <a:spLocks noChangeArrowheads="1"/>
              </p:cNvSpPr>
              <p:nvPr/>
            </p:nvSpPr>
            <p:spPr bwMode="auto">
              <a:xfrm>
                <a:off x="6479924" y="5195838"/>
                <a:ext cx="295074" cy="284106"/>
              </a:xfrm>
              <a:custGeom>
                <a:avLst/>
                <a:gdLst>
                  <a:gd name="G0" fmla="+- 118 0 0"/>
                  <a:gd name="G1" fmla="+- 118 0 0"/>
                  <a:gd name="G2" fmla="+- 54 0 0"/>
                  <a:gd name="G3" fmla="+- 1 0 0"/>
                  <a:gd name="G4" fmla="+- 1 0 0"/>
                  <a:gd name="G5" fmla="+- 1 0 0"/>
                  <a:gd name="G6" fmla="+- 1 0 0"/>
                  <a:gd name="G7" fmla="+- 1 0 0"/>
                  <a:gd name="G8" fmla="+- 1 0 0"/>
                  <a:gd name="G9" fmla="+- 1 0 0"/>
                  <a:gd name="G10" fmla="+- 1 0 0"/>
                  <a:gd name="G11" fmla="+- 1 0 0"/>
                  <a:gd name="G12" fmla="+- 184 0 0"/>
                  <a:gd name="G13" fmla="+- 118 0 0"/>
                  <a:gd name="T0" fmla="*/ 0 w 247"/>
                  <a:gd name="T1" fmla="*/ 26 h 237"/>
                  <a:gd name="T2" fmla="*/ 0 w 247"/>
                  <a:gd name="T3" fmla="*/ 26 h 237"/>
                  <a:gd name="T4" fmla="*/ 27 w 247"/>
                  <a:gd name="T5" fmla="*/ 0 h 237"/>
                  <a:gd name="T6" fmla="*/ 55 w 247"/>
                  <a:gd name="T7" fmla="*/ 26 h 237"/>
                  <a:gd name="T8" fmla="*/ 27 w 247"/>
                  <a:gd name="T9" fmla="*/ 53 h 237"/>
                  <a:gd name="T10" fmla="*/ 0 w 247"/>
                  <a:gd name="T11" fmla="*/ 26 h 237"/>
                </a:gdLst>
                <a:ahLst/>
                <a:cxnLst>
                  <a:cxn ang="0">
                    <a:pos x="T0" y="T1"/>
                  </a:cxn>
                  <a:cxn ang="0">
                    <a:pos x="T2" y="T3"/>
                  </a:cxn>
                  <a:cxn ang="0">
                    <a:pos x="T4" y="T5"/>
                  </a:cxn>
                  <a:cxn ang="0">
                    <a:pos x="T6" y="T7"/>
                  </a:cxn>
                  <a:cxn ang="0">
                    <a:pos x="T8" y="T9"/>
                  </a:cxn>
                  <a:cxn ang="0">
                    <a:pos x="T10" y="T11"/>
                  </a:cxn>
                </a:cxnLst>
                <a:rect l="0" t="0" r="r" b="b"/>
                <a:pathLst>
                  <a:path w="247" h="237">
                    <a:moveTo>
                      <a:pt x="0" y="118"/>
                    </a:moveTo>
                    <a:lnTo>
                      <a:pt x="0" y="118"/>
                    </a:lnTo>
                    <a:cubicBezTo>
                      <a:pt x="0" y="54"/>
                      <a:pt x="56" y="0"/>
                      <a:pt x="123" y="0"/>
                    </a:cubicBezTo>
                    <a:cubicBezTo>
                      <a:pt x="191" y="0"/>
                      <a:pt x="246" y="54"/>
                      <a:pt x="246" y="118"/>
                    </a:cubicBezTo>
                    <a:cubicBezTo>
                      <a:pt x="246" y="184"/>
                      <a:pt x="191" y="236"/>
                      <a:pt x="123" y="236"/>
                    </a:cubicBezTo>
                    <a:cubicBezTo>
                      <a:pt x="56" y="236"/>
                      <a:pt x="0" y="184"/>
                      <a:pt x="0" y="118"/>
                    </a:cubicBezTo>
                  </a:path>
                </a:pathLst>
              </a:custGeom>
              <a:solidFill>
                <a:schemeClr val="accent4"/>
              </a:solidFill>
              <a:ln>
                <a:noFill/>
              </a:ln>
              <a:effectLst/>
            </p:spPr>
            <p:txBody>
              <a:bodyPr wrap="none" anchor="ctr"/>
              <a:lstStyle/>
              <a:p>
                <a:pPr defTabSz="914217">
                  <a:defRPr/>
                </a:pPr>
                <a:endParaRPr lang="en-US" sz="900">
                  <a:latin typeface="Calibri Light"/>
                </a:endParaRPr>
              </a:p>
            </p:txBody>
          </p:sp>
          <p:sp>
            <p:nvSpPr>
              <p:cNvPr id="60" name="Freeform 69"/>
              <p:cNvSpPr>
                <a:spLocks noChangeArrowheads="1"/>
              </p:cNvSpPr>
              <p:nvPr/>
            </p:nvSpPr>
            <p:spPr bwMode="auto">
              <a:xfrm>
                <a:off x="6010549" y="4688017"/>
                <a:ext cx="393890" cy="376062"/>
              </a:xfrm>
              <a:custGeom>
                <a:avLst/>
                <a:gdLst>
                  <a:gd name="G0" fmla="+- 155 0 0"/>
                  <a:gd name="G1" fmla="+- 155 0 0"/>
                  <a:gd name="G2" fmla="+- 69 0 0"/>
                  <a:gd name="G3" fmla="+- 1 0 0"/>
                  <a:gd name="G4" fmla="+- 1 0 0"/>
                  <a:gd name="G5" fmla="+- 1 0 0"/>
                  <a:gd name="G6" fmla="+- 1 0 0"/>
                  <a:gd name="G7" fmla="+- 1 0 0"/>
                  <a:gd name="G8" fmla="+- 1 0 0"/>
                  <a:gd name="G9" fmla="+- 1 0 0"/>
                  <a:gd name="G10" fmla="+- 1 0 0"/>
                  <a:gd name="G11" fmla="+- 1 0 0"/>
                  <a:gd name="G12" fmla="+- 242 0 0"/>
                  <a:gd name="G13" fmla="+- 155 0 0"/>
                  <a:gd name="T0" fmla="*/ 0 w 325"/>
                  <a:gd name="T1" fmla="*/ 35 h 312"/>
                  <a:gd name="T2" fmla="*/ 0 w 325"/>
                  <a:gd name="T3" fmla="*/ 35 h 312"/>
                  <a:gd name="T4" fmla="*/ 36 w 325"/>
                  <a:gd name="T5" fmla="*/ 0 h 312"/>
                  <a:gd name="T6" fmla="*/ 73 w 325"/>
                  <a:gd name="T7" fmla="*/ 35 h 312"/>
                  <a:gd name="T8" fmla="*/ 36 w 325"/>
                  <a:gd name="T9" fmla="*/ 70 h 312"/>
                  <a:gd name="T10" fmla="*/ 0 w 325"/>
                  <a:gd name="T11" fmla="*/ 35 h 312"/>
                </a:gdLst>
                <a:ahLst/>
                <a:cxnLst>
                  <a:cxn ang="0">
                    <a:pos x="T0" y="T1"/>
                  </a:cxn>
                  <a:cxn ang="0">
                    <a:pos x="T2" y="T3"/>
                  </a:cxn>
                  <a:cxn ang="0">
                    <a:pos x="T4" y="T5"/>
                  </a:cxn>
                  <a:cxn ang="0">
                    <a:pos x="T6" y="T7"/>
                  </a:cxn>
                  <a:cxn ang="0">
                    <a:pos x="T8" y="T9"/>
                  </a:cxn>
                  <a:cxn ang="0">
                    <a:pos x="T10" y="T11"/>
                  </a:cxn>
                </a:cxnLst>
                <a:rect l="0" t="0" r="r" b="b"/>
                <a:pathLst>
                  <a:path w="325" h="312">
                    <a:moveTo>
                      <a:pt x="0" y="155"/>
                    </a:moveTo>
                    <a:lnTo>
                      <a:pt x="0" y="155"/>
                    </a:lnTo>
                    <a:cubicBezTo>
                      <a:pt x="0" y="69"/>
                      <a:pt x="72" y="0"/>
                      <a:pt x="162" y="0"/>
                    </a:cubicBezTo>
                    <a:cubicBezTo>
                      <a:pt x="251" y="0"/>
                      <a:pt x="324" y="69"/>
                      <a:pt x="324" y="155"/>
                    </a:cubicBezTo>
                    <a:cubicBezTo>
                      <a:pt x="324" y="242"/>
                      <a:pt x="251" y="311"/>
                      <a:pt x="162" y="311"/>
                    </a:cubicBezTo>
                    <a:cubicBezTo>
                      <a:pt x="72" y="311"/>
                      <a:pt x="0" y="242"/>
                      <a:pt x="0" y="155"/>
                    </a:cubicBezTo>
                  </a:path>
                </a:pathLst>
              </a:custGeom>
              <a:solidFill>
                <a:schemeClr val="accent4"/>
              </a:solidFill>
              <a:ln>
                <a:noFill/>
              </a:ln>
              <a:effectLst/>
            </p:spPr>
            <p:txBody>
              <a:bodyPr wrap="none" anchor="ctr"/>
              <a:lstStyle/>
              <a:p>
                <a:pPr defTabSz="914217">
                  <a:defRPr/>
                </a:pPr>
                <a:endParaRPr lang="en-US" sz="900">
                  <a:latin typeface="Calibri Light"/>
                </a:endParaRPr>
              </a:p>
            </p:txBody>
          </p:sp>
          <p:sp>
            <p:nvSpPr>
              <p:cNvPr id="61" name="Freeform 71"/>
              <p:cNvSpPr>
                <a:spLocks noChangeArrowheads="1"/>
              </p:cNvSpPr>
              <p:nvPr/>
            </p:nvSpPr>
            <p:spPr bwMode="auto">
              <a:xfrm>
                <a:off x="6666576" y="4578218"/>
                <a:ext cx="223708" cy="212736"/>
              </a:xfrm>
              <a:custGeom>
                <a:avLst/>
                <a:gdLst>
                  <a:gd name="G0" fmla="+- 91 0 0"/>
                  <a:gd name="G1" fmla="+- 91 0 0"/>
                  <a:gd name="G2" fmla="+- 41 0 0"/>
                  <a:gd name="G3" fmla="+- 1 0 0"/>
                  <a:gd name="G4" fmla="+- 1 0 0"/>
                  <a:gd name="G5" fmla="+- 1 0 0"/>
                  <a:gd name="G6" fmla="+- 1 0 0"/>
                  <a:gd name="G7" fmla="+- 1 0 0"/>
                  <a:gd name="G8" fmla="+- 1 0 0"/>
                  <a:gd name="G9" fmla="+- 1 0 0"/>
                  <a:gd name="G10" fmla="+- 1 0 0"/>
                  <a:gd name="G11" fmla="+- 1 0 0"/>
                  <a:gd name="G12" fmla="+- 142 0 0"/>
                  <a:gd name="G13" fmla="+- 91 0 0"/>
                  <a:gd name="T0" fmla="*/ 0 w 190"/>
                  <a:gd name="T1" fmla="*/ 20 h 183"/>
                  <a:gd name="T2" fmla="*/ 0 w 190"/>
                  <a:gd name="T3" fmla="*/ 20 h 183"/>
                  <a:gd name="T4" fmla="*/ 21 w 190"/>
                  <a:gd name="T5" fmla="*/ 0 h 183"/>
                  <a:gd name="T6" fmla="*/ 42 w 190"/>
                  <a:gd name="T7" fmla="*/ 20 h 183"/>
                  <a:gd name="T8" fmla="*/ 21 w 190"/>
                  <a:gd name="T9" fmla="*/ 40 h 183"/>
                  <a:gd name="T10" fmla="*/ 0 w 190"/>
                  <a:gd name="T11" fmla="*/ 20 h 183"/>
                </a:gdLst>
                <a:ahLst/>
                <a:cxnLst>
                  <a:cxn ang="0">
                    <a:pos x="T0" y="T1"/>
                  </a:cxn>
                  <a:cxn ang="0">
                    <a:pos x="T2" y="T3"/>
                  </a:cxn>
                  <a:cxn ang="0">
                    <a:pos x="T4" y="T5"/>
                  </a:cxn>
                  <a:cxn ang="0">
                    <a:pos x="T6" y="T7"/>
                  </a:cxn>
                  <a:cxn ang="0">
                    <a:pos x="T8" y="T9"/>
                  </a:cxn>
                  <a:cxn ang="0">
                    <a:pos x="T10" y="T11"/>
                  </a:cxn>
                </a:cxnLst>
                <a:rect l="0" t="0" r="r" b="b"/>
                <a:pathLst>
                  <a:path w="190" h="183">
                    <a:moveTo>
                      <a:pt x="0" y="91"/>
                    </a:moveTo>
                    <a:lnTo>
                      <a:pt x="0" y="91"/>
                    </a:lnTo>
                    <a:cubicBezTo>
                      <a:pt x="0" y="41"/>
                      <a:pt x="42" y="0"/>
                      <a:pt x="94" y="0"/>
                    </a:cubicBezTo>
                    <a:cubicBezTo>
                      <a:pt x="147" y="0"/>
                      <a:pt x="189" y="41"/>
                      <a:pt x="189" y="91"/>
                    </a:cubicBezTo>
                    <a:cubicBezTo>
                      <a:pt x="189" y="142"/>
                      <a:pt x="147" y="182"/>
                      <a:pt x="94" y="182"/>
                    </a:cubicBezTo>
                    <a:cubicBezTo>
                      <a:pt x="42" y="182"/>
                      <a:pt x="0" y="142"/>
                      <a:pt x="0" y="91"/>
                    </a:cubicBezTo>
                  </a:path>
                </a:pathLst>
              </a:custGeom>
              <a:solidFill>
                <a:schemeClr val="accent4"/>
              </a:solidFill>
              <a:ln>
                <a:noFill/>
              </a:ln>
              <a:effectLst/>
            </p:spPr>
            <p:txBody>
              <a:bodyPr wrap="none" anchor="ctr"/>
              <a:lstStyle/>
              <a:p>
                <a:pPr defTabSz="914217">
                  <a:defRPr/>
                </a:pPr>
                <a:endParaRPr lang="en-US" sz="900">
                  <a:latin typeface="Calibri Light"/>
                </a:endParaRPr>
              </a:p>
            </p:txBody>
          </p:sp>
        </p:grpSp>
      </p:grpSp>
      <p:grpSp>
        <p:nvGrpSpPr>
          <p:cNvPr id="30724" name="Group 66"/>
          <p:cNvGrpSpPr>
            <a:grpSpLocks/>
          </p:cNvGrpSpPr>
          <p:nvPr/>
        </p:nvGrpSpPr>
        <p:grpSpPr bwMode="auto">
          <a:xfrm>
            <a:off x="1753394" y="1979613"/>
            <a:ext cx="1653381" cy="2522538"/>
            <a:chOff x="5048467" y="4578218"/>
            <a:chExt cx="2858796" cy="4361770"/>
          </a:xfrm>
        </p:grpSpPr>
        <p:sp>
          <p:nvSpPr>
            <p:cNvPr id="68" name="Freeform 59"/>
            <p:cNvSpPr>
              <a:spLocks noChangeArrowheads="1"/>
            </p:cNvSpPr>
            <p:nvPr/>
          </p:nvSpPr>
          <p:spPr bwMode="auto">
            <a:xfrm>
              <a:off x="5048467" y="5747916"/>
              <a:ext cx="2858796" cy="3192072"/>
            </a:xfrm>
            <a:custGeom>
              <a:avLst/>
              <a:gdLst>
                <a:gd name="T0" fmla="*/ 581890 w 2314"/>
                <a:gd name="T1" fmla="*/ 722104 h 2586"/>
                <a:gd name="T2" fmla="*/ 581890 w 2314"/>
                <a:gd name="T3" fmla="*/ 722104 h 2586"/>
                <a:gd name="T4" fmla="*/ 65478 w 2314"/>
                <a:gd name="T5" fmla="*/ 720870 h 2586"/>
                <a:gd name="T6" fmla="*/ 0 w 2314"/>
                <a:gd name="T7" fmla="*/ 672730 h 2586"/>
                <a:gd name="T8" fmla="*/ 13590 w 2314"/>
                <a:gd name="T9" fmla="*/ 625824 h 2586"/>
                <a:gd name="T10" fmla="*/ 226085 w 2314"/>
                <a:gd name="T11" fmla="*/ 276498 h 2586"/>
                <a:gd name="T12" fmla="*/ 226085 w 2314"/>
                <a:gd name="T13" fmla="*/ 49375 h 2586"/>
                <a:gd name="T14" fmla="*/ 203847 w 2314"/>
                <a:gd name="T15" fmla="*/ 8641 h 2586"/>
                <a:gd name="T16" fmla="*/ 219907 w 2314"/>
                <a:gd name="T17" fmla="*/ 1234 h 2586"/>
                <a:gd name="T18" fmla="*/ 222378 w 2314"/>
                <a:gd name="T19" fmla="*/ 1234 h 2586"/>
                <a:gd name="T20" fmla="*/ 232262 w 2314"/>
                <a:gd name="T21" fmla="*/ 0 h 2586"/>
                <a:gd name="T22" fmla="*/ 245852 w 2314"/>
                <a:gd name="T23" fmla="*/ 1234 h 2586"/>
                <a:gd name="T24" fmla="*/ 403987 w 2314"/>
                <a:gd name="T25" fmla="*/ 1234 h 2586"/>
                <a:gd name="T26" fmla="*/ 417577 w 2314"/>
                <a:gd name="T27" fmla="*/ 0 h 2586"/>
                <a:gd name="T28" fmla="*/ 426225 w 2314"/>
                <a:gd name="T29" fmla="*/ 1234 h 2586"/>
                <a:gd name="T30" fmla="*/ 428696 w 2314"/>
                <a:gd name="T31" fmla="*/ 1234 h 2586"/>
                <a:gd name="T32" fmla="*/ 445992 w 2314"/>
                <a:gd name="T33" fmla="*/ 9875 h 2586"/>
                <a:gd name="T34" fmla="*/ 423754 w 2314"/>
                <a:gd name="T35" fmla="*/ 49375 h 2586"/>
                <a:gd name="T36" fmla="*/ 422519 w 2314"/>
                <a:gd name="T37" fmla="*/ 276498 h 2586"/>
                <a:gd name="T38" fmla="*/ 633778 w 2314"/>
                <a:gd name="T39" fmla="*/ 627058 h 2586"/>
                <a:gd name="T40" fmla="*/ 647368 w 2314"/>
                <a:gd name="T41" fmla="*/ 672730 h 2586"/>
                <a:gd name="T42" fmla="*/ 581890 w 2314"/>
                <a:gd name="T43" fmla="*/ 722104 h 258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2314" h="2586">
                  <a:moveTo>
                    <a:pt x="2082" y="2585"/>
                  </a:moveTo>
                  <a:lnTo>
                    <a:pt x="2082" y="2585"/>
                  </a:lnTo>
                  <a:cubicBezTo>
                    <a:pt x="232" y="2583"/>
                    <a:pt x="232" y="2583"/>
                    <a:pt x="232" y="2583"/>
                  </a:cubicBezTo>
                  <a:cubicBezTo>
                    <a:pt x="97" y="2583"/>
                    <a:pt x="0" y="2509"/>
                    <a:pt x="0" y="2408"/>
                  </a:cubicBezTo>
                  <a:cubicBezTo>
                    <a:pt x="0" y="2313"/>
                    <a:pt x="43" y="2251"/>
                    <a:pt x="49" y="2242"/>
                  </a:cubicBezTo>
                  <a:cubicBezTo>
                    <a:pt x="806" y="990"/>
                    <a:pt x="806" y="990"/>
                    <a:pt x="806" y="990"/>
                  </a:cubicBezTo>
                  <a:cubicBezTo>
                    <a:pt x="807" y="178"/>
                    <a:pt x="807" y="178"/>
                    <a:pt x="807" y="178"/>
                  </a:cubicBezTo>
                  <a:cubicBezTo>
                    <a:pt x="738" y="110"/>
                    <a:pt x="715" y="65"/>
                    <a:pt x="728" y="32"/>
                  </a:cubicBezTo>
                  <a:cubicBezTo>
                    <a:pt x="731" y="22"/>
                    <a:pt x="747" y="4"/>
                    <a:pt x="785" y="4"/>
                  </a:cubicBezTo>
                  <a:cubicBezTo>
                    <a:pt x="789" y="4"/>
                    <a:pt x="792" y="4"/>
                    <a:pt x="794" y="4"/>
                  </a:cubicBezTo>
                  <a:cubicBezTo>
                    <a:pt x="804" y="2"/>
                    <a:pt x="816" y="0"/>
                    <a:pt x="829" y="0"/>
                  </a:cubicBezTo>
                  <a:cubicBezTo>
                    <a:pt x="851" y="0"/>
                    <a:pt x="872" y="4"/>
                    <a:pt x="878" y="4"/>
                  </a:cubicBezTo>
                  <a:cubicBezTo>
                    <a:pt x="1442" y="4"/>
                    <a:pt x="1442" y="4"/>
                    <a:pt x="1442" y="4"/>
                  </a:cubicBezTo>
                  <a:cubicBezTo>
                    <a:pt x="1449" y="4"/>
                    <a:pt x="1469" y="0"/>
                    <a:pt x="1491" y="0"/>
                  </a:cubicBezTo>
                  <a:cubicBezTo>
                    <a:pt x="1505" y="0"/>
                    <a:pt x="1516" y="2"/>
                    <a:pt x="1525" y="4"/>
                  </a:cubicBezTo>
                  <a:cubicBezTo>
                    <a:pt x="1528" y="4"/>
                    <a:pt x="1532" y="4"/>
                    <a:pt x="1533" y="4"/>
                  </a:cubicBezTo>
                  <a:cubicBezTo>
                    <a:pt x="1574" y="4"/>
                    <a:pt x="1587" y="22"/>
                    <a:pt x="1592" y="34"/>
                  </a:cubicBezTo>
                  <a:cubicBezTo>
                    <a:pt x="1606" y="66"/>
                    <a:pt x="1582" y="110"/>
                    <a:pt x="1513" y="178"/>
                  </a:cubicBezTo>
                  <a:cubicBezTo>
                    <a:pt x="1511" y="990"/>
                    <a:pt x="1511" y="990"/>
                    <a:pt x="1511" y="990"/>
                  </a:cubicBezTo>
                  <a:cubicBezTo>
                    <a:pt x="2264" y="2244"/>
                    <a:pt x="2264" y="2244"/>
                    <a:pt x="2264" y="2244"/>
                  </a:cubicBezTo>
                  <a:cubicBezTo>
                    <a:pt x="2271" y="2254"/>
                    <a:pt x="2313" y="2315"/>
                    <a:pt x="2313" y="2410"/>
                  </a:cubicBezTo>
                  <a:cubicBezTo>
                    <a:pt x="2313" y="2511"/>
                    <a:pt x="2215" y="2585"/>
                    <a:pt x="2082" y="2585"/>
                  </a:cubicBezTo>
                </a:path>
              </a:pathLst>
            </a:custGeom>
            <a:solidFill>
              <a:srgbClr val="D9D9D9"/>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30742" name="Freeform 60"/>
            <p:cNvSpPr>
              <a:spLocks noChangeArrowheads="1"/>
            </p:cNvSpPr>
            <p:nvPr/>
          </p:nvSpPr>
          <p:spPr bwMode="auto">
            <a:xfrm>
              <a:off x="5239782" y="7251032"/>
              <a:ext cx="2503496" cy="1585104"/>
            </a:xfrm>
            <a:custGeom>
              <a:avLst/>
              <a:gdLst>
                <a:gd name="T0" fmla="*/ 198847 w 2027"/>
                <a:gd name="T1" fmla="*/ 0 h 1287"/>
                <a:gd name="T2" fmla="*/ 198847 w 2027"/>
                <a:gd name="T3" fmla="*/ 0 h 1287"/>
                <a:gd name="T4" fmla="*/ 13586 w 2027"/>
                <a:gd name="T5" fmla="*/ 282043 h 1287"/>
                <a:gd name="T6" fmla="*/ 6175 w 2027"/>
                <a:gd name="T7" fmla="*/ 326381 h 1287"/>
                <a:gd name="T8" fmla="*/ 77810 w 2027"/>
                <a:gd name="T9" fmla="*/ 355940 h 1287"/>
                <a:gd name="T10" fmla="*/ 511321 w 2027"/>
                <a:gd name="T11" fmla="*/ 357172 h 1287"/>
                <a:gd name="T12" fmla="*/ 559489 w 2027"/>
                <a:gd name="T13" fmla="*/ 327613 h 1287"/>
                <a:gd name="T14" fmla="*/ 531082 w 2027"/>
                <a:gd name="T15" fmla="*/ 247557 h 1287"/>
                <a:gd name="T16" fmla="*/ 379168 w 2027"/>
                <a:gd name="T17" fmla="*/ 0 h 1287"/>
                <a:gd name="T18" fmla="*/ 198847 w 2027"/>
                <a:gd name="T19" fmla="*/ 0 h 128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027" h="1287">
                  <a:moveTo>
                    <a:pt x="710" y="0"/>
                  </a:moveTo>
                  <a:lnTo>
                    <a:pt x="710" y="0"/>
                  </a:lnTo>
                  <a:cubicBezTo>
                    <a:pt x="50" y="1013"/>
                    <a:pt x="50" y="1013"/>
                    <a:pt x="50" y="1013"/>
                  </a:cubicBezTo>
                  <a:cubicBezTo>
                    <a:pt x="50" y="1013"/>
                    <a:pt x="0" y="1104"/>
                    <a:pt x="23" y="1172"/>
                  </a:cubicBezTo>
                  <a:cubicBezTo>
                    <a:pt x="47" y="1237"/>
                    <a:pt x="64" y="1280"/>
                    <a:pt x="280" y="1280"/>
                  </a:cubicBezTo>
                  <a:cubicBezTo>
                    <a:pt x="1830" y="1281"/>
                    <a:pt x="1830" y="1281"/>
                    <a:pt x="1830" y="1281"/>
                  </a:cubicBezTo>
                  <a:cubicBezTo>
                    <a:pt x="1830" y="1281"/>
                    <a:pt x="1972" y="1286"/>
                    <a:pt x="1999" y="1178"/>
                  </a:cubicBezTo>
                  <a:cubicBezTo>
                    <a:pt x="2026" y="1070"/>
                    <a:pt x="1983" y="1020"/>
                    <a:pt x="1899" y="891"/>
                  </a:cubicBezTo>
                  <a:cubicBezTo>
                    <a:pt x="1813" y="763"/>
                    <a:pt x="1354" y="0"/>
                    <a:pt x="1354" y="0"/>
                  </a:cubicBezTo>
                  <a:cubicBezTo>
                    <a:pt x="710" y="0"/>
                    <a:pt x="710" y="0"/>
                    <a:pt x="710" y="0"/>
                  </a:cubicBezTo>
                </a:path>
              </a:pathLst>
            </a:custGeom>
            <a:solidFill>
              <a:srgbClr val="1B587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grpSp>
          <p:nvGrpSpPr>
            <p:cNvPr id="70" name="Group 69"/>
            <p:cNvGrpSpPr/>
            <p:nvPr/>
          </p:nvGrpSpPr>
          <p:grpSpPr>
            <a:xfrm>
              <a:off x="5606014" y="7584450"/>
              <a:ext cx="1585184" cy="1054915"/>
              <a:chOff x="5606014" y="7584450"/>
              <a:chExt cx="1585184" cy="1054915"/>
            </a:xfrm>
            <a:solidFill>
              <a:schemeClr val="bg1"/>
            </a:solidFill>
          </p:grpSpPr>
          <p:sp>
            <p:nvSpPr>
              <p:cNvPr id="76" name="Freeform 61"/>
              <p:cNvSpPr>
                <a:spLocks noChangeArrowheads="1"/>
              </p:cNvSpPr>
              <p:nvPr/>
            </p:nvSpPr>
            <p:spPr bwMode="auto">
              <a:xfrm>
                <a:off x="6229155" y="7584450"/>
                <a:ext cx="142120" cy="136647"/>
              </a:xfrm>
              <a:custGeom>
                <a:avLst/>
                <a:gdLst>
                  <a:gd name="G0" fmla="+- 59 0 0"/>
                  <a:gd name="G1" fmla="+- 59 0 0"/>
                  <a:gd name="G2" fmla="+- 25 0 0"/>
                  <a:gd name="G3" fmla="+- 1 0 0"/>
                  <a:gd name="G4" fmla="+- 1 0 0"/>
                  <a:gd name="G5" fmla="+- 1 0 0"/>
                  <a:gd name="G6" fmla="+- 1 0 0"/>
                  <a:gd name="G7" fmla="+- 1 0 0"/>
                  <a:gd name="G8" fmla="+- 1 0 0"/>
                  <a:gd name="G9" fmla="+- 1 0 0"/>
                  <a:gd name="G10" fmla="+- 1 0 0"/>
                  <a:gd name="G11" fmla="+- 1 0 0"/>
                  <a:gd name="G12" fmla="+- 91 0 0"/>
                  <a:gd name="G13" fmla="+- 59 0 0"/>
                  <a:gd name="T0" fmla="*/ 0 w 124"/>
                  <a:gd name="T1" fmla="*/ 13 h 117"/>
                  <a:gd name="T2" fmla="*/ 0 w 124"/>
                  <a:gd name="T3" fmla="*/ 13 h 117"/>
                  <a:gd name="T4" fmla="*/ 14 w 124"/>
                  <a:gd name="T5" fmla="*/ 0 h 117"/>
                  <a:gd name="T6" fmla="*/ 27 w 124"/>
                  <a:gd name="T7" fmla="*/ 13 h 117"/>
                  <a:gd name="T8" fmla="*/ 14 w 124"/>
                  <a:gd name="T9" fmla="*/ 26 h 117"/>
                  <a:gd name="T10" fmla="*/ 0 w 124"/>
                  <a:gd name="T11" fmla="*/ 13 h 117"/>
                </a:gdLst>
                <a:ahLst/>
                <a:cxnLst>
                  <a:cxn ang="0">
                    <a:pos x="T0" y="T1"/>
                  </a:cxn>
                  <a:cxn ang="0">
                    <a:pos x="T2" y="T3"/>
                  </a:cxn>
                  <a:cxn ang="0">
                    <a:pos x="T4" y="T5"/>
                  </a:cxn>
                  <a:cxn ang="0">
                    <a:pos x="T6" y="T7"/>
                  </a:cxn>
                  <a:cxn ang="0">
                    <a:pos x="T8" y="T9"/>
                  </a:cxn>
                  <a:cxn ang="0">
                    <a:pos x="T10" y="T11"/>
                  </a:cxn>
                </a:cxnLst>
                <a:rect l="0" t="0" r="r" b="b"/>
                <a:pathLst>
                  <a:path w="124" h="117">
                    <a:moveTo>
                      <a:pt x="0" y="59"/>
                    </a:moveTo>
                    <a:lnTo>
                      <a:pt x="0" y="59"/>
                    </a:lnTo>
                    <a:cubicBezTo>
                      <a:pt x="0" y="25"/>
                      <a:pt x="27" y="0"/>
                      <a:pt x="62" y="0"/>
                    </a:cubicBezTo>
                    <a:cubicBezTo>
                      <a:pt x="96" y="0"/>
                      <a:pt x="123" y="25"/>
                      <a:pt x="123" y="59"/>
                    </a:cubicBezTo>
                    <a:cubicBezTo>
                      <a:pt x="123" y="91"/>
                      <a:pt x="96" y="116"/>
                      <a:pt x="62" y="116"/>
                    </a:cubicBezTo>
                    <a:cubicBezTo>
                      <a:pt x="27" y="116"/>
                      <a:pt x="0" y="91"/>
                      <a:pt x="0" y="59"/>
                    </a:cubicBez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77" name="Freeform 62"/>
              <p:cNvSpPr>
                <a:spLocks noChangeArrowheads="1"/>
              </p:cNvSpPr>
              <p:nvPr/>
            </p:nvSpPr>
            <p:spPr bwMode="auto">
              <a:xfrm>
                <a:off x="7049078" y="8469923"/>
                <a:ext cx="142120" cy="136647"/>
              </a:xfrm>
              <a:custGeom>
                <a:avLst/>
                <a:gdLst>
                  <a:gd name="G0" fmla="+- 59 0 0"/>
                  <a:gd name="G1" fmla="+- 59 0 0"/>
                  <a:gd name="G2" fmla="+- 26 0 0"/>
                  <a:gd name="G3" fmla="+- 1 0 0"/>
                  <a:gd name="G4" fmla="+- 1 0 0"/>
                  <a:gd name="G5" fmla="+- 1 0 0"/>
                  <a:gd name="G6" fmla="+- 1 0 0"/>
                  <a:gd name="G7" fmla="+- 1 0 0"/>
                  <a:gd name="G8" fmla="+- 1 0 0"/>
                  <a:gd name="G9" fmla="+- 1 0 0"/>
                  <a:gd name="G10" fmla="+- 1 0 0"/>
                  <a:gd name="G11" fmla="+- 1 0 0"/>
                  <a:gd name="G12" fmla="+- 91 0 0"/>
                  <a:gd name="G13" fmla="+- 59 0 0"/>
                  <a:gd name="T0" fmla="*/ 0 w 124"/>
                  <a:gd name="T1" fmla="*/ 13 h 119"/>
                  <a:gd name="T2" fmla="*/ 0 w 124"/>
                  <a:gd name="T3" fmla="*/ 13 h 119"/>
                  <a:gd name="T4" fmla="*/ 13 w 124"/>
                  <a:gd name="T5" fmla="*/ 0 h 119"/>
                  <a:gd name="T6" fmla="*/ 27 w 124"/>
                  <a:gd name="T7" fmla="*/ 13 h 119"/>
                  <a:gd name="T8" fmla="*/ 13 w 124"/>
                  <a:gd name="T9" fmla="*/ 26 h 119"/>
                  <a:gd name="T10" fmla="*/ 0 w 124"/>
                  <a:gd name="T11" fmla="*/ 13 h 119"/>
                </a:gdLst>
                <a:ahLst/>
                <a:cxnLst>
                  <a:cxn ang="0">
                    <a:pos x="T0" y="T1"/>
                  </a:cxn>
                  <a:cxn ang="0">
                    <a:pos x="T2" y="T3"/>
                  </a:cxn>
                  <a:cxn ang="0">
                    <a:pos x="T4" y="T5"/>
                  </a:cxn>
                  <a:cxn ang="0">
                    <a:pos x="T6" y="T7"/>
                  </a:cxn>
                  <a:cxn ang="0">
                    <a:pos x="T8" y="T9"/>
                  </a:cxn>
                  <a:cxn ang="0">
                    <a:pos x="T10" y="T11"/>
                  </a:cxn>
                </a:cxnLst>
                <a:rect l="0" t="0" r="r" b="b"/>
                <a:pathLst>
                  <a:path w="124" h="119">
                    <a:moveTo>
                      <a:pt x="0" y="59"/>
                    </a:moveTo>
                    <a:lnTo>
                      <a:pt x="0" y="59"/>
                    </a:lnTo>
                    <a:cubicBezTo>
                      <a:pt x="0" y="26"/>
                      <a:pt x="27" y="0"/>
                      <a:pt x="61" y="0"/>
                    </a:cubicBezTo>
                    <a:cubicBezTo>
                      <a:pt x="94" y="0"/>
                      <a:pt x="123" y="26"/>
                      <a:pt x="123" y="59"/>
                    </a:cubicBezTo>
                    <a:cubicBezTo>
                      <a:pt x="123" y="91"/>
                      <a:pt x="94" y="118"/>
                      <a:pt x="61" y="118"/>
                    </a:cubicBezTo>
                    <a:cubicBezTo>
                      <a:pt x="27" y="118"/>
                      <a:pt x="0" y="91"/>
                      <a:pt x="0" y="59"/>
                    </a:cubicBez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78" name="Freeform 63"/>
              <p:cNvSpPr>
                <a:spLocks noChangeArrowheads="1"/>
              </p:cNvSpPr>
              <p:nvPr/>
            </p:nvSpPr>
            <p:spPr bwMode="auto">
              <a:xfrm>
                <a:off x="5606014" y="8442593"/>
                <a:ext cx="207714" cy="196772"/>
              </a:xfrm>
              <a:custGeom>
                <a:avLst/>
                <a:gdLst>
                  <a:gd name="G0" fmla="+- 82 0 0"/>
                  <a:gd name="G1" fmla="+- 82 0 0"/>
                  <a:gd name="G2" fmla="+- 37 0 0"/>
                  <a:gd name="G3" fmla="+- 1 0 0"/>
                  <a:gd name="G4" fmla="+- 1 0 0"/>
                  <a:gd name="G5" fmla="+- 1 0 0"/>
                  <a:gd name="G6" fmla="+- 1 0 0"/>
                  <a:gd name="G7" fmla="+- 1 0 0"/>
                  <a:gd name="G8" fmla="+- 1 0 0"/>
                  <a:gd name="G9" fmla="+- 1 0 0"/>
                  <a:gd name="G10" fmla="+- 1 0 0"/>
                  <a:gd name="G11" fmla="+- 1 0 0"/>
                  <a:gd name="G12" fmla="+- 128 0 0"/>
                  <a:gd name="G13" fmla="+- 82 0 0"/>
                  <a:gd name="T0" fmla="*/ 0 w 175"/>
                  <a:gd name="T1" fmla="*/ 18 h 166"/>
                  <a:gd name="T2" fmla="*/ 0 w 175"/>
                  <a:gd name="T3" fmla="*/ 18 h 166"/>
                  <a:gd name="T4" fmla="*/ 20 w 175"/>
                  <a:gd name="T5" fmla="*/ 0 h 166"/>
                  <a:gd name="T6" fmla="*/ 39 w 175"/>
                  <a:gd name="T7" fmla="*/ 18 h 166"/>
                  <a:gd name="T8" fmla="*/ 20 w 175"/>
                  <a:gd name="T9" fmla="*/ 37 h 166"/>
                  <a:gd name="T10" fmla="*/ 0 w 175"/>
                  <a:gd name="T11" fmla="*/ 18 h 166"/>
                </a:gdLst>
                <a:ahLst/>
                <a:cxnLst>
                  <a:cxn ang="0">
                    <a:pos x="T0" y="T1"/>
                  </a:cxn>
                  <a:cxn ang="0">
                    <a:pos x="T2" y="T3"/>
                  </a:cxn>
                  <a:cxn ang="0">
                    <a:pos x="T4" y="T5"/>
                  </a:cxn>
                  <a:cxn ang="0">
                    <a:pos x="T6" y="T7"/>
                  </a:cxn>
                  <a:cxn ang="0">
                    <a:pos x="T8" y="T9"/>
                  </a:cxn>
                  <a:cxn ang="0">
                    <a:pos x="T10" y="T11"/>
                  </a:cxn>
                </a:cxnLst>
                <a:rect l="0" t="0" r="r" b="b"/>
                <a:pathLst>
                  <a:path w="175" h="166">
                    <a:moveTo>
                      <a:pt x="0" y="82"/>
                    </a:moveTo>
                    <a:lnTo>
                      <a:pt x="0" y="82"/>
                    </a:lnTo>
                    <a:cubicBezTo>
                      <a:pt x="0" y="37"/>
                      <a:pt x="39" y="0"/>
                      <a:pt x="88" y="0"/>
                    </a:cubicBezTo>
                    <a:cubicBezTo>
                      <a:pt x="135" y="0"/>
                      <a:pt x="174" y="37"/>
                      <a:pt x="174" y="82"/>
                    </a:cubicBezTo>
                    <a:cubicBezTo>
                      <a:pt x="174" y="128"/>
                      <a:pt x="135" y="165"/>
                      <a:pt x="88" y="165"/>
                    </a:cubicBezTo>
                    <a:cubicBezTo>
                      <a:pt x="39" y="165"/>
                      <a:pt x="0" y="128"/>
                      <a:pt x="0" y="82"/>
                    </a:cubicBez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79" name="Freeform 64"/>
              <p:cNvSpPr>
                <a:spLocks noChangeArrowheads="1"/>
              </p:cNvSpPr>
              <p:nvPr/>
            </p:nvSpPr>
            <p:spPr bwMode="auto">
              <a:xfrm>
                <a:off x="6158095" y="8158368"/>
                <a:ext cx="103857" cy="98386"/>
              </a:xfrm>
              <a:custGeom>
                <a:avLst/>
                <a:gdLst>
                  <a:gd name="G0" fmla="+- 44 0 0"/>
                  <a:gd name="G1" fmla="+- 44 0 0"/>
                  <a:gd name="G2" fmla="+- 18 0 0"/>
                  <a:gd name="G3" fmla="+- 1 0 0"/>
                  <a:gd name="G4" fmla="+- 1 0 0"/>
                  <a:gd name="G5" fmla="+- 1 0 0"/>
                  <a:gd name="G6" fmla="+- 1 0 0"/>
                  <a:gd name="G7" fmla="+- 1 0 0"/>
                  <a:gd name="G8" fmla="+- 1 0 0"/>
                  <a:gd name="G9" fmla="+- 1 0 0"/>
                  <a:gd name="G10" fmla="+- 1 0 0"/>
                  <a:gd name="G11" fmla="+- 1 0 0"/>
                  <a:gd name="G12" fmla="+- 67 0 0"/>
                  <a:gd name="G13" fmla="+- 44 0 0"/>
                  <a:gd name="T0" fmla="*/ 0 w 92"/>
                  <a:gd name="T1" fmla="*/ 10 h 88"/>
                  <a:gd name="T2" fmla="*/ 0 w 92"/>
                  <a:gd name="T3" fmla="*/ 10 h 88"/>
                  <a:gd name="T4" fmla="*/ 10 w 92"/>
                  <a:gd name="T5" fmla="*/ 0 h 88"/>
                  <a:gd name="T6" fmla="*/ 20 w 92"/>
                  <a:gd name="T7" fmla="*/ 10 h 88"/>
                  <a:gd name="T8" fmla="*/ 10 w 92"/>
                  <a:gd name="T9" fmla="*/ 19 h 88"/>
                  <a:gd name="T10" fmla="*/ 0 w 92"/>
                  <a:gd name="T11" fmla="*/ 10 h 88"/>
                </a:gdLst>
                <a:ahLst/>
                <a:cxnLst>
                  <a:cxn ang="0">
                    <a:pos x="T0" y="T1"/>
                  </a:cxn>
                  <a:cxn ang="0">
                    <a:pos x="T2" y="T3"/>
                  </a:cxn>
                  <a:cxn ang="0">
                    <a:pos x="T4" y="T5"/>
                  </a:cxn>
                  <a:cxn ang="0">
                    <a:pos x="T6" y="T7"/>
                  </a:cxn>
                  <a:cxn ang="0">
                    <a:pos x="T8" y="T9"/>
                  </a:cxn>
                  <a:cxn ang="0">
                    <a:pos x="T10" y="T11"/>
                  </a:cxn>
                </a:cxnLst>
                <a:rect l="0" t="0" r="r" b="b"/>
                <a:pathLst>
                  <a:path w="92" h="88">
                    <a:moveTo>
                      <a:pt x="0" y="44"/>
                    </a:moveTo>
                    <a:lnTo>
                      <a:pt x="0" y="44"/>
                    </a:lnTo>
                    <a:cubicBezTo>
                      <a:pt x="0" y="18"/>
                      <a:pt x="20" y="0"/>
                      <a:pt x="46" y="0"/>
                    </a:cubicBezTo>
                    <a:cubicBezTo>
                      <a:pt x="71" y="0"/>
                      <a:pt x="91" y="18"/>
                      <a:pt x="91" y="44"/>
                    </a:cubicBezTo>
                    <a:cubicBezTo>
                      <a:pt x="91" y="67"/>
                      <a:pt x="71" y="87"/>
                      <a:pt x="46" y="87"/>
                    </a:cubicBezTo>
                    <a:cubicBezTo>
                      <a:pt x="20" y="87"/>
                      <a:pt x="0" y="67"/>
                      <a:pt x="0" y="44"/>
                    </a:cubicBez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80" name="Freeform 65"/>
              <p:cNvSpPr>
                <a:spLocks noChangeArrowheads="1"/>
              </p:cNvSpPr>
              <p:nvPr/>
            </p:nvSpPr>
            <p:spPr bwMode="auto">
              <a:xfrm>
                <a:off x="6633650" y="7764824"/>
                <a:ext cx="327969" cy="317021"/>
              </a:xfrm>
              <a:custGeom>
                <a:avLst/>
                <a:gdLst>
                  <a:gd name="G0" fmla="+- 130 0 0"/>
                  <a:gd name="G1" fmla="+- 130 0 0"/>
                  <a:gd name="G2" fmla="+- 57 0 0"/>
                  <a:gd name="G3" fmla="+- 1 0 0"/>
                  <a:gd name="G4" fmla="+- 1 0 0"/>
                  <a:gd name="G5" fmla="+- 1 0 0"/>
                  <a:gd name="G6" fmla="+- 1 0 0"/>
                  <a:gd name="G7" fmla="+- 1 0 0"/>
                  <a:gd name="G8" fmla="+- 1 0 0"/>
                  <a:gd name="G9" fmla="+- 1 0 0"/>
                  <a:gd name="G10" fmla="+- 1 0 0"/>
                  <a:gd name="G11" fmla="+- 1 0 0"/>
                  <a:gd name="G12" fmla="+- 202 0 0"/>
                  <a:gd name="G13" fmla="+- 130 0 0"/>
                  <a:gd name="T0" fmla="*/ 0 w 275"/>
                  <a:gd name="T1" fmla="*/ 29 h 263"/>
                  <a:gd name="T2" fmla="*/ 0 w 275"/>
                  <a:gd name="T3" fmla="*/ 29 h 263"/>
                  <a:gd name="T4" fmla="*/ 30 w 275"/>
                  <a:gd name="T5" fmla="*/ 0 h 263"/>
                  <a:gd name="T6" fmla="*/ 61 w 275"/>
                  <a:gd name="T7" fmla="*/ 29 h 263"/>
                  <a:gd name="T8" fmla="*/ 30 w 275"/>
                  <a:gd name="T9" fmla="*/ 59 h 263"/>
                  <a:gd name="T10" fmla="*/ 0 w 275"/>
                  <a:gd name="T11" fmla="*/ 29 h 263"/>
                </a:gdLst>
                <a:ahLst/>
                <a:cxnLst>
                  <a:cxn ang="0">
                    <a:pos x="T0" y="T1"/>
                  </a:cxn>
                  <a:cxn ang="0">
                    <a:pos x="T2" y="T3"/>
                  </a:cxn>
                  <a:cxn ang="0">
                    <a:pos x="T4" y="T5"/>
                  </a:cxn>
                  <a:cxn ang="0">
                    <a:pos x="T6" y="T7"/>
                  </a:cxn>
                  <a:cxn ang="0">
                    <a:pos x="T8" y="T9"/>
                  </a:cxn>
                  <a:cxn ang="0">
                    <a:pos x="T10" y="T11"/>
                  </a:cxn>
                </a:cxnLst>
                <a:rect l="0" t="0" r="r" b="b"/>
                <a:pathLst>
                  <a:path w="275" h="263">
                    <a:moveTo>
                      <a:pt x="0" y="130"/>
                    </a:moveTo>
                    <a:lnTo>
                      <a:pt x="0" y="130"/>
                    </a:lnTo>
                    <a:cubicBezTo>
                      <a:pt x="0" y="57"/>
                      <a:pt x="61" y="0"/>
                      <a:pt x="137" y="0"/>
                    </a:cubicBezTo>
                    <a:cubicBezTo>
                      <a:pt x="213" y="0"/>
                      <a:pt x="274" y="57"/>
                      <a:pt x="274" y="130"/>
                    </a:cubicBezTo>
                    <a:cubicBezTo>
                      <a:pt x="274" y="202"/>
                      <a:pt x="213" y="262"/>
                      <a:pt x="137" y="262"/>
                    </a:cubicBezTo>
                    <a:cubicBezTo>
                      <a:pt x="61" y="262"/>
                      <a:pt x="0" y="202"/>
                      <a:pt x="0" y="130"/>
                    </a:cubicBez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grpSp>
        <p:grpSp>
          <p:nvGrpSpPr>
            <p:cNvPr id="30744" name="Group 70"/>
            <p:cNvGrpSpPr>
              <a:grpSpLocks/>
            </p:cNvGrpSpPr>
            <p:nvPr/>
          </p:nvGrpSpPr>
          <p:grpSpPr bwMode="auto">
            <a:xfrm>
              <a:off x="6010509" y="4578218"/>
              <a:ext cx="880050" cy="901870"/>
              <a:chOff x="6010509" y="4578218"/>
              <a:chExt cx="880050" cy="901870"/>
            </a:xfrm>
          </p:grpSpPr>
          <p:sp>
            <p:nvSpPr>
              <p:cNvPr id="30745" name="Freeform 67"/>
              <p:cNvSpPr>
                <a:spLocks noChangeArrowheads="1"/>
              </p:cNvSpPr>
              <p:nvPr/>
            </p:nvSpPr>
            <p:spPr bwMode="auto">
              <a:xfrm>
                <a:off x="6480598" y="5195862"/>
                <a:ext cx="295172" cy="284226"/>
              </a:xfrm>
              <a:custGeom>
                <a:avLst/>
                <a:gdLst>
                  <a:gd name="T0" fmla="*/ 0 w 247"/>
                  <a:gd name="T1" fmla="*/ 31181 h 237"/>
                  <a:gd name="T2" fmla="*/ 0 w 247"/>
                  <a:gd name="T3" fmla="*/ 31181 h 237"/>
                  <a:gd name="T4" fmla="*/ 32266 w 247"/>
                  <a:gd name="T5" fmla="*/ 0 h 237"/>
                  <a:gd name="T6" fmla="*/ 65727 w 247"/>
                  <a:gd name="T7" fmla="*/ 31181 h 237"/>
                  <a:gd name="T8" fmla="*/ 32266 w 247"/>
                  <a:gd name="T9" fmla="*/ 63561 h 237"/>
                  <a:gd name="T10" fmla="*/ 0 w 247"/>
                  <a:gd name="T11" fmla="*/ 31181 h 23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47" h="237">
                    <a:moveTo>
                      <a:pt x="0" y="118"/>
                    </a:moveTo>
                    <a:lnTo>
                      <a:pt x="0" y="118"/>
                    </a:lnTo>
                    <a:cubicBezTo>
                      <a:pt x="0" y="54"/>
                      <a:pt x="56" y="0"/>
                      <a:pt x="123" y="0"/>
                    </a:cubicBezTo>
                    <a:cubicBezTo>
                      <a:pt x="191" y="0"/>
                      <a:pt x="246" y="54"/>
                      <a:pt x="246" y="118"/>
                    </a:cubicBezTo>
                    <a:cubicBezTo>
                      <a:pt x="246" y="184"/>
                      <a:pt x="191" y="236"/>
                      <a:pt x="123" y="236"/>
                    </a:cubicBezTo>
                    <a:cubicBezTo>
                      <a:pt x="56" y="236"/>
                      <a:pt x="0" y="184"/>
                      <a:pt x="0" y="118"/>
                    </a:cubicBezTo>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30746" name="Freeform 69"/>
              <p:cNvSpPr>
                <a:spLocks noChangeArrowheads="1"/>
              </p:cNvSpPr>
              <p:nvPr/>
            </p:nvSpPr>
            <p:spPr bwMode="auto">
              <a:xfrm>
                <a:off x="6010509" y="4687536"/>
                <a:ext cx="393563" cy="377146"/>
              </a:xfrm>
              <a:custGeom>
                <a:avLst/>
                <a:gdLst>
                  <a:gd name="T0" fmla="*/ 0 w 325"/>
                  <a:gd name="T1" fmla="*/ 42308 h 312"/>
                  <a:gd name="T2" fmla="*/ 0 w 325"/>
                  <a:gd name="T3" fmla="*/ 42308 h 312"/>
                  <a:gd name="T4" fmla="*/ 43595 w 325"/>
                  <a:gd name="T5" fmla="*/ 0 h 312"/>
                  <a:gd name="T6" fmla="*/ 88400 w 325"/>
                  <a:gd name="T7" fmla="*/ 42308 h 312"/>
                  <a:gd name="T8" fmla="*/ 43595 w 325"/>
                  <a:gd name="T9" fmla="*/ 84616 h 312"/>
                  <a:gd name="T10" fmla="*/ 0 w 325"/>
                  <a:gd name="T11" fmla="*/ 42308 h 3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25" h="312">
                    <a:moveTo>
                      <a:pt x="0" y="155"/>
                    </a:moveTo>
                    <a:lnTo>
                      <a:pt x="0" y="155"/>
                    </a:lnTo>
                    <a:cubicBezTo>
                      <a:pt x="0" y="69"/>
                      <a:pt x="72" y="0"/>
                      <a:pt x="162" y="0"/>
                    </a:cubicBezTo>
                    <a:cubicBezTo>
                      <a:pt x="251" y="0"/>
                      <a:pt x="324" y="69"/>
                      <a:pt x="324" y="155"/>
                    </a:cubicBezTo>
                    <a:cubicBezTo>
                      <a:pt x="324" y="242"/>
                      <a:pt x="251" y="311"/>
                      <a:pt x="162" y="311"/>
                    </a:cubicBezTo>
                    <a:cubicBezTo>
                      <a:pt x="72" y="311"/>
                      <a:pt x="0" y="242"/>
                      <a:pt x="0" y="155"/>
                    </a:cubicBezTo>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30747" name="Freeform 71"/>
              <p:cNvSpPr>
                <a:spLocks noChangeArrowheads="1"/>
              </p:cNvSpPr>
              <p:nvPr/>
            </p:nvSpPr>
            <p:spPr bwMode="auto">
              <a:xfrm>
                <a:off x="6666447" y="4578218"/>
                <a:ext cx="224112" cy="213169"/>
              </a:xfrm>
              <a:custGeom>
                <a:avLst/>
                <a:gdLst>
                  <a:gd name="T0" fmla="*/ 0 w 190"/>
                  <a:gd name="T1" fmla="*/ 23297 h 183"/>
                  <a:gd name="T2" fmla="*/ 0 w 190"/>
                  <a:gd name="T3" fmla="*/ 23297 h 183"/>
                  <a:gd name="T4" fmla="*/ 24770 w 190"/>
                  <a:gd name="T5" fmla="*/ 0 h 183"/>
                  <a:gd name="T6" fmla="*/ 49541 w 190"/>
                  <a:gd name="T7" fmla="*/ 23297 h 183"/>
                  <a:gd name="T8" fmla="*/ 24770 w 190"/>
                  <a:gd name="T9" fmla="*/ 46594 h 183"/>
                  <a:gd name="T10" fmla="*/ 0 w 190"/>
                  <a:gd name="T11" fmla="*/ 23297 h 18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90" h="183">
                    <a:moveTo>
                      <a:pt x="0" y="91"/>
                    </a:moveTo>
                    <a:lnTo>
                      <a:pt x="0" y="91"/>
                    </a:lnTo>
                    <a:cubicBezTo>
                      <a:pt x="0" y="41"/>
                      <a:pt x="42" y="0"/>
                      <a:pt x="94" y="0"/>
                    </a:cubicBezTo>
                    <a:cubicBezTo>
                      <a:pt x="147" y="0"/>
                      <a:pt x="189" y="41"/>
                      <a:pt x="189" y="91"/>
                    </a:cubicBezTo>
                    <a:cubicBezTo>
                      <a:pt x="189" y="142"/>
                      <a:pt x="147" y="182"/>
                      <a:pt x="94" y="182"/>
                    </a:cubicBezTo>
                    <a:cubicBezTo>
                      <a:pt x="42" y="182"/>
                      <a:pt x="0" y="142"/>
                      <a:pt x="0" y="91"/>
                    </a:cubicBezTo>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grpSp>
      </p:grpSp>
      <p:sp>
        <p:nvSpPr>
          <p:cNvPr id="30725" name="TextBox 80"/>
          <p:cNvSpPr txBox="1">
            <a:spLocks noChangeArrowheads="1"/>
          </p:cNvSpPr>
          <p:nvPr/>
        </p:nvSpPr>
        <p:spPr bwMode="auto">
          <a:xfrm>
            <a:off x="4600860" y="4569619"/>
            <a:ext cx="651104" cy="3693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800" b="1" dirty="0">
                <a:latin typeface="Source Sans Pro" panose="020B0503030403020204" pitchFamily="34" charset="0"/>
              </a:rPr>
              <a:t>Title</a:t>
            </a:r>
            <a:endParaRPr lang="en-US" altLang="es-MX" sz="2000" b="1" dirty="0">
              <a:latin typeface="Source Sans Pro" panose="020B0503030403020204" pitchFamily="34" charset="0"/>
            </a:endParaRPr>
          </a:p>
        </p:txBody>
      </p:sp>
      <p:sp>
        <p:nvSpPr>
          <p:cNvPr id="30726" name="TextBox 81"/>
          <p:cNvSpPr txBox="1">
            <a:spLocks noChangeArrowheads="1"/>
          </p:cNvSpPr>
          <p:nvPr/>
        </p:nvSpPr>
        <p:spPr bwMode="auto">
          <a:xfrm>
            <a:off x="3986213" y="4845844"/>
            <a:ext cx="1874838" cy="515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defTabSz="646113">
              <a:defRPr sz="3600">
                <a:solidFill>
                  <a:schemeClr val="tx1"/>
                </a:solidFill>
                <a:latin typeface="Lato Light" panose="020F0302020204030203" pitchFamily="34" charset="0"/>
                <a:ea typeface="MS PGothic" panose="020B0600070205080204" pitchFamily="34" charset="-128"/>
              </a:defRPr>
            </a:lvl1pPr>
            <a:lvl2pPr marL="742950" indent="-285750" defTabSz="646113">
              <a:defRPr sz="3600">
                <a:solidFill>
                  <a:schemeClr val="tx1"/>
                </a:solidFill>
                <a:latin typeface="Lato Light" panose="020F0302020204030203" pitchFamily="34" charset="0"/>
                <a:ea typeface="MS PGothic" panose="020B0600070205080204" pitchFamily="34" charset="-128"/>
              </a:defRPr>
            </a:lvl2pPr>
            <a:lvl3pPr marL="1143000" indent="-228600" defTabSz="646113">
              <a:defRPr sz="3600">
                <a:solidFill>
                  <a:schemeClr val="tx1"/>
                </a:solidFill>
                <a:latin typeface="Lato Light" panose="020F0302020204030203" pitchFamily="34" charset="0"/>
                <a:ea typeface="MS PGothic" panose="020B0600070205080204" pitchFamily="34" charset="-128"/>
              </a:defRPr>
            </a:lvl3pPr>
            <a:lvl4pPr marL="1600200" indent="-228600" defTabSz="646113">
              <a:defRPr sz="3600">
                <a:solidFill>
                  <a:schemeClr val="tx1"/>
                </a:solidFill>
                <a:latin typeface="Lato Light" panose="020F0302020204030203" pitchFamily="34" charset="0"/>
                <a:ea typeface="MS PGothic" panose="020B0600070205080204" pitchFamily="34" charset="-128"/>
              </a:defRPr>
            </a:lvl4pPr>
            <a:lvl5pPr marL="2057400" indent="-228600" defTabSz="646113">
              <a:defRPr sz="3600">
                <a:solidFill>
                  <a:schemeClr val="tx1"/>
                </a:solidFill>
                <a:latin typeface="Lato Light" panose="020F0302020204030203" pitchFamily="34" charset="0"/>
                <a:ea typeface="MS PGothic" panose="020B0600070205080204" pitchFamily="34" charset="-128"/>
              </a:defRPr>
            </a:lvl5pPr>
            <a:lvl6pPr marL="2514600" indent="-228600" defTabSz="6461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6461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6461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6461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20000"/>
              </a:lnSpc>
              <a:spcBef>
                <a:spcPts val="850"/>
              </a:spcBef>
            </a:pPr>
            <a:r>
              <a:rPr lang="en-US" altLang="es-MX" sz="1200">
                <a:latin typeface="+mn-lt"/>
                <a:cs typeface="Calibri Light" panose="020F0302020204030204" pitchFamily="34" charset="0"/>
              </a:rPr>
              <a:t>Creativity is the key to success </a:t>
            </a:r>
            <a:r>
              <a:rPr lang="en-US" altLang="es-MX" sz="1200">
                <a:latin typeface="+mn-lt"/>
              </a:rPr>
              <a:t>Lorem ipsum</a:t>
            </a:r>
            <a:endParaRPr lang="es-ES" altLang="es-MX" sz="1200">
              <a:latin typeface="+mn-lt"/>
              <a:cs typeface="Calibri Light" panose="020F0302020204030204" pitchFamily="34" charset="0"/>
            </a:endParaRPr>
          </a:p>
        </p:txBody>
      </p:sp>
      <p:sp>
        <p:nvSpPr>
          <p:cNvPr id="30727" name="TextBox 82"/>
          <p:cNvSpPr txBox="1">
            <a:spLocks noChangeArrowheads="1"/>
          </p:cNvSpPr>
          <p:nvPr/>
        </p:nvSpPr>
        <p:spPr bwMode="auto">
          <a:xfrm>
            <a:off x="6976554" y="4569619"/>
            <a:ext cx="651104" cy="3693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800" b="1" dirty="0">
                <a:latin typeface="Source Sans Pro" panose="020B0503030403020204" pitchFamily="34" charset="0"/>
              </a:rPr>
              <a:t>Title</a:t>
            </a:r>
            <a:endParaRPr lang="en-US" altLang="es-MX" sz="2000" b="1" dirty="0">
              <a:latin typeface="Source Sans Pro" panose="020B0503030403020204" pitchFamily="34" charset="0"/>
            </a:endParaRPr>
          </a:p>
        </p:txBody>
      </p:sp>
      <p:sp>
        <p:nvSpPr>
          <p:cNvPr id="30728" name="TextBox 83"/>
          <p:cNvSpPr txBox="1">
            <a:spLocks noChangeArrowheads="1"/>
          </p:cNvSpPr>
          <p:nvPr/>
        </p:nvSpPr>
        <p:spPr bwMode="auto">
          <a:xfrm>
            <a:off x="6361907" y="4845844"/>
            <a:ext cx="1875631" cy="515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defTabSz="646113">
              <a:defRPr sz="3600">
                <a:solidFill>
                  <a:schemeClr val="tx1"/>
                </a:solidFill>
                <a:latin typeface="Lato Light" panose="020F0302020204030203" pitchFamily="34" charset="0"/>
                <a:ea typeface="MS PGothic" panose="020B0600070205080204" pitchFamily="34" charset="-128"/>
              </a:defRPr>
            </a:lvl1pPr>
            <a:lvl2pPr marL="742950" indent="-285750" defTabSz="646113">
              <a:defRPr sz="3600">
                <a:solidFill>
                  <a:schemeClr val="tx1"/>
                </a:solidFill>
                <a:latin typeface="Lato Light" panose="020F0302020204030203" pitchFamily="34" charset="0"/>
                <a:ea typeface="MS PGothic" panose="020B0600070205080204" pitchFamily="34" charset="-128"/>
              </a:defRPr>
            </a:lvl2pPr>
            <a:lvl3pPr marL="1143000" indent="-228600" defTabSz="646113">
              <a:defRPr sz="3600">
                <a:solidFill>
                  <a:schemeClr val="tx1"/>
                </a:solidFill>
                <a:latin typeface="Lato Light" panose="020F0302020204030203" pitchFamily="34" charset="0"/>
                <a:ea typeface="MS PGothic" panose="020B0600070205080204" pitchFamily="34" charset="-128"/>
              </a:defRPr>
            </a:lvl3pPr>
            <a:lvl4pPr marL="1600200" indent="-228600" defTabSz="646113">
              <a:defRPr sz="3600">
                <a:solidFill>
                  <a:schemeClr val="tx1"/>
                </a:solidFill>
                <a:latin typeface="Lato Light" panose="020F0302020204030203" pitchFamily="34" charset="0"/>
                <a:ea typeface="MS PGothic" panose="020B0600070205080204" pitchFamily="34" charset="-128"/>
              </a:defRPr>
            </a:lvl4pPr>
            <a:lvl5pPr marL="2057400" indent="-228600" defTabSz="646113">
              <a:defRPr sz="3600">
                <a:solidFill>
                  <a:schemeClr val="tx1"/>
                </a:solidFill>
                <a:latin typeface="Lato Light" panose="020F0302020204030203" pitchFamily="34" charset="0"/>
                <a:ea typeface="MS PGothic" panose="020B0600070205080204" pitchFamily="34" charset="-128"/>
              </a:defRPr>
            </a:lvl5pPr>
            <a:lvl6pPr marL="2514600" indent="-228600" defTabSz="6461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6461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6461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6461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20000"/>
              </a:lnSpc>
              <a:spcBef>
                <a:spcPts val="850"/>
              </a:spcBef>
            </a:pPr>
            <a:r>
              <a:rPr lang="en-US" altLang="es-MX" sz="1200">
                <a:latin typeface="+mn-lt"/>
                <a:cs typeface="Calibri Light" panose="020F0302020204030204" pitchFamily="34" charset="0"/>
              </a:rPr>
              <a:t>Creativity is the key to success </a:t>
            </a:r>
            <a:r>
              <a:rPr lang="en-US" altLang="es-MX" sz="1200">
                <a:latin typeface="+mn-lt"/>
              </a:rPr>
              <a:t>Lorem ipsum</a:t>
            </a:r>
            <a:endParaRPr lang="es-ES" altLang="es-MX" sz="1200">
              <a:latin typeface="+mn-lt"/>
              <a:cs typeface="Calibri Light" panose="020F0302020204030204" pitchFamily="34" charset="0"/>
            </a:endParaRPr>
          </a:p>
        </p:txBody>
      </p:sp>
      <p:sp>
        <p:nvSpPr>
          <p:cNvPr id="30729" name="TextBox 84"/>
          <p:cNvSpPr txBox="1">
            <a:spLocks noChangeArrowheads="1"/>
          </p:cNvSpPr>
          <p:nvPr/>
        </p:nvSpPr>
        <p:spPr bwMode="auto">
          <a:xfrm>
            <a:off x="9377648" y="4569619"/>
            <a:ext cx="651104" cy="3693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800" b="1" dirty="0">
                <a:latin typeface="Source Sans Pro" panose="020B0503030403020204" pitchFamily="34" charset="0"/>
              </a:rPr>
              <a:t>Title</a:t>
            </a:r>
            <a:endParaRPr lang="en-US" altLang="es-MX" sz="2000" b="1" dirty="0">
              <a:latin typeface="Source Sans Pro" panose="020B0503030403020204" pitchFamily="34" charset="0"/>
            </a:endParaRPr>
          </a:p>
        </p:txBody>
      </p:sp>
      <p:sp>
        <p:nvSpPr>
          <p:cNvPr id="30730" name="TextBox 85"/>
          <p:cNvSpPr txBox="1">
            <a:spLocks noChangeArrowheads="1"/>
          </p:cNvSpPr>
          <p:nvPr/>
        </p:nvSpPr>
        <p:spPr bwMode="auto">
          <a:xfrm>
            <a:off x="8763000" y="4845844"/>
            <a:ext cx="1874838" cy="515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defTabSz="646113">
              <a:defRPr sz="3600">
                <a:solidFill>
                  <a:schemeClr val="tx1"/>
                </a:solidFill>
                <a:latin typeface="Lato Light" panose="020F0302020204030203" pitchFamily="34" charset="0"/>
                <a:ea typeface="MS PGothic" panose="020B0600070205080204" pitchFamily="34" charset="-128"/>
              </a:defRPr>
            </a:lvl1pPr>
            <a:lvl2pPr marL="742950" indent="-285750" defTabSz="646113">
              <a:defRPr sz="3600">
                <a:solidFill>
                  <a:schemeClr val="tx1"/>
                </a:solidFill>
                <a:latin typeface="Lato Light" panose="020F0302020204030203" pitchFamily="34" charset="0"/>
                <a:ea typeface="MS PGothic" panose="020B0600070205080204" pitchFamily="34" charset="-128"/>
              </a:defRPr>
            </a:lvl2pPr>
            <a:lvl3pPr marL="1143000" indent="-228600" defTabSz="646113">
              <a:defRPr sz="3600">
                <a:solidFill>
                  <a:schemeClr val="tx1"/>
                </a:solidFill>
                <a:latin typeface="Lato Light" panose="020F0302020204030203" pitchFamily="34" charset="0"/>
                <a:ea typeface="MS PGothic" panose="020B0600070205080204" pitchFamily="34" charset="-128"/>
              </a:defRPr>
            </a:lvl3pPr>
            <a:lvl4pPr marL="1600200" indent="-228600" defTabSz="646113">
              <a:defRPr sz="3600">
                <a:solidFill>
                  <a:schemeClr val="tx1"/>
                </a:solidFill>
                <a:latin typeface="Lato Light" panose="020F0302020204030203" pitchFamily="34" charset="0"/>
                <a:ea typeface="MS PGothic" panose="020B0600070205080204" pitchFamily="34" charset="-128"/>
              </a:defRPr>
            </a:lvl4pPr>
            <a:lvl5pPr marL="2057400" indent="-228600" defTabSz="646113">
              <a:defRPr sz="3600">
                <a:solidFill>
                  <a:schemeClr val="tx1"/>
                </a:solidFill>
                <a:latin typeface="Lato Light" panose="020F0302020204030203" pitchFamily="34" charset="0"/>
                <a:ea typeface="MS PGothic" panose="020B0600070205080204" pitchFamily="34" charset="-128"/>
              </a:defRPr>
            </a:lvl5pPr>
            <a:lvl6pPr marL="2514600" indent="-228600" defTabSz="6461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6461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6461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6461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20000"/>
              </a:lnSpc>
              <a:spcBef>
                <a:spcPts val="850"/>
              </a:spcBef>
            </a:pPr>
            <a:r>
              <a:rPr lang="en-US" altLang="es-MX" sz="1200">
                <a:latin typeface="+mn-lt"/>
                <a:cs typeface="Calibri Light" panose="020F0302020204030204" pitchFamily="34" charset="0"/>
              </a:rPr>
              <a:t>Creativity is the key to success </a:t>
            </a:r>
            <a:r>
              <a:rPr lang="en-US" altLang="es-MX" sz="1200">
                <a:latin typeface="+mn-lt"/>
              </a:rPr>
              <a:t>Lorem ipsum</a:t>
            </a:r>
            <a:endParaRPr lang="es-ES" altLang="es-MX" sz="1200">
              <a:latin typeface="+mn-lt"/>
              <a:cs typeface="Calibri Light" panose="020F0302020204030204" pitchFamily="34" charset="0"/>
            </a:endParaRPr>
          </a:p>
        </p:txBody>
      </p:sp>
      <p:sp>
        <p:nvSpPr>
          <p:cNvPr id="30731" name="TextBox 86"/>
          <p:cNvSpPr txBox="1">
            <a:spLocks noChangeArrowheads="1"/>
          </p:cNvSpPr>
          <p:nvPr/>
        </p:nvSpPr>
        <p:spPr bwMode="auto">
          <a:xfrm>
            <a:off x="2256519" y="4569619"/>
            <a:ext cx="651104" cy="3693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800" b="1" dirty="0">
                <a:latin typeface="Source Sans Pro" panose="020B0503030403020204" pitchFamily="34" charset="0"/>
              </a:rPr>
              <a:t>Title</a:t>
            </a:r>
            <a:endParaRPr lang="en-US" altLang="es-MX" sz="2000" b="1" dirty="0">
              <a:latin typeface="Source Sans Pro" panose="020B0503030403020204" pitchFamily="34" charset="0"/>
            </a:endParaRPr>
          </a:p>
        </p:txBody>
      </p:sp>
      <p:sp>
        <p:nvSpPr>
          <p:cNvPr id="30732" name="TextBox 87"/>
          <p:cNvSpPr txBox="1">
            <a:spLocks noChangeArrowheads="1"/>
          </p:cNvSpPr>
          <p:nvPr/>
        </p:nvSpPr>
        <p:spPr bwMode="auto">
          <a:xfrm>
            <a:off x="1641475" y="4845844"/>
            <a:ext cx="1875632" cy="515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defTabSz="646113">
              <a:defRPr sz="3600">
                <a:solidFill>
                  <a:schemeClr val="tx1"/>
                </a:solidFill>
                <a:latin typeface="Lato Light" panose="020F0302020204030203" pitchFamily="34" charset="0"/>
                <a:ea typeface="MS PGothic" panose="020B0600070205080204" pitchFamily="34" charset="-128"/>
              </a:defRPr>
            </a:lvl1pPr>
            <a:lvl2pPr marL="742950" indent="-285750" defTabSz="646113">
              <a:defRPr sz="3600">
                <a:solidFill>
                  <a:schemeClr val="tx1"/>
                </a:solidFill>
                <a:latin typeface="Lato Light" panose="020F0302020204030203" pitchFamily="34" charset="0"/>
                <a:ea typeface="MS PGothic" panose="020B0600070205080204" pitchFamily="34" charset="-128"/>
              </a:defRPr>
            </a:lvl2pPr>
            <a:lvl3pPr marL="1143000" indent="-228600" defTabSz="646113">
              <a:defRPr sz="3600">
                <a:solidFill>
                  <a:schemeClr val="tx1"/>
                </a:solidFill>
                <a:latin typeface="Lato Light" panose="020F0302020204030203" pitchFamily="34" charset="0"/>
                <a:ea typeface="MS PGothic" panose="020B0600070205080204" pitchFamily="34" charset="-128"/>
              </a:defRPr>
            </a:lvl3pPr>
            <a:lvl4pPr marL="1600200" indent="-228600" defTabSz="646113">
              <a:defRPr sz="3600">
                <a:solidFill>
                  <a:schemeClr val="tx1"/>
                </a:solidFill>
                <a:latin typeface="Lato Light" panose="020F0302020204030203" pitchFamily="34" charset="0"/>
                <a:ea typeface="MS PGothic" panose="020B0600070205080204" pitchFamily="34" charset="-128"/>
              </a:defRPr>
            </a:lvl4pPr>
            <a:lvl5pPr marL="2057400" indent="-228600" defTabSz="646113">
              <a:defRPr sz="3600">
                <a:solidFill>
                  <a:schemeClr val="tx1"/>
                </a:solidFill>
                <a:latin typeface="Lato Light" panose="020F0302020204030203" pitchFamily="34" charset="0"/>
                <a:ea typeface="MS PGothic" panose="020B0600070205080204" pitchFamily="34" charset="-128"/>
              </a:defRPr>
            </a:lvl5pPr>
            <a:lvl6pPr marL="2514600" indent="-228600" defTabSz="6461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6461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6461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6461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20000"/>
              </a:lnSpc>
              <a:spcBef>
                <a:spcPts val="850"/>
              </a:spcBef>
            </a:pPr>
            <a:r>
              <a:rPr lang="en-US" altLang="es-MX" sz="1200" dirty="0">
                <a:latin typeface="+mn-lt"/>
                <a:cs typeface="Calibri Light" panose="020F0302020204030204" pitchFamily="34" charset="0"/>
              </a:rPr>
              <a:t>Creativity is the key to success </a:t>
            </a:r>
            <a:r>
              <a:rPr lang="en-US" altLang="es-MX" sz="1200" dirty="0">
                <a:latin typeface="+mn-lt"/>
              </a:rPr>
              <a:t>Lorem ipsum</a:t>
            </a:r>
            <a:endParaRPr lang="es-ES" altLang="es-MX" sz="1200" dirty="0">
              <a:latin typeface="+mn-lt"/>
              <a:cs typeface="Calibri Light" panose="020F0302020204030204" pitchFamily="34" charset="0"/>
            </a:endParaRPr>
          </a:p>
        </p:txBody>
      </p:sp>
      <p:sp>
        <p:nvSpPr>
          <p:cNvPr id="2" name="Title 1">
            <a:extLst>
              <a:ext uri="{FF2B5EF4-FFF2-40B4-BE49-F238E27FC236}">
                <a16:creationId xmlns:a16="http://schemas.microsoft.com/office/drawing/2014/main" id="{D9456303-11AC-457D-A7F9-9FEE84EB3904}"/>
              </a:ext>
            </a:extLst>
          </p:cNvPr>
          <p:cNvSpPr>
            <a:spLocks noGrp="1"/>
          </p:cNvSpPr>
          <p:nvPr>
            <p:ph type="title"/>
          </p:nvPr>
        </p:nvSpPr>
        <p:spPr/>
        <p:txBody>
          <a:bodyPr/>
          <a:lstStyle/>
          <a:p>
            <a:r>
              <a:rPr lang="en-US" dirty="0"/>
              <a:t>Your title </a:t>
            </a:r>
            <a:r>
              <a:rPr lang="en-US" dirty="0">
                <a:solidFill>
                  <a:srgbClr val="8F067E"/>
                </a:solidFill>
              </a:rPr>
              <a:t>goes here</a:t>
            </a:r>
          </a:p>
        </p:txBody>
      </p:sp>
    </p:spTree>
  </p:cSld>
  <p:clrMapOvr>
    <a:masterClrMapping/>
  </p:clrMapOvr>
  <p:transition advClick="0"/>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Placeholder 19">
            <a:extLst>
              <a:ext uri="{FF2B5EF4-FFF2-40B4-BE49-F238E27FC236}">
                <a16:creationId xmlns:a16="http://schemas.microsoft.com/office/drawing/2014/main" id="{D2630460-1917-44AC-857A-4B6BD789B2B7}"/>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pic>
        <p:nvPicPr>
          <p:cNvPr id="22" name="Picture Placeholder 21">
            <a:extLst>
              <a:ext uri="{FF2B5EF4-FFF2-40B4-BE49-F238E27FC236}">
                <a16:creationId xmlns:a16="http://schemas.microsoft.com/office/drawing/2014/main" id="{4742DAF0-85E1-4F5B-8368-A6B4B22219BA}"/>
              </a:ext>
            </a:extLst>
          </p:cNvPr>
          <p:cNvPicPr>
            <a:picLocks noGrp="1" noChangeAspect="1"/>
          </p:cNvPicPr>
          <p:nvPr>
            <p:ph type="pic" sz="quarter" idx="11"/>
          </p:nvPr>
        </p:nvPicPr>
        <p:blipFill>
          <a:blip r:embed="rId3" cstate="email">
            <a:extLst>
              <a:ext uri="{28A0092B-C50C-407E-A947-70E740481C1C}">
                <a14:useLocalDpi xmlns:a14="http://schemas.microsoft.com/office/drawing/2010/main"/>
              </a:ext>
            </a:extLst>
          </a:blip>
          <a:srcRect/>
          <a:stretch>
            <a:fillRect/>
          </a:stretch>
        </p:blipFill>
        <p:spPr/>
      </p:pic>
      <p:pic>
        <p:nvPicPr>
          <p:cNvPr id="24" name="Picture Placeholder 23">
            <a:extLst>
              <a:ext uri="{FF2B5EF4-FFF2-40B4-BE49-F238E27FC236}">
                <a16:creationId xmlns:a16="http://schemas.microsoft.com/office/drawing/2014/main" id="{2E670664-044E-47AB-A3D7-F8296680C1DC}"/>
              </a:ext>
            </a:extLst>
          </p:cNvPr>
          <p:cNvPicPr>
            <a:picLocks noGrp="1" noChangeAspect="1"/>
          </p:cNvPicPr>
          <p:nvPr>
            <p:ph type="pic" sz="quarter" idx="12"/>
          </p:nvPr>
        </p:nvPicPr>
        <p:blipFill>
          <a:blip r:embed="rId4" cstate="email">
            <a:extLst>
              <a:ext uri="{28A0092B-C50C-407E-A947-70E740481C1C}">
                <a14:useLocalDpi xmlns:a14="http://schemas.microsoft.com/office/drawing/2010/main"/>
              </a:ext>
            </a:extLst>
          </a:blip>
          <a:srcRect/>
          <a:stretch>
            <a:fillRect/>
          </a:stretch>
        </p:blipFill>
        <p:spPr/>
      </p:pic>
      <p:pic>
        <p:nvPicPr>
          <p:cNvPr id="26" name="Picture Placeholder 25">
            <a:extLst>
              <a:ext uri="{FF2B5EF4-FFF2-40B4-BE49-F238E27FC236}">
                <a16:creationId xmlns:a16="http://schemas.microsoft.com/office/drawing/2014/main" id="{9DD7DA42-C20D-49A0-9663-1397C7112C47}"/>
              </a:ext>
            </a:extLst>
          </p:cNvPr>
          <p:cNvPicPr>
            <a:picLocks noGrp="1" noChangeAspect="1"/>
          </p:cNvPicPr>
          <p:nvPr>
            <p:ph type="pic" sz="quarter" idx="13"/>
          </p:nvPr>
        </p:nvPicPr>
        <p:blipFill>
          <a:blip r:embed="rId5" cstate="email">
            <a:extLst>
              <a:ext uri="{28A0092B-C50C-407E-A947-70E740481C1C}">
                <a14:useLocalDpi xmlns:a14="http://schemas.microsoft.com/office/drawing/2010/main"/>
              </a:ext>
            </a:extLst>
          </a:blip>
          <a:srcRect/>
          <a:stretch>
            <a:fillRect/>
          </a:stretch>
        </p:blipFill>
        <p:spPr/>
      </p:pic>
      <p:pic>
        <p:nvPicPr>
          <p:cNvPr id="28" name="Picture Placeholder 27">
            <a:extLst>
              <a:ext uri="{FF2B5EF4-FFF2-40B4-BE49-F238E27FC236}">
                <a16:creationId xmlns:a16="http://schemas.microsoft.com/office/drawing/2014/main" id="{9E0A98F8-2CFB-4F8A-BE6E-CCB17D9C7A33}"/>
              </a:ext>
            </a:extLst>
          </p:cNvPr>
          <p:cNvPicPr>
            <a:picLocks noGrp="1" noChangeAspect="1"/>
          </p:cNvPicPr>
          <p:nvPr>
            <p:ph type="pic" sz="quarter" idx="14"/>
          </p:nvPr>
        </p:nvPicPr>
        <p:blipFill>
          <a:blip r:embed="rId6" cstate="email">
            <a:extLst>
              <a:ext uri="{28A0092B-C50C-407E-A947-70E740481C1C}">
                <a14:useLocalDpi xmlns:a14="http://schemas.microsoft.com/office/drawing/2010/main"/>
              </a:ext>
            </a:extLst>
          </a:blip>
          <a:srcRect/>
          <a:stretch>
            <a:fillRect/>
          </a:stretch>
        </p:blipFill>
        <p:spPr/>
      </p:pic>
      <p:sp>
        <p:nvSpPr>
          <p:cNvPr id="7" name="Title 6">
            <a:extLst>
              <a:ext uri="{FF2B5EF4-FFF2-40B4-BE49-F238E27FC236}">
                <a16:creationId xmlns:a16="http://schemas.microsoft.com/office/drawing/2014/main" id="{400FEA76-31E1-47A0-BD92-F711F7D95D8A}"/>
              </a:ext>
            </a:extLst>
          </p:cNvPr>
          <p:cNvSpPr>
            <a:spLocks noGrp="1"/>
          </p:cNvSpPr>
          <p:nvPr>
            <p:ph type="title"/>
          </p:nvPr>
        </p:nvSpPr>
        <p:spPr/>
        <p:txBody>
          <a:bodyPr/>
          <a:lstStyle/>
          <a:p>
            <a:r>
              <a:rPr lang="en-US" dirty="0"/>
              <a:t>Your title </a:t>
            </a:r>
            <a:r>
              <a:rPr lang="en-US" dirty="0">
                <a:solidFill>
                  <a:srgbClr val="8F067E"/>
                </a:solidFill>
              </a:rPr>
              <a:t>goes here</a:t>
            </a:r>
          </a:p>
        </p:txBody>
      </p:sp>
      <p:sp>
        <p:nvSpPr>
          <p:cNvPr id="8" name="Text Placeholder 7">
            <a:extLst>
              <a:ext uri="{FF2B5EF4-FFF2-40B4-BE49-F238E27FC236}">
                <a16:creationId xmlns:a16="http://schemas.microsoft.com/office/drawing/2014/main" id="{65252704-428D-4C0F-B1A4-EEEC886F4A0E}"/>
              </a:ext>
            </a:extLst>
          </p:cNvPr>
          <p:cNvSpPr>
            <a:spLocks noGrp="1"/>
          </p:cNvSpPr>
          <p:nvPr>
            <p:ph type="body" sz="quarter" idx="15"/>
          </p:nvPr>
        </p:nvSpPr>
        <p:spPr/>
        <p:txBody>
          <a:bodyPr/>
          <a:lstStyle/>
          <a:p>
            <a:pPr algn="ctr"/>
            <a:r>
              <a:rPr lang="en-US" altLang="es-MX" dirty="0">
                <a:solidFill>
                  <a:schemeClr val="tx2"/>
                </a:solidFill>
                <a:cs typeface="Calibri Light" panose="020F0302020204030204" pitchFamily="34" charset="0"/>
              </a:rPr>
              <a:t>Donec in velit pulvinar, fringilla ex ut, accumsan urna. Curabitur quis nunc sit amet lacus consectetur tristique. Nulla lacinia rhoncus laoreet. Nunc aliquet egestas neque. Pellentesque non felis at est malesuada dictum.</a:t>
            </a:r>
            <a:endParaRPr lang="en-US" altLang="es-MX" dirty="0">
              <a:cs typeface="Calibri Light" panose="020F0302020204030204" pitchFamily="34" charset="0"/>
            </a:endParaRPr>
          </a:p>
          <a:p>
            <a:pPr algn="ctr"/>
            <a:endParaRPr lang="en-US" dirty="0"/>
          </a:p>
        </p:txBody>
      </p:sp>
      <p:sp>
        <p:nvSpPr>
          <p:cNvPr id="9" name="TextBox 26">
            <a:extLst>
              <a:ext uri="{FF2B5EF4-FFF2-40B4-BE49-F238E27FC236}">
                <a16:creationId xmlns:a16="http://schemas.microsoft.com/office/drawing/2014/main" id="{3090652A-87AC-4BE9-A042-AAAF00DD5302}"/>
              </a:ext>
            </a:extLst>
          </p:cNvPr>
          <p:cNvSpPr txBox="1">
            <a:spLocks noChangeArrowheads="1"/>
          </p:cNvSpPr>
          <p:nvPr/>
        </p:nvSpPr>
        <p:spPr bwMode="auto">
          <a:xfrm>
            <a:off x="163513" y="4905602"/>
            <a:ext cx="234632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dirty="0">
                <a:latin typeface="Arial" panose="020B0604020202020204" pitchFamily="34" charset="0"/>
                <a:cs typeface="Arial" panose="020B0604020202020204" pitchFamily="34" charset="0"/>
              </a:rPr>
              <a:t>Title</a:t>
            </a:r>
          </a:p>
        </p:txBody>
      </p:sp>
      <p:sp>
        <p:nvSpPr>
          <p:cNvPr id="10" name="TextBox 27">
            <a:extLst>
              <a:ext uri="{FF2B5EF4-FFF2-40B4-BE49-F238E27FC236}">
                <a16:creationId xmlns:a16="http://schemas.microsoft.com/office/drawing/2014/main" id="{28713F53-BF0A-4380-ABEC-1E61570CAA4D}"/>
              </a:ext>
            </a:extLst>
          </p:cNvPr>
          <p:cNvSpPr txBox="1">
            <a:spLocks noChangeArrowheads="1"/>
          </p:cNvSpPr>
          <p:nvPr/>
        </p:nvSpPr>
        <p:spPr bwMode="auto">
          <a:xfrm>
            <a:off x="163513" y="5248502"/>
            <a:ext cx="2346325" cy="7612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20000"/>
              </a:lnSpc>
            </a:pPr>
            <a:r>
              <a:rPr lang="en-US" altLang="es-MX" sz="1200" dirty="0">
                <a:latin typeface="Arial" panose="020B0604020202020204" pitchFamily="34" charset="0"/>
                <a:cs typeface="Arial" panose="020B0604020202020204" pitchFamily="34" charset="0"/>
              </a:rPr>
              <a:t>Lorem ipsum dolor sit amet, consectetur adipiscing elit. Praesent molestie efficitur est,</a:t>
            </a:r>
          </a:p>
        </p:txBody>
      </p:sp>
      <p:sp>
        <p:nvSpPr>
          <p:cNvPr id="11" name="TextBox 26">
            <a:extLst>
              <a:ext uri="{FF2B5EF4-FFF2-40B4-BE49-F238E27FC236}">
                <a16:creationId xmlns:a16="http://schemas.microsoft.com/office/drawing/2014/main" id="{988AB516-6D9F-459F-9715-99022385D32C}"/>
              </a:ext>
            </a:extLst>
          </p:cNvPr>
          <p:cNvSpPr txBox="1">
            <a:spLocks noChangeArrowheads="1"/>
          </p:cNvSpPr>
          <p:nvPr/>
        </p:nvSpPr>
        <p:spPr bwMode="auto">
          <a:xfrm>
            <a:off x="2559051" y="4905602"/>
            <a:ext cx="234632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dirty="0">
                <a:latin typeface="Arial" panose="020B0604020202020204" pitchFamily="34" charset="0"/>
                <a:cs typeface="Arial" panose="020B0604020202020204" pitchFamily="34" charset="0"/>
              </a:rPr>
              <a:t>Title</a:t>
            </a:r>
          </a:p>
        </p:txBody>
      </p:sp>
      <p:sp>
        <p:nvSpPr>
          <p:cNvPr id="12" name="TextBox 27">
            <a:extLst>
              <a:ext uri="{FF2B5EF4-FFF2-40B4-BE49-F238E27FC236}">
                <a16:creationId xmlns:a16="http://schemas.microsoft.com/office/drawing/2014/main" id="{0C153C61-48C1-407D-A1C5-E483FE2C04EB}"/>
              </a:ext>
            </a:extLst>
          </p:cNvPr>
          <p:cNvSpPr txBox="1">
            <a:spLocks noChangeArrowheads="1"/>
          </p:cNvSpPr>
          <p:nvPr/>
        </p:nvSpPr>
        <p:spPr bwMode="auto">
          <a:xfrm>
            <a:off x="2559051" y="5248502"/>
            <a:ext cx="2346325" cy="7612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20000"/>
              </a:lnSpc>
            </a:pPr>
            <a:r>
              <a:rPr lang="en-US" altLang="es-MX" sz="1200" dirty="0">
                <a:latin typeface="Arial" panose="020B0604020202020204" pitchFamily="34" charset="0"/>
                <a:cs typeface="Arial" panose="020B0604020202020204" pitchFamily="34" charset="0"/>
              </a:rPr>
              <a:t>Lorem ipsum dolor sit amet, consectetur adipiscing elit. Praesent molestie efficitur est,</a:t>
            </a:r>
          </a:p>
        </p:txBody>
      </p:sp>
      <p:sp>
        <p:nvSpPr>
          <p:cNvPr id="13" name="TextBox 26">
            <a:extLst>
              <a:ext uri="{FF2B5EF4-FFF2-40B4-BE49-F238E27FC236}">
                <a16:creationId xmlns:a16="http://schemas.microsoft.com/office/drawing/2014/main" id="{82335A2A-F87B-4E03-8059-932BC7981D7B}"/>
              </a:ext>
            </a:extLst>
          </p:cNvPr>
          <p:cNvSpPr txBox="1">
            <a:spLocks noChangeArrowheads="1"/>
          </p:cNvSpPr>
          <p:nvPr/>
        </p:nvSpPr>
        <p:spPr bwMode="auto">
          <a:xfrm>
            <a:off x="4954589" y="4905602"/>
            <a:ext cx="234632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dirty="0">
                <a:latin typeface="Arial" panose="020B0604020202020204" pitchFamily="34" charset="0"/>
                <a:cs typeface="Arial" panose="020B0604020202020204" pitchFamily="34" charset="0"/>
              </a:rPr>
              <a:t>Title</a:t>
            </a:r>
          </a:p>
        </p:txBody>
      </p:sp>
      <p:sp>
        <p:nvSpPr>
          <p:cNvPr id="14" name="TextBox 27">
            <a:extLst>
              <a:ext uri="{FF2B5EF4-FFF2-40B4-BE49-F238E27FC236}">
                <a16:creationId xmlns:a16="http://schemas.microsoft.com/office/drawing/2014/main" id="{48C52DFC-FFDB-483E-9BB8-53EFF95782CF}"/>
              </a:ext>
            </a:extLst>
          </p:cNvPr>
          <p:cNvSpPr txBox="1">
            <a:spLocks noChangeArrowheads="1"/>
          </p:cNvSpPr>
          <p:nvPr/>
        </p:nvSpPr>
        <p:spPr bwMode="auto">
          <a:xfrm>
            <a:off x="4954589" y="5248502"/>
            <a:ext cx="2346325" cy="7612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20000"/>
              </a:lnSpc>
            </a:pPr>
            <a:r>
              <a:rPr lang="en-US" altLang="es-MX" sz="1200" dirty="0">
                <a:latin typeface="Arial" panose="020B0604020202020204" pitchFamily="34" charset="0"/>
                <a:cs typeface="Arial" panose="020B0604020202020204" pitchFamily="34" charset="0"/>
              </a:rPr>
              <a:t>Lorem ipsum dolor sit amet, consectetur adipiscing elit. Praesent molestie efficitur est,</a:t>
            </a:r>
          </a:p>
        </p:txBody>
      </p:sp>
      <p:sp>
        <p:nvSpPr>
          <p:cNvPr id="15" name="TextBox 26">
            <a:extLst>
              <a:ext uri="{FF2B5EF4-FFF2-40B4-BE49-F238E27FC236}">
                <a16:creationId xmlns:a16="http://schemas.microsoft.com/office/drawing/2014/main" id="{3DCB518D-5BCA-4798-8A0F-029C16FDDDD6}"/>
              </a:ext>
            </a:extLst>
          </p:cNvPr>
          <p:cNvSpPr txBox="1">
            <a:spLocks noChangeArrowheads="1"/>
          </p:cNvSpPr>
          <p:nvPr/>
        </p:nvSpPr>
        <p:spPr bwMode="auto">
          <a:xfrm>
            <a:off x="7399339" y="4905602"/>
            <a:ext cx="234632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dirty="0">
                <a:latin typeface="Arial" panose="020B0604020202020204" pitchFamily="34" charset="0"/>
                <a:cs typeface="Arial" panose="020B0604020202020204" pitchFamily="34" charset="0"/>
              </a:rPr>
              <a:t>Title</a:t>
            </a:r>
          </a:p>
        </p:txBody>
      </p:sp>
      <p:sp>
        <p:nvSpPr>
          <p:cNvPr id="16" name="TextBox 27">
            <a:extLst>
              <a:ext uri="{FF2B5EF4-FFF2-40B4-BE49-F238E27FC236}">
                <a16:creationId xmlns:a16="http://schemas.microsoft.com/office/drawing/2014/main" id="{6448E542-C218-402B-8C9F-DED62FE9A1ED}"/>
              </a:ext>
            </a:extLst>
          </p:cNvPr>
          <p:cNvSpPr txBox="1">
            <a:spLocks noChangeArrowheads="1"/>
          </p:cNvSpPr>
          <p:nvPr/>
        </p:nvSpPr>
        <p:spPr bwMode="auto">
          <a:xfrm>
            <a:off x="7399339" y="5248502"/>
            <a:ext cx="2346325" cy="7612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20000"/>
              </a:lnSpc>
            </a:pPr>
            <a:r>
              <a:rPr lang="en-US" altLang="es-MX" sz="1200" dirty="0">
                <a:latin typeface="Arial" panose="020B0604020202020204" pitchFamily="34" charset="0"/>
                <a:cs typeface="Arial" panose="020B0604020202020204" pitchFamily="34" charset="0"/>
              </a:rPr>
              <a:t>Lorem ipsum dolor sit amet, consectetur adipiscing elit. Praesent molestie efficitur est,</a:t>
            </a:r>
          </a:p>
        </p:txBody>
      </p:sp>
      <p:sp>
        <p:nvSpPr>
          <p:cNvPr id="17" name="TextBox 26">
            <a:extLst>
              <a:ext uri="{FF2B5EF4-FFF2-40B4-BE49-F238E27FC236}">
                <a16:creationId xmlns:a16="http://schemas.microsoft.com/office/drawing/2014/main" id="{6CD13DE3-5DEE-4A9A-9406-1E8E13E8603C}"/>
              </a:ext>
            </a:extLst>
          </p:cNvPr>
          <p:cNvSpPr txBox="1">
            <a:spLocks noChangeArrowheads="1"/>
          </p:cNvSpPr>
          <p:nvPr/>
        </p:nvSpPr>
        <p:spPr bwMode="auto">
          <a:xfrm>
            <a:off x="9794877" y="4905602"/>
            <a:ext cx="234632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dirty="0">
                <a:latin typeface="Arial" panose="020B0604020202020204" pitchFamily="34" charset="0"/>
                <a:cs typeface="Arial" panose="020B0604020202020204" pitchFamily="34" charset="0"/>
              </a:rPr>
              <a:t>Title</a:t>
            </a:r>
          </a:p>
        </p:txBody>
      </p:sp>
      <p:sp>
        <p:nvSpPr>
          <p:cNvPr id="18" name="TextBox 27">
            <a:extLst>
              <a:ext uri="{FF2B5EF4-FFF2-40B4-BE49-F238E27FC236}">
                <a16:creationId xmlns:a16="http://schemas.microsoft.com/office/drawing/2014/main" id="{9748AA6A-FB63-4987-AA7C-545B4FE18E33}"/>
              </a:ext>
            </a:extLst>
          </p:cNvPr>
          <p:cNvSpPr txBox="1">
            <a:spLocks noChangeArrowheads="1"/>
          </p:cNvSpPr>
          <p:nvPr/>
        </p:nvSpPr>
        <p:spPr bwMode="auto">
          <a:xfrm>
            <a:off x="9794877" y="5248502"/>
            <a:ext cx="2346325" cy="7612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20000"/>
              </a:lnSpc>
            </a:pPr>
            <a:r>
              <a:rPr lang="en-US" altLang="es-MX" sz="1200" dirty="0">
                <a:latin typeface="Arial" panose="020B0604020202020204" pitchFamily="34" charset="0"/>
                <a:cs typeface="Arial" panose="020B0604020202020204" pitchFamily="34" charset="0"/>
              </a:rPr>
              <a:t>Lorem ipsum dolor sit amet, consectetur adipiscing elit. Praesent molestie efficitur est,</a:t>
            </a:r>
          </a:p>
        </p:txBody>
      </p:sp>
    </p:spTree>
    <p:extLst>
      <p:ext uri="{BB962C8B-B14F-4D97-AF65-F5344CB8AC3E}">
        <p14:creationId xmlns:p14="http://schemas.microsoft.com/office/powerpoint/2010/main" val="219954098"/>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Freeform 46"/>
          <p:cNvSpPr>
            <a:spLocks noChangeArrowheads="1"/>
          </p:cNvSpPr>
          <p:nvPr/>
        </p:nvSpPr>
        <p:spPr bwMode="auto">
          <a:xfrm>
            <a:off x="7836694" y="2640807"/>
            <a:ext cx="649288" cy="752475"/>
          </a:xfrm>
          <a:custGeom>
            <a:avLst/>
            <a:gdLst>
              <a:gd name="G0" fmla="+- 206 0 0"/>
              <a:gd name="G1" fmla="+- 1 0 0"/>
              <a:gd name="G2" fmla="+- 1 0 0"/>
              <a:gd name="G3" fmla="+- 1 0 0"/>
              <a:gd name="G4" fmla="+- 206 0 0"/>
              <a:gd name="T0" fmla="*/ 0 w 1072"/>
              <a:gd name="T1" fmla="*/ 47 h 1252"/>
              <a:gd name="T2" fmla="*/ 42 w 1072"/>
              <a:gd name="T3" fmla="*/ 0 h 1252"/>
              <a:gd name="T4" fmla="*/ 242 w 1072"/>
              <a:gd name="T5" fmla="*/ 248 h 1252"/>
              <a:gd name="T6" fmla="*/ 188 w 1072"/>
              <a:gd name="T7" fmla="*/ 283 h 1252"/>
              <a:gd name="T8" fmla="*/ 0 w 1072"/>
              <a:gd name="T9" fmla="*/ 47 h 1252"/>
            </a:gdLst>
            <a:ahLst/>
            <a:cxnLst>
              <a:cxn ang="0">
                <a:pos x="T0" y="T1"/>
              </a:cxn>
              <a:cxn ang="0">
                <a:pos x="T2" y="T3"/>
              </a:cxn>
              <a:cxn ang="0">
                <a:pos x="T4" y="T5"/>
              </a:cxn>
              <a:cxn ang="0">
                <a:pos x="T6" y="T7"/>
              </a:cxn>
              <a:cxn ang="0">
                <a:pos x="T8" y="T9"/>
              </a:cxn>
            </a:cxnLst>
            <a:rect l="0" t="0" r="r" b="b"/>
            <a:pathLst>
              <a:path w="1072" h="1252">
                <a:moveTo>
                  <a:pt x="0" y="206"/>
                </a:moveTo>
                <a:lnTo>
                  <a:pt x="186" y="0"/>
                </a:lnTo>
                <a:lnTo>
                  <a:pt x="1071" y="1097"/>
                </a:lnTo>
                <a:lnTo>
                  <a:pt x="833" y="1251"/>
                </a:lnTo>
                <a:lnTo>
                  <a:pt x="0" y="206"/>
                </a:lnTo>
              </a:path>
            </a:pathLst>
          </a:custGeom>
          <a:solidFill>
            <a:schemeClr val="bg1">
              <a:lumMod val="65000"/>
            </a:schemeClr>
          </a:solidFill>
          <a:ln>
            <a:noFill/>
          </a:ln>
          <a:effectLst/>
        </p:spPr>
        <p:txBody>
          <a:bodyPr wrap="none" anchor="ctr"/>
          <a:lstStyle/>
          <a:p>
            <a:pPr defTabSz="914217">
              <a:defRPr/>
            </a:pPr>
            <a:endParaRPr lang="en-US" sz="900">
              <a:latin typeface="Calibri Light"/>
            </a:endParaRPr>
          </a:p>
        </p:txBody>
      </p:sp>
      <p:sp>
        <p:nvSpPr>
          <p:cNvPr id="62" name="Freeform 47"/>
          <p:cNvSpPr>
            <a:spLocks noChangeArrowheads="1"/>
          </p:cNvSpPr>
          <p:nvPr/>
        </p:nvSpPr>
        <p:spPr bwMode="auto">
          <a:xfrm>
            <a:off x="8689182" y="4349750"/>
            <a:ext cx="188119" cy="1138238"/>
          </a:xfrm>
          <a:custGeom>
            <a:avLst/>
            <a:gdLst>
              <a:gd name="G0" fmla="+- 1 0 0"/>
              <a:gd name="G1" fmla="+- 116 0 0"/>
              <a:gd name="G2" fmla="+- 1 0 0"/>
              <a:gd name="G3" fmla="+- 1 0 0"/>
              <a:gd name="G4" fmla="+- 1 0 0"/>
              <a:gd name="T0" fmla="*/ 7 w 317"/>
              <a:gd name="T1" fmla="*/ 427 h 1889"/>
              <a:gd name="T2" fmla="*/ 0 w 317"/>
              <a:gd name="T3" fmla="*/ 26 h 1889"/>
              <a:gd name="T4" fmla="*/ 64 w 317"/>
              <a:gd name="T5" fmla="*/ 0 h 1889"/>
              <a:gd name="T6" fmla="*/ 71 w 317"/>
              <a:gd name="T7" fmla="*/ 425 h 1889"/>
              <a:gd name="T8" fmla="*/ 7 w 317"/>
              <a:gd name="T9" fmla="*/ 427 h 1889"/>
            </a:gdLst>
            <a:ahLst/>
            <a:cxnLst>
              <a:cxn ang="0">
                <a:pos x="T0" y="T1"/>
              </a:cxn>
              <a:cxn ang="0">
                <a:pos x="T2" y="T3"/>
              </a:cxn>
              <a:cxn ang="0">
                <a:pos x="T4" y="T5"/>
              </a:cxn>
              <a:cxn ang="0">
                <a:pos x="T6" y="T7"/>
              </a:cxn>
              <a:cxn ang="0">
                <a:pos x="T8" y="T9"/>
              </a:cxn>
            </a:cxnLst>
            <a:rect l="0" t="0" r="r" b="b"/>
            <a:pathLst>
              <a:path w="317" h="1889">
                <a:moveTo>
                  <a:pt x="32" y="1888"/>
                </a:moveTo>
                <a:lnTo>
                  <a:pt x="0" y="116"/>
                </a:lnTo>
                <a:lnTo>
                  <a:pt x="284" y="0"/>
                </a:lnTo>
                <a:lnTo>
                  <a:pt x="316" y="1880"/>
                </a:lnTo>
                <a:lnTo>
                  <a:pt x="32" y="1888"/>
                </a:lnTo>
              </a:path>
            </a:pathLst>
          </a:custGeom>
          <a:solidFill>
            <a:schemeClr val="bg1">
              <a:lumMod val="65000"/>
            </a:schemeClr>
          </a:solidFill>
          <a:ln>
            <a:noFill/>
          </a:ln>
          <a:effectLst/>
        </p:spPr>
        <p:txBody>
          <a:bodyPr wrap="none" anchor="ctr"/>
          <a:lstStyle/>
          <a:p>
            <a:pPr defTabSz="914217">
              <a:defRPr/>
            </a:pPr>
            <a:endParaRPr lang="en-US" sz="900">
              <a:latin typeface="Calibri Light"/>
            </a:endParaRPr>
          </a:p>
        </p:txBody>
      </p:sp>
      <p:sp>
        <p:nvSpPr>
          <p:cNvPr id="63" name="Freeform 48"/>
          <p:cNvSpPr>
            <a:spLocks noChangeArrowheads="1"/>
          </p:cNvSpPr>
          <p:nvPr/>
        </p:nvSpPr>
        <p:spPr bwMode="auto">
          <a:xfrm>
            <a:off x="9249569" y="3915569"/>
            <a:ext cx="659606" cy="235744"/>
          </a:xfrm>
          <a:custGeom>
            <a:avLst/>
            <a:gdLst>
              <a:gd name="G0" fmla="+- 1 0 0"/>
              <a:gd name="G1" fmla="+- 281 0 0"/>
              <a:gd name="G2" fmla="+- 1 0 0"/>
              <a:gd name="G3" fmla="+- 1 0 0"/>
              <a:gd name="G4" fmla="+- 1 0 0"/>
              <a:gd name="T0" fmla="*/ 239 w 1089"/>
              <a:gd name="T1" fmla="*/ 89 h 398"/>
              <a:gd name="T2" fmla="*/ 0 w 1089"/>
              <a:gd name="T3" fmla="*/ 63 h 398"/>
              <a:gd name="T4" fmla="*/ 7 w 1089"/>
              <a:gd name="T5" fmla="*/ 0 h 398"/>
              <a:gd name="T6" fmla="*/ 246 w 1089"/>
              <a:gd name="T7" fmla="*/ 26 h 398"/>
              <a:gd name="T8" fmla="*/ 239 w 1089"/>
              <a:gd name="T9" fmla="*/ 89 h 398"/>
            </a:gdLst>
            <a:ahLst/>
            <a:cxnLst>
              <a:cxn ang="0">
                <a:pos x="T0" y="T1"/>
              </a:cxn>
              <a:cxn ang="0">
                <a:pos x="T2" y="T3"/>
              </a:cxn>
              <a:cxn ang="0">
                <a:pos x="T4" y="T5"/>
              </a:cxn>
              <a:cxn ang="0">
                <a:pos x="T6" y="T7"/>
              </a:cxn>
              <a:cxn ang="0">
                <a:pos x="T8" y="T9"/>
              </a:cxn>
            </a:cxnLst>
            <a:rect l="0" t="0" r="r" b="b"/>
            <a:pathLst>
              <a:path w="1089" h="398">
                <a:moveTo>
                  <a:pt x="1056" y="397"/>
                </a:moveTo>
                <a:lnTo>
                  <a:pt x="0" y="281"/>
                </a:lnTo>
                <a:lnTo>
                  <a:pt x="31" y="0"/>
                </a:lnTo>
                <a:lnTo>
                  <a:pt x="1088" y="116"/>
                </a:lnTo>
                <a:lnTo>
                  <a:pt x="1056" y="397"/>
                </a:lnTo>
              </a:path>
            </a:pathLst>
          </a:custGeom>
          <a:solidFill>
            <a:schemeClr val="bg1">
              <a:lumMod val="65000"/>
            </a:schemeClr>
          </a:solidFill>
          <a:ln>
            <a:noFill/>
          </a:ln>
          <a:effectLst/>
        </p:spPr>
        <p:txBody>
          <a:bodyPr wrap="none" anchor="ctr"/>
          <a:lstStyle/>
          <a:p>
            <a:pPr defTabSz="914217">
              <a:defRPr/>
            </a:pPr>
            <a:endParaRPr lang="en-US" sz="900">
              <a:latin typeface="Calibri Light"/>
            </a:endParaRPr>
          </a:p>
        </p:txBody>
      </p:sp>
      <p:sp>
        <p:nvSpPr>
          <p:cNvPr id="64" name="Freeform 49"/>
          <p:cNvSpPr>
            <a:spLocks noChangeArrowheads="1"/>
          </p:cNvSpPr>
          <p:nvPr/>
        </p:nvSpPr>
        <p:spPr bwMode="auto">
          <a:xfrm>
            <a:off x="9042400" y="2690019"/>
            <a:ext cx="929482" cy="931863"/>
          </a:xfrm>
          <a:custGeom>
            <a:avLst/>
            <a:gdLst>
              <a:gd name="G0" fmla="+- 1 0 0"/>
              <a:gd name="G1" fmla="+- 1349 0 0"/>
              <a:gd name="G2" fmla="+- 1 0 0"/>
              <a:gd name="G3" fmla="+- 1 0 0"/>
              <a:gd name="G4" fmla="+- 1 0 0"/>
              <a:gd name="T0" fmla="*/ 47 w 1527"/>
              <a:gd name="T1" fmla="*/ 350 h 1547"/>
              <a:gd name="T2" fmla="*/ 0 w 1527"/>
              <a:gd name="T3" fmla="*/ 305 h 1547"/>
              <a:gd name="T4" fmla="*/ 303 w 1527"/>
              <a:gd name="T5" fmla="*/ 0 h 1547"/>
              <a:gd name="T6" fmla="*/ 345 w 1527"/>
              <a:gd name="T7" fmla="*/ 49 h 1547"/>
              <a:gd name="T8" fmla="*/ 47 w 1527"/>
              <a:gd name="T9" fmla="*/ 350 h 1547"/>
            </a:gdLst>
            <a:ahLst/>
            <a:cxnLst>
              <a:cxn ang="0">
                <a:pos x="T0" y="T1"/>
              </a:cxn>
              <a:cxn ang="0">
                <a:pos x="T2" y="T3"/>
              </a:cxn>
              <a:cxn ang="0">
                <a:pos x="T4" y="T5"/>
              </a:cxn>
              <a:cxn ang="0">
                <a:pos x="T6" y="T7"/>
              </a:cxn>
              <a:cxn ang="0">
                <a:pos x="T8" y="T9"/>
              </a:cxn>
            </a:cxnLst>
            <a:rect l="0" t="0" r="r" b="b"/>
            <a:pathLst>
              <a:path w="1527" h="1547">
                <a:moveTo>
                  <a:pt x="209" y="1546"/>
                </a:moveTo>
                <a:lnTo>
                  <a:pt x="0" y="1349"/>
                </a:lnTo>
                <a:lnTo>
                  <a:pt x="1341" y="0"/>
                </a:lnTo>
                <a:lnTo>
                  <a:pt x="1526" y="217"/>
                </a:lnTo>
                <a:lnTo>
                  <a:pt x="209" y="1546"/>
                </a:lnTo>
              </a:path>
            </a:pathLst>
          </a:custGeom>
          <a:solidFill>
            <a:schemeClr val="bg1">
              <a:lumMod val="65000"/>
            </a:schemeClr>
          </a:solidFill>
          <a:ln>
            <a:noFill/>
          </a:ln>
          <a:effectLst/>
        </p:spPr>
        <p:txBody>
          <a:bodyPr wrap="none" anchor="ctr"/>
          <a:lstStyle/>
          <a:p>
            <a:pPr defTabSz="914217">
              <a:defRPr/>
            </a:pPr>
            <a:endParaRPr lang="en-US" sz="900">
              <a:latin typeface="Calibri Light"/>
            </a:endParaRPr>
          </a:p>
        </p:txBody>
      </p:sp>
      <p:sp>
        <p:nvSpPr>
          <p:cNvPr id="65" name="Freeform 50"/>
          <p:cNvSpPr>
            <a:spLocks noChangeArrowheads="1"/>
          </p:cNvSpPr>
          <p:nvPr/>
        </p:nvSpPr>
        <p:spPr bwMode="auto">
          <a:xfrm>
            <a:off x="7575550" y="4089400"/>
            <a:ext cx="616744" cy="439738"/>
          </a:xfrm>
          <a:custGeom>
            <a:avLst/>
            <a:gdLst>
              <a:gd name="G0" fmla="+- 1 0 0"/>
              <a:gd name="G1" fmla="+- 1 0 0"/>
              <a:gd name="G2" fmla="+- 485 0 0"/>
              <a:gd name="G3" fmla="+- 1 0 0"/>
              <a:gd name="G4" fmla="+- 1 0 0"/>
              <a:gd name="T0" fmla="*/ 230 w 1019"/>
              <a:gd name="T1" fmla="*/ 56 h 735"/>
              <a:gd name="T2" fmla="*/ 32 w 1019"/>
              <a:gd name="T3" fmla="*/ 166 h 735"/>
              <a:gd name="T4" fmla="*/ 0 w 1019"/>
              <a:gd name="T5" fmla="*/ 110 h 735"/>
              <a:gd name="T6" fmla="*/ 198 w 1019"/>
              <a:gd name="T7" fmla="*/ 0 h 735"/>
              <a:gd name="T8" fmla="*/ 230 w 1019"/>
              <a:gd name="T9" fmla="*/ 56 h 735"/>
            </a:gdLst>
            <a:ahLst/>
            <a:cxnLst>
              <a:cxn ang="0">
                <a:pos x="T0" y="T1"/>
              </a:cxn>
              <a:cxn ang="0">
                <a:pos x="T2" y="T3"/>
              </a:cxn>
              <a:cxn ang="0">
                <a:pos x="T4" y="T5"/>
              </a:cxn>
              <a:cxn ang="0">
                <a:pos x="T6" y="T7"/>
              </a:cxn>
              <a:cxn ang="0">
                <a:pos x="T8" y="T9"/>
              </a:cxn>
            </a:cxnLst>
            <a:rect l="0" t="0" r="r" b="b"/>
            <a:pathLst>
              <a:path w="1019" h="735">
                <a:moveTo>
                  <a:pt x="1018" y="250"/>
                </a:moveTo>
                <a:lnTo>
                  <a:pt x="142" y="734"/>
                </a:lnTo>
                <a:lnTo>
                  <a:pt x="0" y="485"/>
                </a:lnTo>
                <a:lnTo>
                  <a:pt x="879" y="0"/>
                </a:lnTo>
                <a:lnTo>
                  <a:pt x="1018" y="250"/>
                </a:lnTo>
              </a:path>
            </a:pathLst>
          </a:custGeom>
          <a:solidFill>
            <a:schemeClr val="bg1">
              <a:lumMod val="65000"/>
            </a:schemeClr>
          </a:solidFill>
          <a:ln>
            <a:noFill/>
          </a:ln>
          <a:effectLst/>
        </p:spPr>
        <p:txBody>
          <a:bodyPr wrap="none" anchor="ctr"/>
          <a:lstStyle/>
          <a:p>
            <a:pPr defTabSz="914217">
              <a:defRPr/>
            </a:pPr>
            <a:endParaRPr lang="en-US" sz="900">
              <a:latin typeface="Calibri Light"/>
            </a:endParaRPr>
          </a:p>
        </p:txBody>
      </p:sp>
      <p:sp>
        <p:nvSpPr>
          <p:cNvPr id="38918" name="Freeform 51"/>
          <p:cNvSpPr>
            <a:spLocks noChangeArrowheads="1"/>
          </p:cNvSpPr>
          <p:nvPr/>
        </p:nvSpPr>
        <p:spPr bwMode="auto">
          <a:xfrm>
            <a:off x="7092157" y="1725613"/>
            <a:ext cx="1361281" cy="1336675"/>
          </a:xfrm>
          <a:custGeom>
            <a:avLst/>
            <a:gdLst>
              <a:gd name="T0" fmla="*/ 233867 w 2235"/>
              <a:gd name="T1" fmla="*/ 39828 h 2215"/>
              <a:gd name="T2" fmla="*/ 233867 w 2235"/>
              <a:gd name="T3" fmla="*/ 39828 h 2215"/>
              <a:gd name="T4" fmla="*/ 574922 w 2235"/>
              <a:gd name="T5" fmla="*/ 229314 h 2215"/>
              <a:gd name="T6" fmla="*/ 381251 w 2235"/>
              <a:gd name="T7" fmla="*/ 564837 h 2215"/>
              <a:gd name="T8" fmla="*/ 40196 w 2235"/>
              <a:gd name="T9" fmla="*/ 374144 h 2215"/>
              <a:gd name="T10" fmla="*/ 233867 w 2235"/>
              <a:gd name="T11" fmla="*/ 39828 h 221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235" h="2215">
                <a:moveTo>
                  <a:pt x="850" y="148"/>
                </a:moveTo>
                <a:lnTo>
                  <a:pt x="850" y="148"/>
                </a:lnTo>
                <a:cubicBezTo>
                  <a:pt x="1384" y="0"/>
                  <a:pt x="1938" y="313"/>
                  <a:pt x="2086" y="841"/>
                </a:cubicBezTo>
                <a:cubicBezTo>
                  <a:pt x="2234" y="1372"/>
                  <a:pt x="1920" y="1921"/>
                  <a:pt x="1384" y="2068"/>
                </a:cubicBezTo>
                <a:cubicBezTo>
                  <a:pt x="850" y="2214"/>
                  <a:pt x="295" y="1903"/>
                  <a:pt x="147" y="1372"/>
                </a:cubicBezTo>
                <a:cubicBezTo>
                  <a:pt x="0" y="841"/>
                  <a:pt x="313" y="293"/>
                  <a:pt x="850" y="148"/>
                </a:cubicBezTo>
              </a:path>
            </a:pathLst>
          </a:custGeom>
          <a:solidFill>
            <a:srgbClr val="0998AC"/>
          </a:solidFill>
          <a:ln>
            <a:noFill/>
          </a:ln>
        </p:spPr>
        <p:txBody>
          <a:bodyPr wrap="none" anchor="ctr"/>
          <a:lstStyle/>
          <a:p>
            <a:endParaRPr lang="es-MX" sz="900"/>
          </a:p>
        </p:txBody>
      </p:sp>
      <p:sp>
        <p:nvSpPr>
          <p:cNvPr id="38919" name="Freeform 52"/>
          <p:cNvSpPr>
            <a:spLocks noChangeArrowheads="1"/>
          </p:cNvSpPr>
          <p:nvPr/>
        </p:nvSpPr>
        <p:spPr bwMode="auto">
          <a:xfrm>
            <a:off x="9659144" y="2374900"/>
            <a:ext cx="631031" cy="619125"/>
          </a:xfrm>
          <a:custGeom>
            <a:avLst/>
            <a:gdLst>
              <a:gd name="T0" fmla="*/ 0 w 1040"/>
              <a:gd name="T1" fmla="*/ 140588 h 1031"/>
              <a:gd name="T2" fmla="*/ 0 w 1040"/>
              <a:gd name="T3" fmla="*/ 140588 h 1031"/>
              <a:gd name="T4" fmla="*/ 141823 w 1040"/>
              <a:gd name="T5" fmla="*/ 0 h 1031"/>
              <a:gd name="T6" fmla="*/ 284859 w 1040"/>
              <a:gd name="T7" fmla="*/ 140588 h 1031"/>
              <a:gd name="T8" fmla="*/ 141823 w 1040"/>
              <a:gd name="T9" fmla="*/ 279974 h 1031"/>
              <a:gd name="T10" fmla="*/ 0 w 1040"/>
              <a:gd name="T11" fmla="*/ 140588 h 103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40" h="1031">
                <a:moveTo>
                  <a:pt x="0" y="517"/>
                </a:moveTo>
                <a:lnTo>
                  <a:pt x="0" y="517"/>
                </a:lnTo>
                <a:cubicBezTo>
                  <a:pt x="0" y="230"/>
                  <a:pt x="232" y="0"/>
                  <a:pt x="519" y="0"/>
                </a:cubicBezTo>
                <a:cubicBezTo>
                  <a:pt x="807" y="0"/>
                  <a:pt x="1039" y="230"/>
                  <a:pt x="1039" y="517"/>
                </a:cubicBezTo>
                <a:cubicBezTo>
                  <a:pt x="1039" y="801"/>
                  <a:pt x="807" y="1030"/>
                  <a:pt x="519" y="1030"/>
                </a:cubicBezTo>
                <a:cubicBezTo>
                  <a:pt x="232" y="1030"/>
                  <a:pt x="0" y="801"/>
                  <a:pt x="0" y="517"/>
                </a:cubicBezTo>
              </a:path>
            </a:pathLst>
          </a:custGeom>
          <a:solidFill>
            <a:srgbClr val="8F067E"/>
          </a:solidFill>
          <a:ln>
            <a:noFill/>
          </a:ln>
        </p:spPr>
        <p:txBody>
          <a:bodyPr wrap="none" anchor="ctr"/>
          <a:lstStyle/>
          <a:p>
            <a:endParaRPr lang="es-MX" sz="900"/>
          </a:p>
        </p:txBody>
      </p:sp>
      <p:sp>
        <p:nvSpPr>
          <p:cNvPr id="68" name="Freeform 53"/>
          <p:cNvSpPr>
            <a:spLocks noChangeArrowheads="1"/>
          </p:cNvSpPr>
          <p:nvPr/>
        </p:nvSpPr>
        <p:spPr bwMode="auto">
          <a:xfrm>
            <a:off x="6811963" y="4170363"/>
            <a:ext cx="872332" cy="855663"/>
          </a:xfrm>
          <a:custGeom>
            <a:avLst/>
            <a:gdLst>
              <a:gd name="G0" fmla="+- 1 0 0"/>
              <a:gd name="G1" fmla="+- 1 0 0"/>
              <a:gd name="G2" fmla="+- 1 0 0"/>
              <a:gd name="G3" fmla="+- 1 0 0"/>
              <a:gd name="G4" fmla="+- 1 0 0"/>
              <a:gd name="G5" fmla="+- 420 0 0"/>
              <a:gd name="G6" fmla="*/ 1 35987 45568"/>
              <a:gd name="G7" fmla="*/ 1 35987 55552"/>
              <a:gd name="G8" fmla="*/ G7 1 180"/>
              <a:gd name="G9" fmla="*/ G6 1 G8"/>
              <a:gd name="G10" fmla="+- 1 0 0"/>
              <a:gd name="G11" fmla="+- 1 0 0"/>
              <a:gd name="G12" fmla="+- 1 0 0"/>
              <a:gd name="G13" fmla="+- 1 0 0"/>
              <a:gd name="G14" fmla="+- 1 0 0"/>
              <a:gd name="G15" fmla="+- 1 0 0"/>
              <a:gd name="G16" fmla="+- 1 0 0"/>
              <a:gd name="T0" fmla="*/ 180 w 1431"/>
              <a:gd name="T1" fmla="*/ 311 h 1420"/>
              <a:gd name="T2" fmla="*/ 180 w 1431"/>
              <a:gd name="T3" fmla="*/ 311 h 1420"/>
              <a:gd name="T4" fmla="*/ 10 w 1431"/>
              <a:gd name="T5" fmla="*/ 178 h 1420"/>
              <a:gd name="T6" fmla="*/ 144 w 1431"/>
              <a:gd name="T7" fmla="*/ 10 h 1420"/>
              <a:gd name="T8" fmla="*/ 314 w 1431"/>
              <a:gd name="T9" fmla="*/ 142 h 1420"/>
              <a:gd name="T10" fmla="*/ 180 w 1431"/>
              <a:gd name="T11" fmla="*/ 311 h 1420"/>
            </a:gdLst>
            <a:ahLst/>
            <a:cxnLst>
              <a:cxn ang="0">
                <a:pos x="T0" y="T1"/>
              </a:cxn>
              <a:cxn ang="0">
                <a:pos x="T2" y="T3"/>
              </a:cxn>
              <a:cxn ang="0">
                <a:pos x="T4" y="T5"/>
              </a:cxn>
              <a:cxn ang="0">
                <a:pos x="T6" y="T7"/>
              </a:cxn>
              <a:cxn ang="0">
                <a:pos x="T8" y="T9"/>
              </a:cxn>
              <a:cxn ang="0">
                <a:pos x="T10" y="T11"/>
              </a:cxn>
            </a:cxnLst>
            <a:rect l="0" t="0" r="r" b="b"/>
            <a:pathLst>
              <a:path w="1431" h="1420">
                <a:moveTo>
                  <a:pt x="795" y="1375"/>
                </a:moveTo>
                <a:lnTo>
                  <a:pt x="795" y="1375"/>
                </a:lnTo>
                <a:cubicBezTo>
                  <a:pt x="424" y="1419"/>
                  <a:pt x="87" y="1155"/>
                  <a:pt x="44" y="786"/>
                </a:cubicBezTo>
                <a:cubicBezTo>
                  <a:pt x="0" y="420"/>
                  <a:pt x="264" y="87"/>
                  <a:pt x="635" y="43"/>
                </a:cubicBezTo>
                <a:cubicBezTo>
                  <a:pt x="1007" y="0"/>
                  <a:pt x="1343" y="264"/>
                  <a:pt x="1387" y="629"/>
                </a:cubicBezTo>
                <a:cubicBezTo>
                  <a:pt x="1430" y="998"/>
                  <a:pt x="1166" y="1331"/>
                  <a:pt x="795" y="1375"/>
                </a:cubicBezTo>
              </a:path>
            </a:pathLst>
          </a:custGeom>
          <a:solidFill>
            <a:srgbClr val="6A057C"/>
          </a:solidFill>
          <a:ln>
            <a:noFill/>
          </a:ln>
          <a:effectLst/>
        </p:spPr>
        <p:txBody>
          <a:bodyPr wrap="none" anchor="ctr"/>
          <a:lstStyle/>
          <a:p>
            <a:pPr defTabSz="914217">
              <a:defRPr/>
            </a:pPr>
            <a:endParaRPr lang="en-US" sz="900">
              <a:latin typeface="Calibri Light"/>
            </a:endParaRPr>
          </a:p>
        </p:txBody>
      </p:sp>
      <p:sp>
        <p:nvSpPr>
          <p:cNvPr id="69" name="Freeform 54"/>
          <p:cNvSpPr>
            <a:spLocks noChangeArrowheads="1"/>
          </p:cNvSpPr>
          <p:nvPr/>
        </p:nvSpPr>
        <p:spPr bwMode="auto">
          <a:xfrm>
            <a:off x="8515350" y="5319713"/>
            <a:ext cx="635794" cy="624682"/>
          </a:xfrm>
          <a:custGeom>
            <a:avLst/>
            <a:gdLst>
              <a:gd name="G0" fmla="+- 519 0 0"/>
              <a:gd name="G1" fmla="+- 519 0 0"/>
              <a:gd name="G2" fmla="+- 232 0 0"/>
              <a:gd name="G3" fmla="+- 1 0 0"/>
              <a:gd name="G4" fmla="*/ 1 0 0"/>
              <a:gd name="G5" fmla="*/ 1 0 0"/>
              <a:gd name="G6" fmla="cos G4 G5"/>
              <a:gd name="G7" fmla="+- 1 0 0"/>
              <a:gd name="G8" fmla="+- 1 0 0"/>
              <a:gd name="G9" fmla="+- 1 0 0"/>
              <a:gd name="G10" fmla="+- 1 0 0"/>
              <a:gd name="G11" fmla="+- 1 0 0"/>
              <a:gd name="G12" fmla="*/ 1 0 0"/>
              <a:gd name="T0" fmla="*/ 1039 256 1"/>
              <a:gd name="T1" fmla="*/ 0 256 1"/>
              <a:gd name="G13" fmla="+- 0 T0 T1"/>
              <a:gd name="G14" fmla="cos G12 G13"/>
              <a:gd name="G15" fmla="+- 1 0 0"/>
              <a:gd name="G16" fmla="+- 807 0 0"/>
              <a:gd name="G17" fmla="+- 519 0 0"/>
              <a:gd name="T2" fmla="*/ 0 w 1048"/>
              <a:gd name="T3" fmla="*/ 117 h 1040"/>
              <a:gd name="T4" fmla="*/ 0 w 1048"/>
              <a:gd name="T5" fmla="*/ 117 h 1040"/>
              <a:gd name="T6" fmla="*/ 118 w 1048"/>
              <a:gd name="T7" fmla="*/ 0 h 1040"/>
              <a:gd name="T8" fmla="*/ 237 w 1048"/>
              <a:gd name="T9" fmla="*/ 117 h 1040"/>
              <a:gd name="T10" fmla="*/ 118 w 1048"/>
              <a:gd name="T11" fmla="*/ 235 h 1040"/>
              <a:gd name="T12" fmla="*/ 0 w 1048"/>
              <a:gd name="T13" fmla="*/ 117 h 1040"/>
            </a:gdLst>
            <a:ahLst/>
            <a:cxnLst>
              <a:cxn ang="0">
                <a:pos x="T2" y="T3"/>
              </a:cxn>
              <a:cxn ang="0">
                <a:pos x="T4" y="T5"/>
              </a:cxn>
              <a:cxn ang="0">
                <a:pos x="T6" y="T7"/>
              </a:cxn>
              <a:cxn ang="0">
                <a:pos x="T8" y="T9"/>
              </a:cxn>
              <a:cxn ang="0">
                <a:pos x="T10" y="T11"/>
              </a:cxn>
              <a:cxn ang="0">
                <a:pos x="T12" y="T13"/>
              </a:cxn>
            </a:cxnLst>
            <a:rect l="0" t="0" r="r" b="b"/>
            <a:pathLst>
              <a:path w="1048" h="1040">
                <a:moveTo>
                  <a:pt x="0" y="519"/>
                </a:moveTo>
                <a:lnTo>
                  <a:pt x="0" y="519"/>
                </a:lnTo>
                <a:cubicBezTo>
                  <a:pt x="0" y="232"/>
                  <a:pt x="235" y="0"/>
                  <a:pt x="522" y="0"/>
                </a:cubicBezTo>
                <a:cubicBezTo>
                  <a:pt x="812" y="0"/>
                  <a:pt x="1047" y="232"/>
                  <a:pt x="1047" y="519"/>
                </a:cubicBezTo>
                <a:cubicBezTo>
                  <a:pt x="1047" y="807"/>
                  <a:pt x="812" y="1039"/>
                  <a:pt x="522" y="1039"/>
                </a:cubicBezTo>
                <a:cubicBezTo>
                  <a:pt x="235" y="1039"/>
                  <a:pt x="0" y="807"/>
                  <a:pt x="0" y="519"/>
                </a:cubicBezTo>
              </a:path>
            </a:pathLst>
          </a:custGeom>
          <a:solidFill>
            <a:srgbClr val="FFD702"/>
          </a:solidFill>
          <a:ln>
            <a:noFill/>
          </a:ln>
          <a:effectLst/>
        </p:spPr>
        <p:txBody>
          <a:bodyPr wrap="none" anchor="ctr"/>
          <a:lstStyle/>
          <a:p>
            <a:pPr defTabSz="914217">
              <a:defRPr/>
            </a:pPr>
            <a:endParaRPr lang="en-US" sz="900">
              <a:latin typeface="Calibri Light"/>
            </a:endParaRPr>
          </a:p>
        </p:txBody>
      </p:sp>
      <p:sp>
        <p:nvSpPr>
          <p:cNvPr id="70" name="Freeform 55"/>
          <p:cNvSpPr>
            <a:spLocks noChangeArrowheads="1"/>
          </p:cNvSpPr>
          <p:nvPr/>
        </p:nvSpPr>
        <p:spPr bwMode="auto">
          <a:xfrm>
            <a:off x="9876632" y="3719513"/>
            <a:ext cx="823119" cy="807244"/>
          </a:xfrm>
          <a:custGeom>
            <a:avLst/>
            <a:gdLst>
              <a:gd name="G0" fmla="+- 670 0 0"/>
              <a:gd name="G1" fmla="+- 670 0 0"/>
              <a:gd name="G2" fmla="+- 302 0 0"/>
              <a:gd name="G3" fmla="+- 1 0 0"/>
              <a:gd name="G4" fmla="+- 1 0 0"/>
              <a:gd name="G5" fmla="+- 1 0 0"/>
              <a:gd name="G6" fmla="+- 1 0 0"/>
              <a:gd name="G7" fmla="+- 1 0 0"/>
              <a:gd name="G8" fmla="+- 1 0 0"/>
              <a:gd name="G9" fmla="+- 1 0 0"/>
              <a:gd name="G10" fmla="+- 1 0 0"/>
              <a:gd name="G11" fmla="+- 1 0 0"/>
              <a:gd name="G12" fmla="+- 1042 0 0"/>
              <a:gd name="G13" fmla="+- 670 0 0"/>
              <a:gd name="T0" fmla="*/ 0 w 1353"/>
              <a:gd name="T1" fmla="*/ 151 h 1342"/>
              <a:gd name="T2" fmla="*/ 0 w 1353"/>
              <a:gd name="T3" fmla="*/ 151 h 1342"/>
              <a:gd name="T4" fmla="*/ 153 w 1353"/>
              <a:gd name="T5" fmla="*/ 0 h 1342"/>
              <a:gd name="T6" fmla="*/ 306 w 1353"/>
              <a:gd name="T7" fmla="*/ 151 h 1342"/>
              <a:gd name="T8" fmla="*/ 153 w 1353"/>
              <a:gd name="T9" fmla="*/ 303 h 1342"/>
              <a:gd name="T10" fmla="*/ 0 w 1353"/>
              <a:gd name="T11" fmla="*/ 151 h 1342"/>
            </a:gdLst>
            <a:ahLst/>
            <a:cxnLst>
              <a:cxn ang="0">
                <a:pos x="T0" y="T1"/>
              </a:cxn>
              <a:cxn ang="0">
                <a:pos x="T2" y="T3"/>
              </a:cxn>
              <a:cxn ang="0">
                <a:pos x="T4" y="T5"/>
              </a:cxn>
              <a:cxn ang="0">
                <a:pos x="T6" y="T7"/>
              </a:cxn>
              <a:cxn ang="0">
                <a:pos x="T8" y="T9"/>
              </a:cxn>
              <a:cxn ang="0">
                <a:pos x="T10" y="T11"/>
              </a:cxn>
            </a:cxnLst>
            <a:rect l="0" t="0" r="r" b="b"/>
            <a:pathLst>
              <a:path w="1353" h="1342">
                <a:moveTo>
                  <a:pt x="0" y="670"/>
                </a:moveTo>
                <a:lnTo>
                  <a:pt x="0" y="670"/>
                </a:lnTo>
                <a:cubicBezTo>
                  <a:pt x="0" y="302"/>
                  <a:pt x="302" y="0"/>
                  <a:pt x="676" y="0"/>
                </a:cubicBezTo>
                <a:cubicBezTo>
                  <a:pt x="1047" y="0"/>
                  <a:pt x="1352" y="302"/>
                  <a:pt x="1352" y="670"/>
                </a:cubicBezTo>
                <a:cubicBezTo>
                  <a:pt x="1352" y="1042"/>
                  <a:pt x="1047" y="1341"/>
                  <a:pt x="676" y="1341"/>
                </a:cubicBezTo>
                <a:cubicBezTo>
                  <a:pt x="302" y="1341"/>
                  <a:pt x="0" y="1042"/>
                  <a:pt x="0" y="670"/>
                </a:cubicBezTo>
              </a:path>
            </a:pathLst>
          </a:custGeom>
          <a:solidFill>
            <a:srgbClr val="6A057C"/>
          </a:solidFill>
          <a:ln>
            <a:noFill/>
          </a:ln>
          <a:effectLst/>
        </p:spPr>
        <p:txBody>
          <a:bodyPr wrap="none" anchor="ctr"/>
          <a:lstStyle/>
          <a:p>
            <a:pPr defTabSz="914217">
              <a:defRPr/>
            </a:pPr>
            <a:endParaRPr lang="en-US" sz="900">
              <a:latin typeface="Calibri Light"/>
            </a:endParaRPr>
          </a:p>
        </p:txBody>
      </p:sp>
      <p:sp>
        <p:nvSpPr>
          <p:cNvPr id="71" name="Freeform 56"/>
          <p:cNvSpPr>
            <a:spLocks noChangeArrowheads="1"/>
          </p:cNvSpPr>
          <p:nvPr/>
        </p:nvSpPr>
        <p:spPr bwMode="auto">
          <a:xfrm>
            <a:off x="7988300" y="3173413"/>
            <a:ext cx="1458913" cy="1434307"/>
          </a:xfrm>
          <a:custGeom>
            <a:avLst/>
            <a:gdLst>
              <a:gd name="G0" fmla="+- 1187 0 0"/>
              <a:gd name="G1" fmla="+- 1187 0 0"/>
              <a:gd name="G2" fmla="+- 531 0 0"/>
              <a:gd name="G3" fmla="+- 1 0 0"/>
              <a:gd name="G4" fmla="+- 1 0 0"/>
              <a:gd name="G5" fmla="+- 1 0 0"/>
              <a:gd name="G6" fmla="+- 1 0 0"/>
              <a:gd name="G7" fmla="+- 1 0 0"/>
              <a:gd name="G8" fmla="+- 1 0 0"/>
              <a:gd name="G9" fmla="+- 1 0 0"/>
              <a:gd name="G10" fmla="+- 1 0 0"/>
              <a:gd name="G11" fmla="+- 1 0 0"/>
              <a:gd name="G12" fmla="+- 1843 0 0"/>
              <a:gd name="G13" fmla="+- 1187 0 0"/>
              <a:gd name="T0" fmla="*/ 0 w 2395"/>
              <a:gd name="T1" fmla="*/ 269 h 2375"/>
              <a:gd name="T2" fmla="*/ 0 w 2395"/>
              <a:gd name="T3" fmla="*/ 269 h 2375"/>
              <a:gd name="T4" fmla="*/ 271 w 2395"/>
              <a:gd name="T5" fmla="*/ 0 h 2375"/>
              <a:gd name="T6" fmla="*/ 542 w 2395"/>
              <a:gd name="T7" fmla="*/ 269 h 2375"/>
              <a:gd name="T8" fmla="*/ 271 w 2395"/>
              <a:gd name="T9" fmla="*/ 538 h 2375"/>
              <a:gd name="T10" fmla="*/ 0 w 2395"/>
              <a:gd name="T11" fmla="*/ 269 h 2375"/>
            </a:gdLst>
            <a:ahLst/>
            <a:cxnLst>
              <a:cxn ang="0">
                <a:pos x="T0" y="T1"/>
              </a:cxn>
              <a:cxn ang="0">
                <a:pos x="T2" y="T3"/>
              </a:cxn>
              <a:cxn ang="0">
                <a:pos x="T4" y="T5"/>
              </a:cxn>
              <a:cxn ang="0">
                <a:pos x="T6" y="T7"/>
              </a:cxn>
              <a:cxn ang="0">
                <a:pos x="T8" y="T9"/>
              </a:cxn>
              <a:cxn ang="0">
                <a:pos x="T10" y="T11"/>
              </a:cxn>
            </a:cxnLst>
            <a:rect l="0" t="0" r="r" b="b"/>
            <a:pathLst>
              <a:path w="2395" h="2375">
                <a:moveTo>
                  <a:pt x="0" y="1187"/>
                </a:moveTo>
                <a:lnTo>
                  <a:pt x="0" y="1187"/>
                </a:lnTo>
                <a:cubicBezTo>
                  <a:pt x="0" y="531"/>
                  <a:pt x="537" y="0"/>
                  <a:pt x="1196" y="0"/>
                </a:cubicBezTo>
                <a:cubicBezTo>
                  <a:pt x="1857" y="0"/>
                  <a:pt x="2394" y="531"/>
                  <a:pt x="2394" y="1187"/>
                </a:cubicBezTo>
                <a:cubicBezTo>
                  <a:pt x="2394" y="1843"/>
                  <a:pt x="1857" y="2374"/>
                  <a:pt x="1196" y="2374"/>
                </a:cubicBezTo>
                <a:cubicBezTo>
                  <a:pt x="537" y="2374"/>
                  <a:pt x="0" y="1843"/>
                  <a:pt x="0" y="1187"/>
                </a:cubicBezTo>
              </a:path>
            </a:pathLst>
          </a:custGeom>
          <a:solidFill>
            <a:schemeClr val="accent3"/>
          </a:solidFill>
          <a:ln>
            <a:noFill/>
          </a:ln>
          <a:effectLst/>
        </p:spPr>
        <p:txBody>
          <a:bodyPr wrap="none" anchor="ctr"/>
          <a:lstStyle/>
          <a:p>
            <a:pPr defTabSz="914217">
              <a:defRPr/>
            </a:pPr>
            <a:endParaRPr lang="en-US" sz="900">
              <a:latin typeface="Calibri Light"/>
            </a:endParaRPr>
          </a:p>
        </p:txBody>
      </p:sp>
      <p:sp>
        <p:nvSpPr>
          <p:cNvPr id="38924" name="TextBox 71"/>
          <p:cNvSpPr txBox="1">
            <a:spLocks noChangeArrowheads="1"/>
          </p:cNvSpPr>
          <p:nvPr/>
        </p:nvSpPr>
        <p:spPr bwMode="auto">
          <a:xfrm>
            <a:off x="838200" y="1677571"/>
            <a:ext cx="1119181"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2000" b="1" dirty="0">
                <a:latin typeface="Source Sans Pro" panose="020B0503030403020204" pitchFamily="34" charset="0"/>
              </a:rPr>
              <a:t>Analysis</a:t>
            </a:r>
          </a:p>
        </p:txBody>
      </p:sp>
      <p:sp>
        <p:nvSpPr>
          <p:cNvPr id="75" name="Oval 74"/>
          <p:cNvSpPr>
            <a:spLocks noChangeAspect="1"/>
          </p:cNvSpPr>
          <p:nvPr/>
        </p:nvSpPr>
        <p:spPr>
          <a:xfrm>
            <a:off x="1655763" y="4914041"/>
            <a:ext cx="731044" cy="731044"/>
          </a:xfrm>
          <a:prstGeom prst="ellipse">
            <a:avLst/>
          </a:prstGeom>
          <a:noFill/>
          <a:ln w="38100" cmpd="sng">
            <a:solidFill>
              <a:schemeClr val="accent1"/>
            </a:solid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38927" name="Subtitle 2"/>
          <p:cNvSpPr txBox="1">
            <a:spLocks/>
          </p:cNvSpPr>
          <p:nvPr/>
        </p:nvSpPr>
        <p:spPr bwMode="auto">
          <a:xfrm>
            <a:off x="1614488" y="5062473"/>
            <a:ext cx="852488" cy="4077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1872" tIns="60935" rIns="121872" bIns="60935">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spcBef>
                <a:spcPct val="20000"/>
              </a:spcBef>
              <a:buFont typeface="Arial" panose="020B0604020202020204" pitchFamily="34" charset="0"/>
              <a:buNone/>
            </a:pPr>
            <a:r>
              <a:rPr lang="en-US" altLang="es-MX" sz="1850" dirty="0">
                <a:latin typeface="Source Sans Pro" panose="020B0503030403020204" pitchFamily="34" charset="0"/>
              </a:rPr>
              <a:t>33%</a:t>
            </a:r>
            <a:endParaRPr lang="en-US" altLang="es-MX" sz="1350" dirty="0">
              <a:latin typeface="Source Sans Pro" panose="020B0503030403020204" pitchFamily="34" charset="0"/>
            </a:endParaRPr>
          </a:p>
        </p:txBody>
      </p:sp>
      <p:sp>
        <p:nvSpPr>
          <p:cNvPr id="80" name="Oval 79"/>
          <p:cNvSpPr>
            <a:spLocks noChangeAspect="1"/>
          </p:cNvSpPr>
          <p:nvPr/>
        </p:nvSpPr>
        <p:spPr>
          <a:xfrm>
            <a:off x="2913063" y="4914041"/>
            <a:ext cx="731044" cy="731044"/>
          </a:xfrm>
          <a:prstGeom prst="ellipse">
            <a:avLst/>
          </a:prstGeom>
          <a:noFill/>
          <a:ln w="38100" cmpd="sng">
            <a:solidFill>
              <a:schemeClr val="accent2"/>
            </a:solid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38929" name="Subtitle 2"/>
          <p:cNvSpPr txBox="1">
            <a:spLocks/>
          </p:cNvSpPr>
          <p:nvPr/>
        </p:nvSpPr>
        <p:spPr bwMode="auto">
          <a:xfrm>
            <a:off x="2871788" y="5062473"/>
            <a:ext cx="851694" cy="4077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1872" tIns="60935" rIns="121872" bIns="60935">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spcBef>
                <a:spcPct val="20000"/>
              </a:spcBef>
              <a:buFont typeface="Arial" panose="020B0604020202020204" pitchFamily="34" charset="0"/>
              <a:buNone/>
            </a:pPr>
            <a:r>
              <a:rPr lang="en-US" altLang="es-MX" sz="1850">
                <a:latin typeface="Source Sans Pro" panose="020B0503030403020204" pitchFamily="34" charset="0"/>
              </a:rPr>
              <a:t>33%</a:t>
            </a:r>
            <a:endParaRPr lang="en-US" altLang="es-MX" sz="1350">
              <a:latin typeface="Source Sans Pro" panose="020B0503030403020204" pitchFamily="34" charset="0"/>
            </a:endParaRPr>
          </a:p>
        </p:txBody>
      </p:sp>
      <p:sp>
        <p:nvSpPr>
          <p:cNvPr id="85" name="Oval 84"/>
          <p:cNvSpPr>
            <a:spLocks noChangeAspect="1"/>
          </p:cNvSpPr>
          <p:nvPr/>
        </p:nvSpPr>
        <p:spPr>
          <a:xfrm>
            <a:off x="4138613" y="4914041"/>
            <a:ext cx="730250" cy="731044"/>
          </a:xfrm>
          <a:prstGeom prst="ellipse">
            <a:avLst/>
          </a:prstGeom>
          <a:noFill/>
          <a:ln w="38100" cmpd="sng">
            <a:solidFill>
              <a:schemeClr val="accent3"/>
            </a:solid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38931" name="Subtitle 2"/>
          <p:cNvSpPr txBox="1">
            <a:spLocks/>
          </p:cNvSpPr>
          <p:nvPr/>
        </p:nvSpPr>
        <p:spPr bwMode="auto">
          <a:xfrm>
            <a:off x="4096544" y="5062473"/>
            <a:ext cx="852488" cy="4077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1872" tIns="60935" rIns="121872" bIns="60935">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spcBef>
                <a:spcPct val="20000"/>
              </a:spcBef>
              <a:buFont typeface="Arial" panose="020B0604020202020204" pitchFamily="34" charset="0"/>
              <a:buNone/>
            </a:pPr>
            <a:r>
              <a:rPr lang="en-US" altLang="es-MX" sz="1850">
                <a:latin typeface="Source Sans Pro" panose="020B0503030403020204" pitchFamily="34" charset="0"/>
              </a:rPr>
              <a:t>64%</a:t>
            </a:r>
            <a:endParaRPr lang="en-US" altLang="es-MX" sz="1350">
              <a:latin typeface="Source Sans Pro" panose="020B0503030403020204" pitchFamily="34" charset="0"/>
            </a:endParaRPr>
          </a:p>
        </p:txBody>
      </p:sp>
      <p:grpSp>
        <p:nvGrpSpPr>
          <p:cNvPr id="35" name="Group 4">
            <a:extLst>
              <a:ext uri="{FF2B5EF4-FFF2-40B4-BE49-F238E27FC236}">
                <a16:creationId xmlns:a16="http://schemas.microsoft.com/office/drawing/2014/main" id="{A79BBE59-CD3C-48CE-B14B-AE048E3DD3F2}"/>
              </a:ext>
            </a:extLst>
          </p:cNvPr>
          <p:cNvGrpSpPr>
            <a:grpSpLocks noChangeAspect="1"/>
          </p:cNvGrpSpPr>
          <p:nvPr/>
        </p:nvGrpSpPr>
        <p:grpSpPr bwMode="auto">
          <a:xfrm>
            <a:off x="8674596" y="5453063"/>
            <a:ext cx="342028" cy="414702"/>
            <a:chOff x="2138" y="1054"/>
            <a:chExt cx="673" cy="816"/>
          </a:xfrm>
          <a:solidFill>
            <a:schemeClr val="bg1"/>
          </a:solidFill>
        </p:grpSpPr>
        <p:sp>
          <p:nvSpPr>
            <p:cNvPr id="36" name="Freeform 5">
              <a:extLst>
                <a:ext uri="{FF2B5EF4-FFF2-40B4-BE49-F238E27FC236}">
                  <a16:creationId xmlns:a16="http://schemas.microsoft.com/office/drawing/2014/main" id="{6B47B20E-3E75-4367-92E4-88CA782F1111}"/>
                </a:ext>
              </a:extLst>
            </p:cNvPr>
            <p:cNvSpPr>
              <a:spLocks noEditPoints="1"/>
            </p:cNvSpPr>
            <p:nvPr/>
          </p:nvSpPr>
          <p:spPr bwMode="auto">
            <a:xfrm>
              <a:off x="2263" y="1054"/>
              <a:ext cx="416" cy="504"/>
            </a:xfrm>
            <a:custGeom>
              <a:avLst/>
              <a:gdLst>
                <a:gd name="T0" fmla="*/ 174 w 174"/>
                <a:gd name="T1" fmla="*/ 63 h 211"/>
                <a:gd name="T2" fmla="*/ 174 w 174"/>
                <a:gd name="T3" fmla="*/ 60 h 211"/>
                <a:gd name="T4" fmla="*/ 87 w 174"/>
                <a:gd name="T5" fmla="*/ 0 h 211"/>
                <a:gd name="T6" fmla="*/ 0 w 174"/>
                <a:gd name="T7" fmla="*/ 60 h 211"/>
                <a:gd name="T8" fmla="*/ 0 w 174"/>
                <a:gd name="T9" fmla="*/ 135 h 211"/>
                <a:gd name="T10" fmla="*/ 0 w 174"/>
                <a:gd name="T11" fmla="*/ 135 h 211"/>
                <a:gd name="T12" fmla="*/ 42 w 174"/>
                <a:gd name="T13" fmla="*/ 165 h 211"/>
                <a:gd name="T14" fmla="*/ 39 w 174"/>
                <a:gd name="T15" fmla="*/ 178 h 211"/>
                <a:gd name="T16" fmla="*/ 87 w 174"/>
                <a:gd name="T17" fmla="*/ 211 h 211"/>
                <a:gd name="T18" fmla="*/ 136 w 174"/>
                <a:gd name="T19" fmla="*/ 178 h 211"/>
                <a:gd name="T20" fmla="*/ 132 w 174"/>
                <a:gd name="T21" fmla="*/ 165 h 211"/>
                <a:gd name="T22" fmla="*/ 174 w 174"/>
                <a:gd name="T23" fmla="*/ 135 h 211"/>
                <a:gd name="T24" fmla="*/ 174 w 174"/>
                <a:gd name="T25" fmla="*/ 133 h 211"/>
                <a:gd name="T26" fmla="*/ 174 w 174"/>
                <a:gd name="T27" fmla="*/ 63 h 211"/>
                <a:gd name="T28" fmla="*/ 50 w 174"/>
                <a:gd name="T29" fmla="*/ 116 h 211"/>
                <a:gd name="T30" fmla="*/ 20 w 174"/>
                <a:gd name="T31" fmla="*/ 86 h 211"/>
                <a:gd name="T32" fmla="*/ 50 w 174"/>
                <a:gd name="T33" fmla="*/ 56 h 211"/>
                <a:gd name="T34" fmla="*/ 80 w 174"/>
                <a:gd name="T35" fmla="*/ 86 h 211"/>
                <a:gd name="T36" fmla="*/ 50 w 174"/>
                <a:gd name="T37" fmla="*/ 116 h 211"/>
                <a:gd name="T38" fmla="*/ 87 w 174"/>
                <a:gd name="T39" fmla="*/ 150 h 211"/>
                <a:gd name="T40" fmla="*/ 77 w 174"/>
                <a:gd name="T41" fmla="*/ 134 h 211"/>
                <a:gd name="T42" fmla="*/ 87 w 174"/>
                <a:gd name="T43" fmla="*/ 118 h 211"/>
                <a:gd name="T44" fmla="*/ 97 w 174"/>
                <a:gd name="T45" fmla="*/ 134 h 211"/>
                <a:gd name="T46" fmla="*/ 87 w 174"/>
                <a:gd name="T47" fmla="*/ 150 h 211"/>
                <a:gd name="T48" fmla="*/ 123 w 174"/>
                <a:gd name="T49" fmla="*/ 116 h 211"/>
                <a:gd name="T50" fmla="*/ 93 w 174"/>
                <a:gd name="T51" fmla="*/ 86 h 211"/>
                <a:gd name="T52" fmla="*/ 123 w 174"/>
                <a:gd name="T53" fmla="*/ 56 h 211"/>
                <a:gd name="T54" fmla="*/ 154 w 174"/>
                <a:gd name="T55" fmla="*/ 86 h 211"/>
                <a:gd name="T56" fmla="*/ 123 w 174"/>
                <a:gd name="T57" fmla="*/ 116 h 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74" h="211">
                  <a:moveTo>
                    <a:pt x="174" y="63"/>
                  </a:moveTo>
                  <a:cubicBezTo>
                    <a:pt x="174" y="62"/>
                    <a:pt x="174" y="61"/>
                    <a:pt x="174" y="60"/>
                  </a:cubicBezTo>
                  <a:cubicBezTo>
                    <a:pt x="174" y="27"/>
                    <a:pt x="135" y="0"/>
                    <a:pt x="87" y="0"/>
                  </a:cubicBezTo>
                  <a:cubicBezTo>
                    <a:pt x="39" y="0"/>
                    <a:pt x="0" y="27"/>
                    <a:pt x="0" y="60"/>
                  </a:cubicBezTo>
                  <a:cubicBezTo>
                    <a:pt x="0" y="135"/>
                    <a:pt x="0" y="135"/>
                    <a:pt x="0" y="135"/>
                  </a:cubicBezTo>
                  <a:cubicBezTo>
                    <a:pt x="0" y="135"/>
                    <a:pt x="0" y="135"/>
                    <a:pt x="0" y="135"/>
                  </a:cubicBezTo>
                  <a:cubicBezTo>
                    <a:pt x="0" y="148"/>
                    <a:pt x="17" y="159"/>
                    <a:pt x="42" y="165"/>
                  </a:cubicBezTo>
                  <a:cubicBezTo>
                    <a:pt x="40" y="169"/>
                    <a:pt x="39" y="173"/>
                    <a:pt x="39" y="178"/>
                  </a:cubicBezTo>
                  <a:cubicBezTo>
                    <a:pt x="39" y="196"/>
                    <a:pt x="60" y="211"/>
                    <a:pt x="87" y="211"/>
                  </a:cubicBezTo>
                  <a:cubicBezTo>
                    <a:pt x="114" y="211"/>
                    <a:pt x="136" y="196"/>
                    <a:pt x="136" y="178"/>
                  </a:cubicBezTo>
                  <a:cubicBezTo>
                    <a:pt x="136" y="173"/>
                    <a:pt x="134" y="169"/>
                    <a:pt x="132" y="165"/>
                  </a:cubicBezTo>
                  <a:cubicBezTo>
                    <a:pt x="157" y="159"/>
                    <a:pt x="174" y="148"/>
                    <a:pt x="174" y="135"/>
                  </a:cubicBezTo>
                  <a:cubicBezTo>
                    <a:pt x="174" y="134"/>
                    <a:pt x="174" y="134"/>
                    <a:pt x="174" y="133"/>
                  </a:cubicBezTo>
                  <a:lnTo>
                    <a:pt x="174" y="63"/>
                  </a:lnTo>
                  <a:close/>
                  <a:moveTo>
                    <a:pt x="50" y="116"/>
                  </a:moveTo>
                  <a:cubicBezTo>
                    <a:pt x="33" y="116"/>
                    <a:pt x="20" y="103"/>
                    <a:pt x="20" y="86"/>
                  </a:cubicBezTo>
                  <a:cubicBezTo>
                    <a:pt x="20" y="70"/>
                    <a:pt x="33" y="56"/>
                    <a:pt x="50" y="56"/>
                  </a:cubicBezTo>
                  <a:cubicBezTo>
                    <a:pt x="67" y="56"/>
                    <a:pt x="80" y="70"/>
                    <a:pt x="80" y="86"/>
                  </a:cubicBezTo>
                  <a:cubicBezTo>
                    <a:pt x="80" y="103"/>
                    <a:pt x="67" y="116"/>
                    <a:pt x="50" y="116"/>
                  </a:cubicBezTo>
                  <a:close/>
                  <a:moveTo>
                    <a:pt x="87" y="150"/>
                  </a:moveTo>
                  <a:cubicBezTo>
                    <a:pt x="82" y="150"/>
                    <a:pt x="77" y="143"/>
                    <a:pt x="77" y="134"/>
                  </a:cubicBezTo>
                  <a:cubicBezTo>
                    <a:pt x="77" y="125"/>
                    <a:pt x="82" y="118"/>
                    <a:pt x="87" y="118"/>
                  </a:cubicBezTo>
                  <a:cubicBezTo>
                    <a:pt x="93" y="118"/>
                    <a:pt x="97" y="125"/>
                    <a:pt x="97" y="134"/>
                  </a:cubicBezTo>
                  <a:cubicBezTo>
                    <a:pt x="97" y="143"/>
                    <a:pt x="93" y="150"/>
                    <a:pt x="87" y="150"/>
                  </a:cubicBezTo>
                  <a:close/>
                  <a:moveTo>
                    <a:pt x="123" y="116"/>
                  </a:moveTo>
                  <a:cubicBezTo>
                    <a:pt x="107" y="116"/>
                    <a:pt x="93" y="103"/>
                    <a:pt x="93" y="86"/>
                  </a:cubicBezTo>
                  <a:cubicBezTo>
                    <a:pt x="93" y="70"/>
                    <a:pt x="107" y="56"/>
                    <a:pt x="123" y="56"/>
                  </a:cubicBezTo>
                  <a:cubicBezTo>
                    <a:pt x="140" y="56"/>
                    <a:pt x="154" y="70"/>
                    <a:pt x="154" y="86"/>
                  </a:cubicBezTo>
                  <a:cubicBezTo>
                    <a:pt x="154" y="103"/>
                    <a:pt x="140" y="116"/>
                    <a:pt x="123" y="11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6">
              <a:extLst>
                <a:ext uri="{FF2B5EF4-FFF2-40B4-BE49-F238E27FC236}">
                  <a16:creationId xmlns:a16="http://schemas.microsoft.com/office/drawing/2014/main" id="{E43D9280-EB99-4641-9D8A-8F713C65E419}"/>
                </a:ext>
              </a:extLst>
            </p:cNvPr>
            <p:cNvSpPr>
              <a:spLocks/>
            </p:cNvSpPr>
            <p:nvPr/>
          </p:nvSpPr>
          <p:spPr bwMode="auto">
            <a:xfrm>
              <a:off x="2138" y="1417"/>
              <a:ext cx="673" cy="453"/>
            </a:xfrm>
            <a:custGeom>
              <a:avLst/>
              <a:gdLst>
                <a:gd name="T0" fmla="*/ 262 w 281"/>
                <a:gd name="T1" fmla="*/ 104 h 189"/>
                <a:gd name="T2" fmla="*/ 227 w 281"/>
                <a:gd name="T3" fmla="*/ 116 h 189"/>
                <a:gd name="T4" fmla="*/ 225 w 281"/>
                <a:gd name="T5" fmla="*/ 125 h 189"/>
                <a:gd name="T6" fmla="*/ 166 w 281"/>
                <a:gd name="T7" fmla="*/ 97 h 189"/>
                <a:gd name="T8" fmla="*/ 226 w 281"/>
                <a:gd name="T9" fmla="*/ 70 h 189"/>
                <a:gd name="T10" fmla="*/ 228 w 281"/>
                <a:gd name="T11" fmla="*/ 75 h 189"/>
                <a:gd name="T12" fmla="*/ 262 w 281"/>
                <a:gd name="T13" fmla="*/ 88 h 189"/>
                <a:gd name="T14" fmla="*/ 275 w 281"/>
                <a:gd name="T15" fmla="*/ 53 h 189"/>
                <a:gd name="T16" fmla="*/ 262 w 281"/>
                <a:gd name="T17" fmla="*/ 40 h 189"/>
                <a:gd name="T18" fmla="*/ 261 w 281"/>
                <a:gd name="T19" fmla="*/ 21 h 189"/>
                <a:gd name="T20" fmla="*/ 226 w 281"/>
                <a:gd name="T21" fmla="*/ 8 h 189"/>
                <a:gd name="T22" fmla="*/ 213 w 281"/>
                <a:gd name="T23" fmla="*/ 42 h 189"/>
                <a:gd name="T24" fmla="*/ 219 w 281"/>
                <a:gd name="T25" fmla="*/ 50 h 189"/>
                <a:gd name="T26" fmla="*/ 141 w 281"/>
                <a:gd name="T27" fmla="*/ 85 h 189"/>
                <a:gd name="T28" fmla="*/ 64 w 281"/>
                <a:gd name="T29" fmla="*/ 49 h 189"/>
                <a:gd name="T30" fmla="*/ 69 w 281"/>
                <a:gd name="T31" fmla="*/ 41 h 189"/>
                <a:gd name="T32" fmla="*/ 57 w 281"/>
                <a:gd name="T33" fmla="*/ 6 h 189"/>
                <a:gd name="T34" fmla="*/ 22 w 281"/>
                <a:gd name="T35" fmla="*/ 19 h 189"/>
                <a:gd name="T36" fmla="*/ 21 w 281"/>
                <a:gd name="T37" fmla="*/ 37 h 189"/>
                <a:gd name="T38" fmla="*/ 7 w 281"/>
                <a:gd name="T39" fmla="*/ 50 h 189"/>
                <a:gd name="T40" fmla="*/ 19 w 281"/>
                <a:gd name="T41" fmla="*/ 85 h 189"/>
                <a:gd name="T42" fmla="*/ 54 w 281"/>
                <a:gd name="T43" fmla="*/ 73 h 189"/>
                <a:gd name="T44" fmla="*/ 56 w 281"/>
                <a:gd name="T45" fmla="*/ 69 h 189"/>
                <a:gd name="T46" fmla="*/ 115 w 281"/>
                <a:gd name="T47" fmla="*/ 97 h 189"/>
                <a:gd name="T48" fmla="*/ 56 w 281"/>
                <a:gd name="T49" fmla="*/ 124 h 189"/>
                <a:gd name="T50" fmla="*/ 54 w 281"/>
                <a:gd name="T51" fmla="*/ 114 h 189"/>
                <a:gd name="T52" fmla="*/ 19 w 281"/>
                <a:gd name="T53" fmla="*/ 101 h 189"/>
                <a:gd name="T54" fmla="*/ 6 w 281"/>
                <a:gd name="T55" fmla="*/ 136 h 189"/>
                <a:gd name="T56" fmla="*/ 19 w 281"/>
                <a:gd name="T57" fmla="*/ 149 h 189"/>
                <a:gd name="T58" fmla="*/ 20 w 281"/>
                <a:gd name="T59" fmla="*/ 168 h 189"/>
                <a:gd name="T60" fmla="*/ 55 w 281"/>
                <a:gd name="T61" fmla="*/ 181 h 189"/>
                <a:gd name="T62" fmla="*/ 68 w 281"/>
                <a:gd name="T63" fmla="*/ 147 h 189"/>
                <a:gd name="T64" fmla="*/ 66 w 281"/>
                <a:gd name="T65" fmla="*/ 143 h 189"/>
                <a:gd name="T66" fmla="*/ 141 w 281"/>
                <a:gd name="T67" fmla="*/ 109 h 189"/>
                <a:gd name="T68" fmla="*/ 214 w 281"/>
                <a:gd name="T69" fmla="*/ 144 h 189"/>
                <a:gd name="T70" fmla="*/ 212 w 281"/>
                <a:gd name="T71" fmla="*/ 148 h 189"/>
                <a:gd name="T72" fmla="*/ 225 w 281"/>
                <a:gd name="T73" fmla="*/ 183 h 189"/>
                <a:gd name="T74" fmla="*/ 259 w 281"/>
                <a:gd name="T75" fmla="*/ 171 h 189"/>
                <a:gd name="T76" fmla="*/ 261 w 281"/>
                <a:gd name="T77" fmla="*/ 152 h 189"/>
                <a:gd name="T78" fmla="*/ 275 w 281"/>
                <a:gd name="T79" fmla="*/ 139 h 189"/>
                <a:gd name="T80" fmla="*/ 262 w 281"/>
                <a:gd name="T81" fmla="*/ 104 h 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81" h="189">
                  <a:moveTo>
                    <a:pt x="262" y="104"/>
                  </a:moveTo>
                  <a:cubicBezTo>
                    <a:pt x="249" y="98"/>
                    <a:pt x="234" y="103"/>
                    <a:pt x="227" y="116"/>
                  </a:cubicBezTo>
                  <a:cubicBezTo>
                    <a:pt x="226" y="119"/>
                    <a:pt x="225" y="122"/>
                    <a:pt x="225" y="125"/>
                  </a:cubicBezTo>
                  <a:cubicBezTo>
                    <a:pt x="166" y="97"/>
                    <a:pt x="166" y="97"/>
                    <a:pt x="166" y="97"/>
                  </a:cubicBezTo>
                  <a:cubicBezTo>
                    <a:pt x="226" y="70"/>
                    <a:pt x="226" y="70"/>
                    <a:pt x="226" y="70"/>
                  </a:cubicBezTo>
                  <a:cubicBezTo>
                    <a:pt x="227" y="72"/>
                    <a:pt x="227" y="73"/>
                    <a:pt x="228" y="75"/>
                  </a:cubicBezTo>
                  <a:cubicBezTo>
                    <a:pt x="234" y="88"/>
                    <a:pt x="249" y="94"/>
                    <a:pt x="262" y="88"/>
                  </a:cubicBezTo>
                  <a:cubicBezTo>
                    <a:pt x="276" y="82"/>
                    <a:pt x="281" y="66"/>
                    <a:pt x="275" y="53"/>
                  </a:cubicBezTo>
                  <a:cubicBezTo>
                    <a:pt x="273" y="47"/>
                    <a:pt x="268" y="42"/>
                    <a:pt x="262" y="40"/>
                  </a:cubicBezTo>
                  <a:cubicBezTo>
                    <a:pt x="264" y="34"/>
                    <a:pt x="264" y="27"/>
                    <a:pt x="261" y="21"/>
                  </a:cubicBezTo>
                  <a:cubicBezTo>
                    <a:pt x="255" y="8"/>
                    <a:pt x="240" y="2"/>
                    <a:pt x="226" y="8"/>
                  </a:cubicBezTo>
                  <a:cubicBezTo>
                    <a:pt x="213" y="14"/>
                    <a:pt x="207" y="29"/>
                    <a:pt x="213" y="42"/>
                  </a:cubicBezTo>
                  <a:cubicBezTo>
                    <a:pt x="215" y="45"/>
                    <a:pt x="216" y="48"/>
                    <a:pt x="219" y="50"/>
                  </a:cubicBezTo>
                  <a:cubicBezTo>
                    <a:pt x="141" y="85"/>
                    <a:pt x="141" y="85"/>
                    <a:pt x="141" y="85"/>
                  </a:cubicBezTo>
                  <a:cubicBezTo>
                    <a:pt x="64" y="49"/>
                    <a:pt x="64" y="49"/>
                    <a:pt x="64" y="49"/>
                  </a:cubicBezTo>
                  <a:cubicBezTo>
                    <a:pt x="66" y="46"/>
                    <a:pt x="68" y="44"/>
                    <a:pt x="69" y="41"/>
                  </a:cubicBezTo>
                  <a:cubicBezTo>
                    <a:pt x="75" y="28"/>
                    <a:pt x="70" y="12"/>
                    <a:pt x="57" y="6"/>
                  </a:cubicBezTo>
                  <a:cubicBezTo>
                    <a:pt x="44" y="0"/>
                    <a:pt x="28" y="5"/>
                    <a:pt x="22" y="19"/>
                  </a:cubicBezTo>
                  <a:cubicBezTo>
                    <a:pt x="19" y="25"/>
                    <a:pt x="19" y="31"/>
                    <a:pt x="21" y="37"/>
                  </a:cubicBezTo>
                  <a:cubicBezTo>
                    <a:pt x="15" y="40"/>
                    <a:pt x="10" y="44"/>
                    <a:pt x="7" y="50"/>
                  </a:cubicBezTo>
                  <a:cubicBezTo>
                    <a:pt x="1" y="63"/>
                    <a:pt x="6" y="79"/>
                    <a:pt x="19" y="85"/>
                  </a:cubicBezTo>
                  <a:cubicBezTo>
                    <a:pt x="32" y="91"/>
                    <a:pt x="48" y="86"/>
                    <a:pt x="54" y="73"/>
                  </a:cubicBezTo>
                  <a:cubicBezTo>
                    <a:pt x="55" y="72"/>
                    <a:pt x="55" y="70"/>
                    <a:pt x="56" y="69"/>
                  </a:cubicBezTo>
                  <a:cubicBezTo>
                    <a:pt x="115" y="97"/>
                    <a:pt x="115" y="97"/>
                    <a:pt x="115" y="97"/>
                  </a:cubicBezTo>
                  <a:cubicBezTo>
                    <a:pt x="56" y="124"/>
                    <a:pt x="56" y="124"/>
                    <a:pt x="56" y="124"/>
                  </a:cubicBezTo>
                  <a:cubicBezTo>
                    <a:pt x="56" y="121"/>
                    <a:pt x="55" y="117"/>
                    <a:pt x="54" y="114"/>
                  </a:cubicBezTo>
                  <a:cubicBezTo>
                    <a:pt x="48" y="101"/>
                    <a:pt x="32" y="95"/>
                    <a:pt x="19" y="101"/>
                  </a:cubicBezTo>
                  <a:cubicBezTo>
                    <a:pt x="6" y="107"/>
                    <a:pt x="0" y="123"/>
                    <a:pt x="6" y="136"/>
                  </a:cubicBezTo>
                  <a:cubicBezTo>
                    <a:pt x="9" y="142"/>
                    <a:pt x="14" y="147"/>
                    <a:pt x="19" y="149"/>
                  </a:cubicBezTo>
                  <a:cubicBezTo>
                    <a:pt x="17" y="155"/>
                    <a:pt x="18" y="162"/>
                    <a:pt x="20" y="168"/>
                  </a:cubicBezTo>
                  <a:cubicBezTo>
                    <a:pt x="26" y="181"/>
                    <a:pt x="42" y="187"/>
                    <a:pt x="55" y="181"/>
                  </a:cubicBezTo>
                  <a:cubicBezTo>
                    <a:pt x="68" y="175"/>
                    <a:pt x="74" y="160"/>
                    <a:pt x="68" y="147"/>
                  </a:cubicBezTo>
                  <a:cubicBezTo>
                    <a:pt x="67" y="145"/>
                    <a:pt x="67" y="144"/>
                    <a:pt x="66" y="143"/>
                  </a:cubicBezTo>
                  <a:cubicBezTo>
                    <a:pt x="141" y="109"/>
                    <a:pt x="141" y="109"/>
                    <a:pt x="141" y="109"/>
                  </a:cubicBezTo>
                  <a:cubicBezTo>
                    <a:pt x="214" y="144"/>
                    <a:pt x="214" y="144"/>
                    <a:pt x="214" y="144"/>
                  </a:cubicBezTo>
                  <a:cubicBezTo>
                    <a:pt x="214" y="146"/>
                    <a:pt x="213" y="147"/>
                    <a:pt x="212" y="148"/>
                  </a:cubicBezTo>
                  <a:cubicBezTo>
                    <a:pt x="206" y="161"/>
                    <a:pt x="211" y="177"/>
                    <a:pt x="225" y="183"/>
                  </a:cubicBezTo>
                  <a:cubicBezTo>
                    <a:pt x="238" y="189"/>
                    <a:pt x="253" y="184"/>
                    <a:pt x="259" y="171"/>
                  </a:cubicBezTo>
                  <a:cubicBezTo>
                    <a:pt x="262" y="165"/>
                    <a:pt x="263" y="158"/>
                    <a:pt x="261" y="152"/>
                  </a:cubicBezTo>
                  <a:cubicBezTo>
                    <a:pt x="267" y="149"/>
                    <a:pt x="272" y="145"/>
                    <a:pt x="275" y="139"/>
                  </a:cubicBezTo>
                  <a:cubicBezTo>
                    <a:pt x="281" y="126"/>
                    <a:pt x="275" y="110"/>
                    <a:pt x="262" y="10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41" name="Freeform 10">
            <a:extLst>
              <a:ext uri="{FF2B5EF4-FFF2-40B4-BE49-F238E27FC236}">
                <a16:creationId xmlns:a16="http://schemas.microsoft.com/office/drawing/2014/main" id="{C7702C57-F2EF-49CB-A05F-27D7743E0F13}"/>
              </a:ext>
            </a:extLst>
          </p:cNvPr>
          <p:cNvSpPr>
            <a:spLocks noEditPoints="1"/>
          </p:cNvSpPr>
          <p:nvPr/>
        </p:nvSpPr>
        <p:spPr bwMode="auto">
          <a:xfrm>
            <a:off x="7477439" y="1954788"/>
            <a:ext cx="590716" cy="709171"/>
          </a:xfrm>
          <a:custGeom>
            <a:avLst/>
            <a:gdLst>
              <a:gd name="T0" fmla="*/ 47 w 111"/>
              <a:gd name="T1" fmla="*/ 93 h 134"/>
              <a:gd name="T2" fmla="*/ 11 w 111"/>
              <a:gd name="T3" fmla="*/ 93 h 134"/>
              <a:gd name="T4" fmla="*/ 12 w 111"/>
              <a:gd name="T5" fmla="*/ 102 h 134"/>
              <a:gd name="T6" fmla="*/ 37 w 111"/>
              <a:gd name="T7" fmla="*/ 108 h 134"/>
              <a:gd name="T8" fmla="*/ 41 w 111"/>
              <a:gd name="T9" fmla="*/ 134 h 134"/>
              <a:gd name="T10" fmla="*/ 60 w 111"/>
              <a:gd name="T11" fmla="*/ 134 h 134"/>
              <a:gd name="T12" fmla="*/ 60 w 111"/>
              <a:gd name="T13" fmla="*/ 104 h 134"/>
              <a:gd name="T14" fmla="*/ 57 w 111"/>
              <a:gd name="T15" fmla="*/ 96 h 134"/>
              <a:gd name="T16" fmla="*/ 47 w 111"/>
              <a:gd name="T17" fmla="*/ 93 h 134"/>
              <a:gd name="T18" fmla="*/ 60 w 111"/>
              <a:gd name="T19" fmla="*/ 1 h 134"/>
              <a:gd name="T20" fmla="*/ 18 w 111"/>
              <a:gd name="T21" fmla="*/ 41 h 134"/>
              <a:gd name="T22" fmla="*/ 3 w 111"/>
              <a:gd name="T23" fmla="*/ 74 h 134"/>
              <a:gd name="T24" fmla="*/ 11 w 111"/>
              <a:gd name="T25" fmla="*/ 75 h 134"/>
              <a:gd name="T26" fmla="*/ 11 w 111"/>
              <a:gd name="T27" fmla="*/ 85 h 134"/>
              <a:gd name="T28" fmla="*/ 47 w 111"/>
              <a:gd name="T29" fmla="*/ 85 h 134"/>
              <a:gd name="T30" fmla="*/ 63 w 111"/>
              <a:gd name="T31" fmla="*/ 90 h 134"/>
              <a:gd name="T32" fmla="*/ 68 w 111"/>
              <a:gd name="T33" fmla="*/ 104 h 134"/>
              <a:gd name="T34" fmla="*/ 68 w 111"/>
              <a:gd name="T35" fmla="*/ 134 h 134"/>
              <a:gd name="T36" fmla="*/ 87 w 111"/>
              <a:gd name="T37" fmla="*/ 134 h 134"/>
              <a:gd name="T38" fmla="*/ 87 w 111"/>
              <a:gd name="T39" fmla="*/ 107 h 134"/>
              <a:gd name="T40" fmla="*/ 111 w 111"/>
              <a:gd name="T41" fmla="*/ 44 h 134"/>
              <a:gd name="T42" fmla="*/ 60 w 111"/>
              <a:gd name="T43" fmla="*/ 1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11" h="134">
                <a:moveTo>
                  <a:pt x="47" y="93"/>
                </a:moveTo>
                <a:cubicBezTo>
                  <a:pt x="11" y="93"/>
                  <a:pt x="11" y="93"/>
                  <a:pt x="11" y="93"/>
                </a:cubicBezTo>
                <a:cubicBezTo>
                  <a:pt x="12" y="102"/>
                  <a:pt x="12" y="102"/>
                  <a:pt x="12" y="102"/>
                </a:cubicBezTo>
                <a:cubicBezTo>
                  <a:pt x="12" y="102"/>
                  <a:pt x="33" y="101"/>
                  <a:pt x="37" y="108"/>
                </a:cubicBezTo>
                <a:cubicBezTo>
                  <a:pt x="41" y="115"/>
                  <a:pt x="42" y="128"/>
                  <a:pt x="41" y="134"/>
                </a:cubicBezTo>
                <a:cubicBezTo>
                  <a:pt x="60" y="134"/>
                  <a:pt x="60" y="134"/>
                  <a:pt x="60" y="134"/>
                </a:cubicBezTo>
                <a:cubicBezTo>
                  <a:pt x="60" y="104"/>
                  <a:pt x="60" y="104"/>
                  <a:pt x="60" y="104"/>
                </a:cubicBezTo>
                <a:cubicBezTo>
                  <a:pt x="60" y="100"/>
                  <a:pt x="59" y="97"/>
                  <a:pt x="57" y="96"/>
                </a:cubicBezTo>
                <a:cubicBezTo>
                  <a:pt x="56" y="94"/>
                  <a:pt x="53" y="93"/>
                  <a:pt x="47" y="93"/>
                </a:cubicBezTo>
                <a:close/>
                <a:moveTo>
                  <a:pt x="60" y="1"/>
                </a:moveTo>
                <a:cubicBezTo>
                  <a:pt x="34" y="2"/>
                  <a:pt x="18" y="27"/>
                  <a:pt x="18" y="41"/>
                </a:cubicBezTo>
                <a:cubicBezTo>
                  <a:pt x="18" y="54"/>
                  <a:pt x="0" y="74"/>
                  <a:pt x="3" y="74"/>
                </a:cubicBezTo>
                <a:cubicBezTo>
                  <a:pt x="6" y="74"/>
                  <a:pt x="11" y="75"/>
                  <a:pt x="11" y="75"/>
                </a:cubicBezTo>
                <a:cubicBezTo>
                  <a:pt x="11" y="85"/>
                  <a:pt x="11" y="85"/>
                  <a:pt x="11" y="85"/>
                </a:cubicBezTo>
                <a:cubicBezTo>
                  <a:pt x="47" y="85"/>
                  <a:pt x="47" y="85"/>
                  <a:pt x="47" y="85"/>
                </a:cubicBezTo>
                <a:cubicBezTo>
                  <a:pt x="54" y="85"/>
                  <a:pt x="59" y="86"/>
                  <a:pt x="63" y="90"/>
                </a:cubicBezTo>
                <a:cubicBezTo>
                  <a:pt x="67" y="94"/>
                  <a:pt x="68" y="99"/>
                  <a:pt x="68" y="104"/>
                </a:cubicBezTo>
                <a:cubicBezTo>
                  <a:pt x="68" y="111"/>
                  <a:pt x="68" y="126"/>
                  <a:pt x="68" y="134"/>
                </a:cubicBezTo>
                <a:cubicBezTo>
                  <a:pt x="87" y="134"/>
                  <a:pt x="87" y="134"/>
                  <a:pt x="87" y="134"/>
                </a:cubicBezTo>
                <a:cubicBezTo>
                  <a:pt x="87" y="107"/>
                  <a:pt x="87" y="107"/>
                  <a:pt x="87" y="107"/>
                </a:cubicBezTo>
                <a:cubicBezTo>
                  <a:pt x="87" y="87"/>
                  <a:pt x="111" y="80"/>
                  <a:pt x="111" y="44"/>
                </a:cubicBezTo>
                <a:cubicBezTo>
                  <a:pt x="111" y="20"/>
                  <a:pt x="96" y="0"/>
                  <a:pt x="60" y="1"/>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2" name="Freeform 14">
            <a:extLst>
              <a:ext uri="{FF2B5EF4-FFF2-40B4-BE49-F238E27FC236}">
                <a16:creationId xmlns:a16="http://schemas.microsoft.com/office/drawing/2014/main" id="{E19AD1EA-F3BC-431D-A600-484CD085ECE2}"/>
              </a:ext>
            </a:extLst>
          </p:cNvPr>
          <p:cNvSpPr>
            <a:spLocks noEditPoints="1"/>
          </p:cNvSpPr>
          <p:nvPr/>
        </p:nvSpPr>
        <p:spPr bwMode="auto">
          <a:xfrm>
            <a:off x="10072646" y="3891102"/>
            <a:ext cx="504866" cy="396595"/>
          </a:xfrm>
          <a:custGeom>
            <a:avLst/>
            <a:gdLst>
              <a:gd name="T0" fmla="*/ 341 w 353"/>
              <a:gd name="T1" fmla="*/ 106 h 277"/>
              <a:gd name="T2" fmla="*/ 217 w 353"/>
              <a:gd name="T3" fmla="*/ 47 h 277"/>
              <a:gd name="T4" fmla="*/ 232 w 353"/>
              <a:gd name="T5" fmla="*/ 112 h 277"/>
              <a:gd name="T6" fmla="*/ 213 w 353"/>
              <a:gd name="T7" fmla="*/ 102 h 277"/>
              <a:gd name="T8" fmla="*/ 201 w 353"/>
              <a:gd name="T9" fmla="*/ 92 h 277"/>
              <a:gd name="T10" fmla="*/ 198 w 353"/>
              <a:gd name="T11" fmla="*/ 89 h 277"/>
              <a:gd name="T12" fmla="*/ 197 w 353"/>
              <a:gd name="T13" fmla="*/ 88 h 277"/>
              <a:gd name="T14" fmla="*/ 190 w 353"/>
              <a:gd name="T15" fmla="*/ 81 h 277"/>
              <a:gd name="T16" fmla="*/ 176 w 353"/>
              <a:gd name="T17" fmla="*/ 93 h 277"/>
              <a:gd name="T18" fmla="*/ 162 w 353"/>
              <a:gd name="T19" fmla="*/ 81 h 277"/>
              <a:gd name="T20" fmla="*/ 155 w 353"/>
              <a:gd name="T21" fmla="*/ 88 h 277"/>
              <a:gd name="T22" fmla="*/ 154 w 353"/>
              <a:gd name="T23" fmla="*/ 89 h 277"/>
              <a:gd name="T24" fmla="*/ 120 w 353"/>
              <a:gd name="T25" fmla="*/ 112 h 277"/>
              <a:gd name="T26" fmla="*/ 135 w 353"/>
              <a:gd name="T27" fmla="*/ 47 h 277"/>
              <a:gd name="T28" fmla="*/ 11 w 353"/>
              <a:gd name="T29" fmla="*/ 106 h 277"/>
              <a:gd name="T30" fmla="*/ 70 w 353"/>
              <a:gd name="T31" fmla="*/ 218 h 277"/>
              <a:gd name="T32" fmla="*/ 110 w 353"/>
              <a:gd name="T33" fmla="*/ 135 h 277"/>
              <a:gd name="T34" fmla="*/ 110 w 353"/>
              <a:gd name="T35" fmla="*/ 135 h 277"/>
              <a:gd name="T36" fmla="*/ 121 w 353"/>
              <a:gd name="T37" fmla="*/ 144 h 277"/>
              <a:gd name="T38" fmla="*/ 139 w 353"/>
              <a:gd name="T39" fmla="*/ 181 h 277"/>
              <a:gd name="T40" fmla="*/ 133 w 353"/>
              <a:gd name="T41" fmla="*/ 236 h 277"/>
              <a:gd name="T42" fmla="*/ 129 w 353"/>
              <a:gd name="T43" fmla="*/ 254 h 277"/>
              <a:gd name="T44" fmla="*/ 127 w 353"/>
              <a:gd name="T45" fmla="*/ 261 h 277"/>
              <a:gd name="T46" fmla="*/ 124 w 353"/>
              <a:gd name="T47" fmla="*/ 271 h 277"/>
              <a:gd name="T48" fmla="*/ 144 w 353"/>
              <a:gd name="T49" fmla="*/ 277 h 277"/>
              <a:gd name="T50" fmla="*/ 146 w 353"/>
              <a:gd name="T51" fmla="*/ 267 h 277"/>
              <a:gd name="T52" fmla="*/ 146 w 353"/>
              <a:gd name="T53" fmla="*/ 267 h 277"/>
              <a:gd name="T54" fmla="*/ 159 w 353"/>
              <a:gd name="T55" fmla="*/ 181 h 277"/>
              <a:gd name="T56" fmla="*/ 134 w 353"/>
              <a:gd name="T57" fmla="*/ 128 h 277"/>
              <a:gd name="T58" fmla="*/ 170 w 353"/>
              <a:gd name="T59" fmla="*/ 102 h 277"/>
              <a:gd name="T60" fmla="*/ 176 w 353"/>
              <a:gd name="T61" fmla="*/ 95 h 277"/>
              <a:gd name="T62" fmla="*/ 182 w 353"/>
              <a:gd name="T63" fmla="*/ 102 h 277"/>
              <a:gd name="T64" fmla="*/ 218 w 353"/>
              <a:gd name="T65" fmla="*/ 128 h 277"/>
              <a:gd name="T66" fmla="*/ 193 w 353"/>
              <a:gd name="T67" fmla="*/ 181 h 277"/>
              <a:gd name="T68" fmla="*/ 206 w 353"/>
              <a:gd name="T69" fmla="*/ 267 h 277"/>
              <a:gd name="T70" fmla="*/ 209 w 353"/>
              <a:gd name="T71" fmla="*/ 277 h 277"/>
              <a:gd name="T72" fmla="*/ 228 w 353"/>
              <a:gd name="T73" fmla="*/ 271 h 277"/>
              <a:gd name="T74" fmla="*/ 226 w 353"/>
              <a:gd name="T75" fmla="*/ 261 h 277"/>
              <a:gd name="T76" fmla="*/ 224 w 353"/>
              <a:gd name="T77" fmla="*/ 254 h 277"/>
              <a:gd name="T78" fmla="*/ 214 w 353"/>
              <a:gd name="T79" fmla="*/ 181 h 277"/>
              <a:gd name="T80" fmla="*/ 235 w 353"/>
              <a:gd name="T81" fmla="*/ 140 h 277"/>
              <a:gd name="T82" fmla="*/ 242 w 353"/>
              <a:gd name="T83" fmla="*/ 135 h 277"/>
              <a:gd name="T84" fmla="*/ 242 w 353"/>
              <a:gd name="T85" fmla="*/ 135 h 277"/>
              <a:gd name="T86" fmla="*/ 283 w 353"/>
              <a:gd name="T87" fmla="*/ 218 h 277"/>
              <a:gd name="T88" fmla="*/ 341 w 353"/>
              <a:gd name="T89" fmla="*/ 106 h 277"/>
              <a:gd name="T90" fmla="*/ 182 w 353"/>
              <a:gd name="T91" fmla="*/ 102 h 277"/>
              <a:gd name="T92" fmla="*/ 182 w 353"/>
              <a:gd name="T93" fmla="*/ 102 h 277"/>
              <a:gd name="T94" fmla="*/ 182 w 353"/>
              <a:gd name="T95" fmla="*/ 102 h 2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353" h="277">
                <a:moveTo>
                  <a:pt x="341" y="106"/>
                </a:moveTo>
                <a:cubicBezTo>
                  <a:pt x="326" y="34"/>
                  <a:pt x="247" y="0"/>
                  <a:pt x="217" y="47"/>
                </a:cubicBezTo>
                <a:cubicBezTo>
                  <a:pt x="202" y="71"/>
                  <a:pt x="218" y="85"/>
                  <a:pt x="232" y="112"/>
                </a:cubicBezTo>
                <a:cubicBezTo>
                  <a:pt x="225" y="109"/>
                  <a:pt x="219" y="106"/>
                  <a:pt x="213" y="102"/>
                </a:cubicBezTo>
                <a:cubicBezTo>
                  <a:pt x="208" y="98"/>
                  <a:pt x="204" y="95"/>
                  <a:pt x="201" y="92"/>
                </a:cubicBezTo>
                <a:cubicBezTo>
                  <a:pt x="200" y="91"/>
                  <a:pt x="199" y="90"/>
                  <a:pt x="198" y="89"/>
                </a:cubicBezTo>
                <a:cubicBezTo>
                  <a:pt x="197" y="88"/>
                  <a:pt x="197" y="88"/>
                  <a:pt x="197" y="88"/>
                </a:cubicBezTo>
                <a:cubicBezTo>
                  <a:pt x="190" y="81"/>
                  <a:pt x="190" y="81"/>
                  <a:pt x="190" y="81"/>
                </a:cubicBezTo>
                <a:cubicBezTo>
                  <a:pt x="176" y="93"/>
                  <a:pt x="176" y="93"/>
                  <a:pt x="176" y="93"/>
                </a:cubicBezTo>
                <a:cubicBezTo>
                  <a:pt x="162" y="81"/>
                  <a:pt x="162" y="81"/>
                  <a:pt x="162" y="81"/>
                </a:cubicBezTo>
                <a:cubicBezTo>
                  <a:pt x="155" y="88"/>
                  <a:pt x="155" y="88"/>
                  <a:pt x="155" y="88"/>
                </a:cubicBezTo>
                <a:cubicBezTo>
                  <a:pt x="155" y="88"/>
                  <a:pt x="155" y="88"/>
                  <a:pt x="154" y="89"/>
                </a:cubicBezTo>
                <a:cubicBezTo>
                  <a:pt x="150" y="93"/>
                  <a:pt x="136" y="106"/>
                  <a:pt x="120" y="112"/>
                </a:cubicBezTo>
                <a:cubicBezTo>
                  <a:pt x="134" y="85"/>
                  <a:pt x="150" y="71"/>
                  <a:pt x="135" y="47"/>
                </a:cubicBezTo>
                <a:cubicBezTo>
                  <a:pt x="106" y="0"/>
                  <a:pt x="26" y="34"/>
                  <a:pt x="11" y="106"/>
                </a:cubicBezTo>
                <a:cubicBezTo>
                  <a:pt x="0" y="163"/>
                  <a:pt x="15" y="223"/>
                  <a:pt x="70" y="218"/>
                </a:cubicBezTo>
                <a:cubicBezTo>
                  <a:pt x="109" y="214"/>
                  <a:pt x="97" y="176"/>
                  <a:pt x="110" y="135"/>
                </a:cubicBezTo>
                <a:cubicBezTo>
                  <a:pt x="110" y="135"/>
                  <a:pt x="110" y="135"/>
                  <a:pt x="110" y="135"/>
                </a:cubicBezTo>
                <a:cubicBezTo>
                  <a:pt x="114" y="138"/>
                  <a:pt x="118" y="141"/>
                  <a:pt x="121" y="144"/>
                </a:cubicBezTo>
                <a:cubicBezTo>
                  <a:pt x="131" y="154"/>
                  <a:pt x="139" y="167"/>
                  <a:pt x="139" y="181"/>
                </a:cubicBezTo>
                <a:cubicBezTo>
                  <a:pt x="139" y="201"/>
                  <a:pt x="136" y="221"/>
                  <a:pt x="133" y="236"/>
                </a:cubicBezTo>
                <a:cubicBezTo>
                  <a:pt x="131" y="244"/>
                  <a:pt x="130" y="250"/>
                  <a:pt x="129" y="254"/>
                </a:cubicBezTo>
                <a:cubicBezTo>
                  <a:pt x="127" y="259"/>
                  <a:pt x="127" y="261"/>
                  <a:pt x="127" y="261"/>
                </a:cubicBezTo>
                <a:cubicBezTo>
                  <a:pt x="124" y="271"/>
                  <a:pt x="124" y="271"/>
                  <a:pt x="124" y="271"/>
                </a:cubicBezTo>
                <a:cubicBezTo>
                  <a:pt x="144" y="277"/>
                  <a:pt x="144" y="277"/>
                  <a:pt x="144" y="277"/>
                </a:cubicBezTo>
                <a:cubicBezTo>
                  <a:pt x="146" y="267"/>
                  <a:pt x="146" y="267"/>
                  <a:pt x="146" y="267"/>
                </a:cubicBezTo>
                <a:cubicBezTo>
                  <a:pt x="146" y="267"/>
                  <a:pt x="146" y="267"/>
                  <a:pt x="146" y="267"/>
                </a:cubicBezTo>
                <a:cubicBezTo>
                  <a:pt x="147" y="266"/>
                  <a:pt x="159" y="224"/>
                  <a:pt x="159" y="181"/>
                </a:cubicBezTo>
                <a:cubicBezTo>
                  <a:pt x="159" y="158"/>
                  <a:pt x="146" y="140"/>
                  <a:pt x="134" y="128"/>
                </a:cubicBezTo>
                <a:cubicBezTo>
                  <a:pt x="156" y="118"/>
                  <a:pt x="170" y="102"/>
                  <a:pt x="170" y="102"/>
                </a:cubicBezTo>
                <a:cubicBezTo>
                  <a:pt x="176" y="95"/>
                  <a:pt x="176" y="95"/>
                  <a:pt x="176" y="95"/>
                </a:cubicBezTo>
                <a:cubicBezTo>
                  <a:pt x="182" y="102"/>
                  <a:pt x="182" y="102"/>
                  <a:pt x="182" y="102"/>
                </a:cubicBezTo>
                <a:cubicBezTo>
                  <a:pt x="183" y="102"/>
                  <a:pt x="197" y="118"/>
                  <a:pt x="218" y="128"/>
                </a:cubicBezTo>
                <a:cubicBezTo>
                  <a:pt x="206" y="140"/>
                  <a:pt x="193" y="158"/>
                  <a:pt x="193" y="181"/>
                </a:cubicBezTo>
                <a:cubicBezTo>
                  <a:pt x="193" y="224"/>
                  <a:pt x="206" y="266"/>
                  <a:pt x="206" y="267"/>
                </a:cubicBezTo>
                <a:cubicBezTo>
                  <a:pt x="209" y="277"/>
                  <a:pt x="209" y="277"/>
                  <a:pt x="209" y="277"/>
                </a:cubicBezTo>
                <a:cubicBezTo>
                  <a:pt x="228" y="271"/>
                  <a:pt x="228" y="271"/>
                  <a:pt x="228" y="271"/>
                </a:cubicBezTo>
                <a:cubicBezTo>
                  <a:pt x="226" y="261"/>
                  <a:pt x="226" y="261"/>
                  <a:pt x="226" y="261"/>
                </a:cubicBezTo>
                <a:cubicBezTo>
                  <a:pt x="226" y="261"/>
                  <a:pt x="225" y="259"/>
                  <a:pt x="224" y="254"/>
                </a:cubicBezTo>
                <a:cubicBezTo>
                  <a:pt x="220" y="241"/>
                  <a:pt x="214" y="211"/>
                  <a:pt x="214" y="181"/>
                </a:cubicBezTo>
                <a:cubicBezTo>
                  <a:pt x="214" y="165"/>
                  <a:pt x="224" y="151"/>
                  <a:pt x="235" y="140"/>
                </a:cubicBezTo>
                <a:cubicBezTo>
                  <a:pt x="238" y="139"/>
                  <a:pt x="240" y="137"/>
                  <a:pt x="242" y="135"/>
                </a:cubicBezTo>
                <a:cubicBezTo>
                  <a:pt x="242" y="135"/>
                  <a:pt x="242" y="135"/>
                  <a:pt x="242" y="135"/>
                </a:cubicBezTo>
                <a:cubicBezTo>
                  <a:pt x="255" y="176"/>
                  <a:pt x="243" y="214"/>
                  <a:pt x="283" y="218"/>
                </a:cubicBezTo>
                <a:cubicBezTo>
                  <a:pt x="337" y="223"/>
                  <a:pt x="353" y="163"/>
                  <a:pt x="341" y="106"/>
                </a:cubicBezTo>
                <a:close/>
                <a:moveTo>
                  <a:pt x="182" y="102"/>
                </a:moveTo>
                <a:cubicBezTo>
                  <a:pt x="182" y="102"/>
                  <a:pt x="182" y="102"/>
                  <a:pt x="182" y="102"/>
                </a:cubicBezTo>
                <a:cubicBezTo>
                  <a:pt x="182" y="102"/>
                  <a:pt x="182" y="102"/>
                  <a:pt x="182" y="10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3" name="Freeform 18">
            <a:extLst>
              <a:ext uri="{FF2B5EF4-FFF2-40B4-BE49-F238E27FC236}">
                <a16:creationId xmlns:a16="http://schemas.microsoft.com/office/drawing/2014/main" id="{254EFE38-A322-40FB-A2A9-6BA845E0BFDE}"/>
              </a:ext>
            </a:extLst>
          </p:cNvPr>
          <p:cNvSpPr>
            <a:spLocks/>
          </p:cNvSpPr>
          <p:nvPr/>
        </p:nvSpPr>
        <p:spPr bwMode="auto">
          <a:xfrm>
            <a:off x="7005638" y="4309269"/>
            <a:ext cx="438930" cy="489347"/>
          </a:xfrm>
          <a:custGeom>
            <a:avLst/>
            <a:gdLst>
              <a:gd name="T0" fmla="*/ 289 w 309"/>
              <a:gd name="T1" fmla="*/ 119 h 345"/>
              <a:gd name="T2" fmla="*/ 189 w 309"/>
              <a:gd name="T3" fmla="*/ 4 h 345"/>
              <a:gd name="T4" fmla="*/ 136 w 309"/>
              <a:gd name="T5" fmla="*/ 98 h 345"/>
              <a:gd name="T6" fmla="*/ 160 w 309"/>
              <a:gd name="T7" fmla="*/ 131 h 345"/>
              <a:gd name="T8" fmla="*/ 198 w 309"/>
              <a:gd name="T9" fmla="*/ 155 h 345"/>
              <a:gd name="T10" fmla="*/ 189 w 309"/>
              <a:gd name="T11" fmla="*/ 183 h 345"/>
              <a:gd name="T12" fmla="*/ 124 w 309"/>
              <a:gd name="T13" fmla="*/ 145 h 345"/>
              <a:gd name="T14" fmla="*/ 119 w 309"/>
              <a:gd name="T15" fmla="*/ 167 h 345"/>
              <a:gd name="T16" fmla="*/ 160 w 309"/>
              <a:gd name="T17" fmla="*/ 210 h 345"/>
              <a:gd name="T18" fmla="*/ 154 w 309"/>
              <a:gd name="T19" fmla="*/ 224 h 345"/>
              <a:gd name="T20" fmla="*/ 86 w 309"/>
              <a:gd name="T21" fmla="*/ 203 h 345"/>
              <a:gd name="T22" fmla="*/ 41 w 309"/>
              <a:gd name="T23" fmla="*/ 134 h 345"/>
              <a:gd name="T24" fmla="*/ 41 w 309"/>
              <a:gd name="T25" fmla="*/ 133 h 345"/>
              <a:gd name="T26" fmla="*/ 31 w 309"/>
              <a:gd name="T27" fmla="*/ 122 h 345"/>
              <a:gd name="T28" fmla="*/ 20 w 309"/>
              <a:gd name="T29" fmla="*/ 132 h 345"/>
              <a:gd name="T30" fmla="*/ 20 w 309"/>
              <a:gd name="T31" fmla="*/ 132 h 345"/>
              <a:gd name="T32" fmla="*/ 20 w 309"/>
              <a:gd name="T33" fmla="*/ 134 h 345"/>
              <a:gd name="T34" fmla="*/ 76 w 309"/>
              <a:gd name="T35" fmla="*/ 222 h 345"/>
              <a:gd name="T36" fmla="*/ 137 w 309"/>
              <a:gd name="T37" fmla="*/ 242 h 345"/>
              <a:gd name="T38" fmla="*/ 80 w 309"/>
              <a:gd name="T39" fmla="*/ 275 h 345"/>
              <a:gd name="T40" fmla="*/ 8 w 309"/>
              <a:gd name="T41" fmla="*/ 269 h 345"/>
              <a:gd name="T42" fmla="*/ 64 w 309"/>
              <a:gd name="T43" fmla="*/ 300 h 345"/>
              <a:gd name="T44" fmla="*/ 122 w 309"/>
              <a:gd name="T45" fmla="*/ 331 h 345"/>
              <a:gd name="T46" fmla="*/ 271 w 309"/>
              <a:gd name="T47" fmla="*/ 249 h 345"/>
              <a:gd name="T48" fmla="*/ 289 w 309"/>
              <a:gd name="T49" fmla="*/ 119 h 3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09" h="345">
                <a:moveTo>
                  <a:pt x="289" y="119"/>
                </a:moveTo>
                <a:cubicBezTo>
                  <a:pt x="301" y="69"/>
                  <a:pt x="266" y="8"/>
                  <a:pt x="189" y="4"/>
                </a:cubicBezTo>
                <a:cubicBezTo>
                  <a:pt x="112" y="0"/>
                  <a:pt x="124" y="82"/>
                  <a:pt x="136" y="98"/>
                </a:cubicBezTo>
                <a:cubicBezTo>
                  <a:pt x="147" y="115"/>
                  <a:pt x="153" y="118"/>
                  <a:pt x="160" y="131"/>
                </a:cubicBezTo>
                <a:cubicBezTo>
                  <a:pt x="167" y="143"/>
                  <a:pt x="174" y="149"/>
                  <a:pt x="198" y="155"/>
                </a:cubicBezTo>
                <a:cubicBezTo>
                  <a:pt x="198" y="155"/>
                  <a:pt x="204" y="175"/>
                  <a:pt x="189" y="183"/>
                </a:cubicBezTo>
                <a:cubicBezTo>
                  <a:pt x="175" y="192"/>
                  <a:pt x="140" y="159"/>
                  <a:pt x="124" y="145"/>
                </a:cubicBezTo>
                <a:cubicBezTo>
                  <a:pt x="109" y="131"/>
                  <a:pt x="99" y="163"/>
                  <a:pt x="119" y="167"/>
                </a:cubicBezTo>
                <a:cubicBezTo>
                  <a:pt x="138" y="171"/>
                  <a:pt x="160" y="192"/>
                  <a:pt x="160" y="210"/>
                </a:cubicBezTo>
                <a:cubicBezTo>
                  <a:pt x="160" y="214"/>
                  <a:pt x="158" y="219"/>
                  <a:pt x="154" y="224"/>
                </a:cubicBezTo>
                <a:cubicBezTo>
                  <a:pt x="135" y="221"/>
                  <a:pt x="110" y="216"/>
                  <a:pt x="86" y="203"/>
                </a:cubicBezTo>
                <a:cubicBezTo>
                  <a:pt x="43" y="180"/>
                  <a:pt x="41" y="141"/>
                  <a:pt x="41" y="134"/>
                </a:cubicBezTo>
                <a:cubicBezTo>
                  <a:pt x="41" y="133"/>
                  <a:pt x="41" y="133"/>
                  <a:pt x="41" y="133"/>
                </a:cubicBezTo>
                <a:cubicBezTo>
                  <a:pt x="41" y="127"/>
                  <a:pt x="37" y="122"/>
                  <a:pt x="31" y="122"/>
                </a:cubicBezTo>
                <a:cubicBezTo>
                  <a:pt x="25" y="122"/>
                  <a:pt x="20" y="126"/>
                  <a:pt x="20" y="132"/>
                </a:cubicBezTo>
                <a:cubicBezTo>
                  <a:pt x="20" y="132"/>
                  <a:pt x="20" y="132"/>
                  <a:pt x="20" y="132"/>
                </a:cubicBezTo>
                <a:cubicBezTo>
                  <a:pt x="20" y="132"/>
                  <a:pt x="20" y="133"/>
                  <a:pt x="20" y="134"/>
                </a:cubicBezTo>
                <a:cubicBezTo>
                  <a:pt x="20" y="143"/>
                  <a:pt x="23" y="194"/>
                  <a:pt x="76" y="222"/>
                </a:cubicBezTo>
                <a:cubicBezTo>
                  <a:pt x="98" y="233"/>
                  <a:pt x="119" y="239"/>
                  <a:pt x="137" y="242"/>
                </a:cubicBezTo>
                <a:cubicBezTo>
                  <a:pt x="120" y="259"/>
                  <a:pt x="96" y="274"/>
                  <a:pt x="80" y="275"/>
                </a:cubicBezTo>
                <a:cubicBezTo>
                  <a:pt x="24" y="279"/>
                  <a:pt x="20" y="246"/>
                  <a:pt x="8" y="269"/>
                </a:cubicBezTo>
                <a:cubicBezTo>
                  <a:pt x="0" y="283"/>
                  <a:pt x="32" y="297"/>
                  <a:pt x="64" y="300"/>
                </a:cubicBezTo>
                <a:cubicBezTo>
                  <a:pt x="96" y="302"/>
                  <a:pt x="80" y="319"/>
                  <a:pt x="122" y="331"/>
                </a:cubicBezTo>
                <a:cubicBezTo>
                  <a:pt x="172" y="345"/>
                  <a:pt x="233" y="306"/>
                  <a:pt x="271" y="249"/>
                </a:cubicBezTo>
                <a:cubicBezTo>
                  <a:pt x="309" y="190"/>
                  <a:pt x="276" y="168"/>
                  <a:pt x="289" y="119"/>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44" name="Freeform 22">
            <a:extLst>
              <a:ext uri="{FF2B5EF4-FFF2-40B4-BE49-F238E27FC236}">
                <a16:creationId xmlns:a16="http://schemas.microsoft.com/office/drawing/2014/main" id="{B42E5742-EE11-47B2-8C04-430140C92A61}"/>
              </a:ext>
            </a:extLst>
          </p:cNvPr>
          <p:cNvSpPr>
            <a:spLocks/>
          </p:cNvSpPr>
          <p:nvPr/>
        </p:nvSpPr>
        <p:spPr bwMode="auto">
          <a:xfrm>
            <a:off x="8436749" y="3504407"/>
            <a:ext cx="504866" cy="567486"/>
          </a:xfrm>
          <a:custGeom>
            <a:avLst/>
            <a:gdLst>
              <a:gd name="T0" fmla="*/ 132 w 141"/>
              <a:gd name="T1" fmla="*/ 112 h 159"/>
              <a:gd name="T2" fmla="*/ 116 w 141"/>
              <a:gd name="T3" fmla="*/ 87 h 159"/>
              <a:gd name="T4" fmla="*/ 95 w 141"/>
              <a:gd name="T5" fmla="*/ 28 h 159"/>
              <a:gd name="T6" fmla="*/ 95 w 141"/>
              <a:gd name="T7" fmla="*/ 0 h 159"/>
              <a:gd name="T8" fmla="*/ 80 w 141"/>
              <a:gd name="T9" fmla="*/ 0 h 159"/>
              <a:gd name="T10" fmla="*/ 80 w 141"/>
              <a:gd name="T11" fmla="*/ 28 h 159"/>
              <a:gd name="T12" fmla="*/ 103 w 141"/>
              <a:gd name="T13" fmla="*/ 95 h 159"/>
              <a:gd name="T14" fmla="*/ 119 w 141"/>
              <a:gd name="T15" fmla="*/ 120 h 159"/>
              <a:gd name="T16" fmla="*/ 119 w 141"/>
              <a:gd name="T17" fmla="*/ 121 h 159"/>
              <a:gd name="T18" fmla="*/ 22 w 141"/>
              <a:gd name="T19" fmla="*/ 121 h 159"/>
              <a:gd name="T20" fmla="*/ 22 w 141"/>
              <a:gd name="T21" fmla="*/ 120 h 159"/>
              <a:gd name="T22" fmla="*/ 38 w 141"/>
              <a:gd name="T23" fmla="*/ 95 h 159"/>
              <a:gd name="T24" fmla="*/ 61 w 141"/>
              <a:gd name="T25" fmla="*/ 28 h 159"/>
              <a:gd name="T26" fmla="*/ 61 w 141"/>
              <a:gd name="T27" fmla="*/ 0 h 159"/>
              <a:gd name="T28" fmla="*/ 46 w 141"/>
              <a:gd name="T29" fmla="*/ 0 h 159"/>
              <a:gd name="T30" fmla="*/ 46 w 141"/>
              <a:gd name="T31" fmla="*/ 28 h 159"/>
              <a:gd name="T32" fmla="*/ 25 w 141"/>
              <a:gd name="T33" fmla="*/ 87 h 159"/>
              <a:gd name="T34" fmla="*/ 9 w 141"/>
              <a:gd name="T35" fmla="*/ 112 h 159"/>
              <a:gd name="T36" fmla="*/ 5 w 141"/>
              <a:gd name="T37" fmla="*/ 144 h 159"/>
              <a:gd name="T38" fmla="*/ 34 w 141"/>
              <a:gd name="T39" fmla="*/ 159 h 159"/>
              <a:gd name="T40" fmla="*/ 106 w 141"/>
              <a:gd name="T41" fmla="*/ 159 h 159"/>
              <a:gd name="T42" fmla="*/ 136 w 141"/>
              <a:gd name="T43" fmla="*/ 144 h 159"/>
              <a:gd name="T44" fmla="*/ 132 w 141"/>
              <a:gd name="T45" fmla="*/ 112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41" h="159">
                <a:moveTo>
                  <a:pt x="132" y="112"/>
                </a:moveTo>
                <a:cubicBezTo>
                  <a:pt x="116" y="87"/>
                  <a:pt x="116" y="87"/>
                  <a:pt x="116" y="87"/>
                </a:cubicBezTo>
                <a:cubicBezTo>
                  <a:pt x="105" y="69"/>
                  <a:pt x="95" y="42"/>
                  <a:pt x="95" y="28"/>
                </a:cubicBezTo>
                <a:cubicBezTo>
                  <a:pt x="95" y="0"/>
                  <a:pt x="95" y="0"/>
                  <a:pt x="95" y="0"/>
                </a:cubicBezTo>
                <a:cubicBezTo>
                  <a:pt x="80" y="0"/>
                  <a:pt x="80" y="0"/>
                  <a:pt x="80" y="0"/>
                </a:cubicBezTo>
                <a:cubicBezTo>
                  <a:pt x="80" y="28"/>
                  <a:pt x="80" y="28"/>
                  <a:pt x="80" y="28"/>
                </a:cubicBezTo>
                <a:cubicBezTo>
                  <a:pt x="80" y="45"/>
                  <a:pt x="90" y="74"/>
                  <a:pt x="103" y="95"/>
                </a:cubicBezTo>
                <a:cubicBezTo>
                  <a:pt x="119" y="120"/>
                  <a:pt x="119" y="120"/>
                  <a:pt x="119" y="120"/>
                </a:cubicBezTo>
                <a:cubicBezTo>
                  <a:pt x="119" y="120"/>
                  <a:pt x="119" y="120"/>
                  <a:pt x="119" y="121"/>
                </a:cubicBezTo>
                <a:cubicBezTo>
                  <a:pt x="22" y="121"/>
                  <a:pt x="22" y="121"/>
                  <a:pt x="22" y="121"/>
                </a:cubicBezTo>
                <a:cubicBezTo>
                  <a:pt x="22" y="120"/>
                  <a:pt x="22" y="120"/>
                  <a:pt x="22" y="120"/>
                </a:cubicBezTo>
                <a:cubicBezTo>
                  <a:pt x="38" y="95"/>
                  <a:pt x="38" y="95"/>
                  <a:pt x="38" y="95"/>
                </a:cubicBezTo>
                <a:cubicBezTo>
                  <a:pt x="51" y="74"/>
                  <a:pt x="61" y="45"/>
                  <a:pt x="61" y="28"/>
                </a:cubicBezTo>
                <a:cubicBezTo>
                  <a:pt x="61" y="0"/>
                  <a:pt x="61" y="0"/>
                  <a:pt x="61" y="0"/>
                </a:cubicBezTo>
                <a:cubicBezTo>
                  <a:pt x="46" y="0"/>
                  <a:pt x="46" y="0"/>
                  <a:pt x="46" y="0"/>
                </a:cubicBezTo>
                <a:cubicBezTo>
                  <a:pt x="46" y="28"/>
                  <a:pt x="46" y="28"/>
                  <a:pt x="46" y="28"/>
                </a:cubicBezTo>
                <a:cubicBezTo>
                  <a:pt x="46" y="42"/>
                  <a:pt x="36" y="69"/>
                  <a:pt x="25" y="87"/>
                </a:cubicBezTo>
                <a:cubicBezTo>
                  <a:pt x="9" y="112"/>
                  <a:pt x="9" y="112"/>
                  <a:pt x="9" y="112"/>
                </a:cubicBezTo>
                <a:cubicBezTo>
                  <a:pt x="1" y="124"/>
                  <a:pt x="0" y="135"/>
                  <a:pt x="5" y="144"/>
                </a:cubicBezTo>
                <a:cubicBezTo>
                  <a:pt x="10" y="154"/>
                  <a:pt x="21" y="159"/>
                  <a:pt x="34" y="159"/>
                </a:cubicBezTo>
                <a:cubicBezTo>
                  <a:pt x="106" y="159"/>
                  <a:pt x="106" y="159"/>
                  <a:pt x="106" y="159"/>
                </a:cubicBezTo>
                <a:cubicBezTo>
                  <a:pt x="120" y="159"/>
                  <a:pt x="130" y="154"/>
                  <a:pt x="136" y="144"/>
                </a:cubicBezTo>
                <a:cubicBezTo>
                  <a:pt x="141" y="135"/>
                  <a:pt x="139" y="124"/>
                  <a:pt x="132" y="11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grpSp>
        <p:nvGrpSpPr>
          <p:cNvPr id="3" name="Group 4">
            <a:extLst>
              <a:ext uri="{FF2B5EF4-FFF2-40B4-BE49-F238E27FC236}">
                <a16:creationId xmlns:a16="http://schemas.microsoft.com/office/drawing/2014/main" id="{E8E127FF-A3B9-43FB-9C3D-46A373DD0D3D}"/>
              </a:ext>
            </a:extLst>
          </p:cNvPr>
          <p:cNvGrpSpPr>
            <a:grpSpLocks noChangeAspect="1"/>
          </p:cNvGrpSpPr>
          <p:nvPr/>
        </p:nvGrpSpPr>
        <p:grpSpPr bwMode="auto">
          <a:xfrm>
            <a:off x="9882625" y="2476501"/>
            <a:ext cx="178513" cy="373532"/>
            <a:chOff x="-12" y="-12"/>
            <a:chExt cx="292" cy="611"/>
          </a:xfrm>
          <a:solidFill>
            <a:schemeClr val="bg1"/>
          </a:solidFill>
        </p:grpSpPr>
        <p:sp>
          <p:nvSpPr>
            <p:cNvPr id="5" name="Freeform 5">
              <a:extLst>
                <a:ext uri="{FF2B5EF4-FFF2-40B4-BE49-F238E27FC236}">
                  <a16:creationId xmlns:a16="http://schemas.microsoft.com/office/drawing/2014/main" id="{144C58B7-9094-46DD-B5F3-D6A3DAC50B6C}"/>
                </a:ext>
              </a:extLst>
            </p:cNvPr>
            <p:cNvSpPr>
              <a:spLocks noEditPoints="1"/>
            </p:cNvSpPr>
            <p:nvPr/>
          </p:nvSpPr>
          <p:spPr bwMode="auto">
            <a:xfrm>
              <a:off x="-12" y="-12"/>
              <a:ext cx="292" cy="611"/>
            </a:xfrm>
            <a:custGeom>
              <a:avLst/>
              <a:gdLst>
                <a:gd name="T0" fmla="*/ 13 w 20"/>
                <a:gd name="T1" fmla="*/ 28 h 46"/>
                <a:gd name="T2" fmla="*/ 13 w 20"/>
                <a:gd name="T3" fmla="*/ 0 h 46"/>
                <a:gd name="T4" fmla="*/ 5 w 20"/>
                <a:gd name="T5" fmla="*/ 0 h 46"/>
                <a:gd name="T6" fmla="*/ 5 w 20"/>
                <a:gd name="T7" fmla="*/ 28 h 46"/>
                <a:gd name="T8" fmla="*/ 0 w 20"/>
                <a:gd name="T9" fmla="*/ 36 h 46"/>
                <a:gd name="T10" fmla="*/ 9 w 20"/>
                <a:gd name="T11" fmla="*/ 46 h 46"/>
                <a:gd name="T12" fmla="*/ 19 w 20"/>
                <a:gd name="T13" fmla="*/ 36 h 46"/>
                <a:gd name="T14" fmla="*/ 13 w 20"/>
                <a:gd name="T15" fmla="*/ 28 h 46"/>
                <a:gd name="T16" fmla="*/ 9 w 20"/>
                <a:gd name="T17" fmla="*/ 42 h 46"/>
                <a:gd name="T18" fmla="*/ 4 w 20"/>
                <a:gd name="T19" fmla="*/ 36 h 46"/>
                <a:gd name="T20" fmla="*/ 8 w 20"/>
                <a:gd name="T21" fmla="*/ 31 h 46"/>
                <a:gd name="T22" fmla="*/ 8 w 20"/>
                <a:gd name="T23" fmla="*/ 11 h 46"/>
                <a:gd name="T24" fmla="*/ 11 w 20"/>
                <a:gd name="T25" fmla="*/ 11 h 46"/>
                <a:gd name="T26" fmla="*/ 11 w 20"/>
                <a:gd name="T27" fmla="*/ 31 h 46"/>
                <a:gd name="T28" fmla="*/ 15 w 20"/>
                <a:gd name="T29" fmla="*/ 36 h 46"/>
                <a:gd name="T30" fmla="*/ 9 w 20"/>
                <a:gd name="T31" fmla="*/ 42 h 46"/>
                <a:gd name="T32" fmla="*/ 15 w 20"/>
                <a:gd name="T33" fmla="*/ 27 h 46"/>
                <a:gd name="T34" fmla="*/ 20 w 20"/>
                <a:gd name="T35" fmla="*/ 27 h 46"/>
                <a:gd name="T36" fmla="*/ 20 w 20"/>
                <a:gd name="T37" fmla="*/ 26 h 46"/>
                <a:gd name="T38" fmla="*/ 15 w 20"/>
                <a:gd name="T39" fmla="*/ 26 h 46"/>
                <a:gd name="T40" fmla="*/ 15 w 20"/>
                <a:gd name="T41" fmla="*/ 27 h 46"/>
                <a:gd name="T42" fmla="*/ 15 w 20"/>
                <a:gd name="T43" fmla="*/ 24 h 46"/>
                <a:gd name="T44" fmla="*/ 20 w 20"/>
                <a:gd name="T45" fmla="*/ 24 h 46"/>
                <a:gd name="T46" fmla="*/ 20 w 20"/>
                <a:gd name="T47" fmla="*/ 23 h 46"/>
                <a:gd name="T48" fmla="*/ 15 w 20"/>
                <a:gd name="T49" fmla="*/ 23 h 46"/>
                <a:gd name="T50" fmla="*/ 15 w 20"/>
                <a:gd name="T51" fmla="*/ 24 h 46"/>
                <a:gd name="T52" fmla="*/ 15 w 20"/>
                <a:gd name="T53" fmla="*/ 21 h 46"/>
                <a:gd name="T54" fmla="*/ 20 w 20"/>
                <a:gd name="T55" fmla="*/ 21 h 46"/>
                <a:gd name="T56" fmla="*/ 20 w 20"/>
                <a:gd name="T57" fmla="*/ 19 h 46"/>
                <a:gd name="T58" fmla="*/ 15 w 20"/>
                <a:gd name="T59" fmla="*/ 19 h 46"/>
                <a:gd name="T60" fmla="*/ 15 w 20"/>
                <a:gd name="T61" fmla="*/ 21 h 46"/>
                <a:gd name="T62" fmla="*/ 15 w 20"/>
                <a:gd name="T63" fmla="*/ 18 h 46"/>
                <a:gd name="T64" fmla="*/ 20 w 20"/>
                <a:gd name="T65" fmla="*/ 18 h 46"/>
                <a:gd name="T66" fmla="*/ 20 w 20"/>
                <a:gd name="T67" fmla="*/ 16 h 46"/>
                <a:gd name="T68" fmla="*/ 15 w 20"/>
                <a:gd name="T69" fmla="*/ 16 h 46"/>
                <a:gd name="T70" fmla="*/ 15 w 20"/>
                <a:gd name="T71" fmla="*/ 18 h 46"/>
                <a:gd name="T72" fmla="*/ 15 w 20"/>
                <a:gd name="T73" fmla="*/ 14 h 46"/>
                <a:gd name="T74" fmla="*/ 20 w 20"/>
                <a:gd name="T75" fmla="*/ 14 h 46"/>
                <a:gd name="T76" fmla="*/ 20 w 20"/>
                <a:gd name="T77" fmla="*/ 13 h 46"/>
                <a:gd name="T78" fmla="*/ 15 w 20"/>
                <a:gd name="T79" fmla="*/ 13 h 46"/>
                <a:gd name="T80" fmla="*/ 15 w 20"/>
                <a:gd name="T81" fmla="*/ 14 h 46"/>
                <a:gd name="T82" fmla="*/ 15 w 20"/>
                <a:gd name="T83" fmla="*/ 11 h 46"/>
                <a:gd name="T84" fmla="*/ 20 w 20"/>
                <a:gd name="T85" fmla="*/ 11 h 46"/>
                <a:gd name="T86" fmla="*/ 20 w 20"/>
                <a:gd name="T87" fmla="*/ 9 h 46"/>
                <a:gd name="T88" fmla="*/ 15 w 20"/>
                <a:gd name="T89" fmla="*/ 9 h 46"/>
                <a:gd name="T90" fmla="*/ 15 w 20"/>
                <a:gd name="T91" fmla="*/ 11 h 46"/>
                <a:gd name="T92" fmla="*/ 15 w 20"/>
                <a:gd name="T93" fmla="*/ 8 h 46"/>
                <a:gd name="T94" fmla="*/ 20 w 20"/>
                <a:gd name="T95" fmla="*/ 8 h 46"/>
                <a:gd name="T96" fmla="*/ 20 w 20"/>
                <a:gd name="T97" fmla="*/ 6 h 46"/>
                <a:gd name="T98" fmla="*/ 15 w 20"/>
                <a:gd name="T99" fmla="*/ 6 h 46"/>
                <a:gd name="T100" fmla="*/ 15 w 20"/>
                <a:gd name="T101" fmla="*/ 8 h 46"/>
                <a:gd name="T102" fmla="*/ 15 w 20"/>
                <a:gd name="T103" fmla="*/ 4 h 46"/>
                <a:gd name="T104" fmla="*/ 20 w 20"/>
                <a:gd name="T105" fmla="*/ 4 h 46"/>
                <a:gd name="T106" fmla="*/ 20 w 20"/>
                <a:gd name="T107" fmla="*/ 3 h 46"/>
                <a:gd name="T108" fmla="*/ 15 w 20"/>
                <a:gd name="T109" fmla="*/ 3 h 46"/>
                <a:gd name="T110" fmla="*/ 15 w 20"/>
                <a:gd name="T111" fmla="*/ 4 h 46"/>
                <a:gd name="T112" fmla="*/ 15 w 20"/>
                <a:gd name="T113" fmla="*/ 0 h 46"/>
                <a:gd name="T114" fmla="*/ 15 w 20"/>
                <a:gd name="T115" fmla="*/ 1 h 46"/>
                <a:gd name="T116" fmla="*/ 20 w 20"/>
                <a:gd name="T117" fmla="*/ 1 h 46"/>
                <a:gd name="T118" fmla="*/ 20 w 20"/>
                <a:gd name="T119" fmla="*/ 0 h 46"/>
                <a:gd name="T120" fmla="*/ 15 w 20"/>
                <a:gd name="T121" fmla="*/ 0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0" h="46">
                  <a:moveTo>
                    <a:pt x="13" y="28"/>
                  </a:moveTo>
                  <a:cubicBezTo>
                    <a:pt x="13" y="0"/>
                    <a:pt x="13" y="0"/>
                    <a:pt x="13" y="0"/>
                  </a:cubicBezTo>
                  <a:cubicBezTo>
                    <a:pt x="5" y="0"/>
                    <a:pt x="5" y="0"/>
                    <a:pt x="5" y="0"/>
                  </a:cubicBezTo>
                  <a:cubicBezTo>
                    <a:pt x="5" y="28"/>
                    <a:pt x="5" y="28"/>
                    <a:pt x="5" y="28"/>
                  </a:cubicBezTo>
                  <a:cubicBezTo>
                    <a:pt x="2" y="30"/>
                    <a:pt x="0" y="33"/>
                    <a:pt x="0" y="36"/>
                  </a:cubicBezTo>
                  <a:cubicBezTo>
                    <a:pt x="0" y="41"/>
                    <a:pt x="4" y="46"/>
                    <a:pt x="9" y="46"/>
                  </a:cubicBezTo>
                  <a:cubicBezTo>
                    <a:pt x="15" y="46"/>
                    <a:pt x="19" y="41"/>
                    <a:pt x="19" y="36"/>
                  </a:cubicBezTo>
                  <a:cubicBezTo>
                    <a:pt x="19" y="33"/>
                    <a:pt x="17" y="30"/>
                    <a:pt x="13" y="28"/>
                  </a:cubicBezTo>
                  <a:close/>
                  <a:moveTo>
                    <a:pt x="9" y="42"/>
                  </a:moveTo>
                  <a:cubicBezTo>
                    <a:pt x="6" y="42"/>
                    <a:pt x="4" y="39"/>
                    <a:pt x="4" y="36"/>
                  </a:cubicBezTo>
                  <a:cubicBezTo>
                    <a:pt x="4" y="34"/>
                    <a:pt x="6" y="31"/>
                    <a:pt x="8" y="31"/>
                  </a:cubicBezTo>
                  <a:cubicBezTo>
                    <a:pt x="8" y="11"/>
                    <a:pt x="8" y="11"/>
                    <a:pt x="8" y="11"/>
                  </a:cubicBezTo>
                  <a:cubicBezTo>
                    <a:pt x="11" y="11"/>
                    <a:pt x="11" y="11"/>
                    <a:pt x="11" y="11"/>
                  </a:cubicBezTo>
                  <a:cubicBezTo>
                    <a:pt x="11" y="31"/>
                    <a:pt x="11" y="31"/>
                    <a:pt x="11" y="31"/>
                  </a:cubicBezTo>
                  <a:cubicBezTo>
                    <a:pt x="13" y="31"/>
                    <a:pt x="15" y="34"/>
                    <a:pt x="15" y="36"/>
                  </a:cubicBezTo>
                  <a:cubicBezTo>
                    <a:pt x="15" y="39"/>
                    <a:pt x="13" y="42"/>
                    <a:pt x="9" y="42"/>
                  </a:cubicBezTo>
                  <a:close/>
                  <a:moveTo>
                    <a:pt x="15" y="27"/>
                  </a:moveTo>
                  <a:cubicBezTo>
                    <a:pt x="20" y="27"/>
                    <a:pt x="20" y="27"/>
                    <a:pt x="20" y="27"/>
                  </a:cubicBezTo>
                  <a:cubicBezTo>
                    <a:pt x="20" y="26"/>
                    <a:pt x="20" y="26"/>
                    <a:pt x="20" y="26"/>
                  </a:cubicBezTo>
                  <a:cubicBezTo>
                    <a:pt x="15" y="26"/>
                    <a:pt x="15" y="26"/>
                    <a:pt x="15" y="26"/>
                  </a:cubicBezTo>
                  <a:lnTo>
                    <a:pt x="15" y="27"/>
                  </a:lnTo>
                  <a:close/>
                  <a:moveTo>
                    <a:pt x="15" y="24"/>
                  </a:moveTo>
                  <a:cubicBezTo>
                    <a:pt x="20" y="24"/>
                    <a:pt x="20" y="24"/>
                    <a:pt x="20" y="24"/>
                  </a:cubicBezTo>
                  <a:cubicBezTo>
                    <a:pt x="20" y="23"/>
                    <a:pt x="20" y="23"/>
                    <a:pt x="20" y="23"/>
                  </a:cubicBezTo>
                  <a:cubicBezTo>
                    <a:pt x="15" y="23"/>
                    <a:pt x="15" y="23"/>
                    <a:pt x="15" y="23"/>
                  </a:cubicBezTo>
                  <a:lnTo>
                    <a:pt x="15" y="24"/>
                  </a:lnTo>
                  <a:close/>
                  <a:moveTo>
                    <a:pt x="15" y="21"/>
                  </a:moveTo>
                  <a:cubicBezTo>
                    <a:pt x="20" y="21"/>
                    <a:pt x="20" y="21"/>
                    <a:pt x="20" y="21"/>
                  </a:cubicBezTo>
                  <a:cubicBezTo>
                    <a:pt x="20" y="19"/>
                    <a:pt x="20" y="19"/>
                    <a:pt x="20" y="19"/>
                  </a:cubicBezTo>
                  <a:cubicBezTo>
                    <a:pt x="15" y="19"/>
                    <a:pt x="15" y="19"/>
                    <a:pt x="15" y="19"/>
                  </a:cubicBezTo>
                  <a:lnTo>
                    <a:pt x="15" y="21"/>
                  </a:lnTo>
                  <a:close/>
                  <a:moveTo>
                    <a:pt x="15" y="18"/>
                  </a:moveTo>
                  <a:cubicBezTo>
                    <a:pt x="20" y="18"/>
                    <a:pt x="20" y="18"/>
                    <a:pt x="20" y="18"/>
                  </a:cubicBezTo>
                  <a:cubicBezTo>
                    <a:pt x="20" y="16"/>
                    <a:pt x="20" y="16"/>
                    <a:pt x="20" y="16"/>
                  </a:cubicBezTo>
                  <a:cubicBezTo>
                    <a:pt x="15" y="16"/>
                    <a:pt x="15" y="16"/>
                    <a:pt x="15" y="16"/>
                  </a:cubicBezTo>
                  <a:lnTo>
                    <a:pt x="15" y="18"/>
                  </a:lnTo>
                  <a:close/>
                  <a:moveTo>
                    <a:pt x="15" y="14"/>
                  </a:moveTo>
                  <a:cubicBezTo>
                    <a:pt x="20" y="14"/>
                    <a:pt x="20" y="14"/>
                    <a:pt x="20" y="14"/>
                  </a:cubicBezTo>
                  <a:cubicBezTo>
                    <a:pt x="20" y="13"/>
                    <a:pt x="20" y="13"/>
                    <a:pt x="20" y="13"/>
                  </a:cubicBezTo>
                  <a:cubicBezTo>
                    <a:pt x="15" y="13"/>
                    <a:pt x="15" y="13"/>
                    <a:pt x="15" y="13"/>
                  </a:cubicBezTo>
                  <a:lnTo>
                    <a:pt x="15" y="14"/>
                  </a:lnTo>
                  <a:close/>
                  <a:moveTo>
                    <a:pt x="15" y="11"/>
                  </a:moveTo>
                  <a:cubicBezTo>
                    <a:pt x="20" y="11"/>
                    <a:pt x="20" y="11"/>
                    <a:pt x="20" y="11"/>
                  </a:cubicBezTo>
                  <a:cubicBezTo>
                    <a:pt x="20" y="9"/>
                    <a:pt x="20" y="9"/>
                    <a:pt x="20" y="9"/>
                  </a:cubicBezTo>
                  <a:cubicBezTo>
                    <a:pt x="15" y="9"/>
                    <a:pt x="15" y="9"/>
                    <a:pt x="15" y="9"/>
                  </a:cubicBezTo>
                  <a:lnTo>
                    <a:pt x="15" y="11"/>
                  </a:lnTo>
                  <a:close/>
                  <a:moveTo>
                    <a:pt x="15" y="8"/>
                  </a:moveTo>
                  <a:cubicBezTo>
                    <a:pt x="20" y="8"/>
                    <a:pt x="20" y="8"/>
                    <a:pt x="20" y="8"/>
                  </a:cubicBezTo>
                  <a:cubicBezTo>
                    <a:pt x="20" y="6"/>
                    <a:pt x="20" y="6"/>
                    <a:pt x="20" y="6"/>
                  </a:cubicBezTo>
                  <a:cubicBezTo>
                    <a:pt x="15" y="6"/>
                    <a:pt x="15" y="6"/>
                    <a:pt x="15" y="6"/>
                  </a:cubicBezTo>
                  <a:lnTo>
                    <a:pt x="15" y="8"/>
                  </a:lnTo>
                  <a:close/>
                  <a:moveTo>
                    <a:pt x="15" y="4"/>
                  </a:moveTo>
                  <a:cubicBezTo>
                    <a:pt x="20" y="4"/>
                    <a:pt x="20" y="4"/>
                    <a:pt x="20" y="4"/>
                  </a:cubicBezTo>
                  <a:cubicBezTo>
                    <a:pt x="20" y="3"/>
                    <a:pt x="20" y="3"/>
                    <a:pt x="20" y="3"/>
                  </a:cubicBezTo>
                  <a:cubicBezTo>
                    <a:pt x="15" y="3"/>
                    <a:pt x="15" y="3"/>
                    <a:pt x="15" y="3"/>
                  </a:cubicBezTo>
                  <a:lnTo>
                    <a:pt x="15" y="4"/>
                  </a:lnTo>
                  <a:close/>
                  <a:moveTo>
                    <a:pt x="15" y="0"/>
                  </a:moveTo>
                  <a:cubicBezTo>
                    <a:pt x="15" y="1"/>
                    <a:pt x="15" y="1"/>
                    <a:pt x="15" y="1"/>
                  </a:cubicBezTo>
                  <a:cubicBezTo>
                    <a:pt x="20" y="1"/>
                    <a:pt x="20" y="1"/>
                    <a:pt x="20" y="1"/>
                  </a:cubicBezTo>
                  <a:cubicBezTo>
                    <a:pt x="20" y="0"/>
                    <a:pt x="20" y="0"/>
                    <a:pt x="20" y="0"/>
                  </a:cubicBezTo>
                  <a:lnTo>
                    <a:pt x="15"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 name="Oval 6">
              <a:extLst>
                <a:ext uri="{FF2B5EF4-FFF2-40B4-BE49-F238E27FC236}">
                  <a16:creationId xmlns:a16="http://schemas.microsoft.com/office/drawing/2014/main" id="{43CF3AF3-FCA5-4EB2-8DFA-ADADD8D64230}"/>
                </a:ext>
              </a:extLst>
            </p:cNvPr>
            <p:cNvSpPr>
              <a:spLocks noChangeArrowheads="1"/>
            </p:cNvSpPr>
            <p:nvPr/>
          </p:nvSpPr>
          <p:spPr bwMode="auto">
            <a:xfrm>
              <a:off x="76" y="426"/>
              <a:ext cx="102" cy="9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0" name="Title 9">
            <a:extLst>
              <a:ext uri="{FF2B5EF4-FFF2-40B4-BE49-F238E27FC236}">
                <a16:creationId xmlns:a16="http://schemas.microsoft.com/office/drawing/2014/main" id="{7456DB7E-5EA3-40DE-98D0-05C7D13F79CF}"/>
              </a:ext>
            </a:extLst>
          </p:cNvPr>
          <p:cNvSpPr>
            <a:spLocks noGrp="1"/>
          </p:cNvSpPr>
          <p:nvPr>
            <p:ph type="title"/>
          </p:nvPr>
        </p:nvSpPr>
        <p:spPr/>
        <p:txBody>
          <a:bodyPr/>
          <a:lstStyle/>
          <a:p>
            <a:r>
              <a:rPr lang="en-US" dirty="0"/>
              <a:t>Your title </a:t>
            </a:r>
            <a:r>
              <a:rPr lang="en-US" dirty="0">
                <a:solidFill>
                  <a:srgbClr val="8F067E"/>
                </a:solidFill>
              </a:rPr>
              <a:t>goes here</a:t>
            </a:r>
          </a:p>
        </p:txBody>
      </p:sp>
      <p:sp>
        <p:nvSpPr>
          <p:cNvPr id="11" name="Text Placeholder 10">
            <a:extLst>
              <a:ext uri="{FF2B5EF4-FFF2-40B4-BE49-F238E27FC236}">
                <a16:creationId xmlns:a16="http://schemas.microsoft.com/office/drawing/2014/main" id="{04B2607D-30D6-4DDB-BD32-B0C2D577A0BF}"/>
              </a:ext>
            </a:extLst>
          </p:cNvPr>
          <p:cNvSpPr>
            <a:spLocks noGrp="1"/>
          </p:cNvSpPr>
          <p:nvPr>
            <p:ph type="body" sz="quarter" idx="10"/>
          </p:nvPr>
        </p:nvSpPr>
        <p:spPr/>
        <p:txBody>
          <a:bodyPr/>
          <a:lstStyle/>
          <a:p>
            <a:pPr>
              <a:lnSpc>
                <a:spcPct val="110000"/>
              </a:lnSpc>
            </a:pPr>
            <a:r>
              <a:rPr lang="en-US" altLang="es-MX" dirty="0">
                <a:solidFill>
                  <a:schemeClr val="tx2"/>
                </a:solidFill>
                <a:cs typeface="Calibri Light" panose="020F0302020204030204" pitchFamily="34" charset="0"/>
              </a:rPr>
              <a:t>Lorem ipsum dolor sit amet, consectetur adipiscing elit. Nulla faucibus posuere sapien, vel mattis diam faucibus vel. Vestibulum in metus sollicitudin, interdum erat eget, tincidunt elit. Aenean egestas tincidunt pellentesque. Donec tempus dui vel gravida laoreet. Nunc ultricies ex vel urna ullamcorper ornare. Vestibulum quis scelerisque est. Vivamus viverra malesuada lobortis.</a:t>
            </a:r>
          </a:p>
          <a:p>
            <a:pPr>
              <a:lnSpc>
                <a:spcPct val="110000"/>
              </a:lnSpc>
            </a:pPr>
            <a:endParaRPr lang="en-US" altLang="es-MX" dirty="0">
              <a:solidFill>
                <a:schemeClr val="tx2"/>
              </a:solidFill>
              <a:cs typeface="Calibri Light" panose="020F0302020204030204" pitchFamily="34" charset="0"/>
            </a:endParaRPr>
          </a:p>
          <a:p>
            <a:pPr>
              <a:lnSpc>
                <a:spcPct val="110000"/>
              </a:lnSpc>
            </a:pPr>
            <a:r>
              <a:rPr lang="en-US" altLang="es-MX" dirty="0">
                <a:solidFill>
                  <a:schemeClr val="tx2"/>
                </a:solidFill>
                <a:cs typeface="Calibri Light" panose="020F0302020204030204" pitchFamily="34" charset="0"/>
              </a:rPr>
              <a:t>Donec in velit pulvinar, fringilla ex ut, accumsan urna. Curabitur quis nunc sit amet lacus consectetur tristique. Nulla lacinia rhoncus laoreet. Nunc aliquet egestas neque. Pellentesque non felis at est malesuada dictum.</a:t>
            </a:r>
            <a:endParaRPr lang="en-US" altLang="es-MX" dirty="0">
              <a:cs typeface="Calibri Light" panose="020F0302020204030204" pitchFamily="34" charset="0"/>
            </a:endParaRPr>
          </a:p>
        </p:txBody>
      </p:sp>
    </p:spTree>
  </p:cSld>
  <p:clrMapOvr>
    <a:masterClrMapping/>
  </p:clrMapOvr>
  <p:transition advClick="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B381E02-DF0A-40D6-A4B5-7489E7A562B9}"/>
              </a:ext>
            </a:extLst>
          </p:cNvPr>
          <p:cNvSpPr/>
          <p:nvPr/>
        </p:nvSpPr>
        <p:spPr>
          <a:xfrm>
            <a:off x="1571625" y="1790700"/>
            <a:ext cx="2905125" cy="5067300"/>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243DDB51-925D-42CB-85B8-2B887E1462FC}"/>
              </a:ext>
            </a:extLst>
          </p:cNvPr>
          <p:cNvSpPr/>
          <p:nvPr/>
        </p:nvSpPr>
        <p:spPr>
          <a:xfrm>
            <a:off x="4619625" y="1790700"/>
            <a:ext cx="2905125" cy="5067300"/>
          </a:xfrm>
          <a:prstGeom prst="rect">
            <a:avLst/>
          </a:prstGeom>
          <a:solidFill>
            <a:srgbClr val="1B58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a:extLst>
              <a:ext uri="{FF2B5EF4-FFF2-40B4-BE49-F238E27FC236}">
                <a16:creationId xmlns:a16="http://schemas.microsoft.com/office/drawing/2014/main" id="{B46867FC-8C7C-40B7-8623-A8A9F9B0F364}"/>
              </a:ext>
            </a:extLst>
          </p:cNvPr>
          <p:cNvSpPr/>
          <p:nvPr/>
        </p:nvSpPr>
        <p:spPr>
          <a:xfrm>
            <a:off x="7667625" y="1790700"/>
            <a:ext cx="2905125" cy="5067300"/>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DC4E23E7-FC37-4A1A-937A-33161F9D69E8}"/>
              </a:ext>
            </a:extLst>
          </p:cNvPr>
          <p:cNvSpPr/>
          <p:nvPr/>
        </p:nvSpPr>
        <p:spPr>
          <a:xfrm>
            <a:off x="2286000" y="2286000"/>
            <a:ext cx="1447800" cy="1447800"/>
          </a:xfrm>
          <a:prstGeom prst="ellipse">
            <a:avLst/>
          </a:prstGeom>
          <a:solidFill>
            <a:srgbClr val="1B58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FA341071-4885-4EA1-BC03-18ACB09CE45A}"/>
              </a:ext>
            </a:extLst>
          </p:cNvPr>
          <p:cNvSpPr/>
          <p:nvPr/>
        </p:nvSpPr>
        <p:spPr>
          <a:xfrm>
            <a:off x="8305800" y="2286000"/>
            <a:ext cx="1447800" cy="1447800"/>
          </a:xfrm>
          <a:prstGeom prst="ellipse">
            <a:avLst/>
          </a:prstGeom>
          <a:solidFill>
            <a:srgbClr val="1B58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9D3F6890-6032-4E6A-B066-1BCE7F31A12D}"/>
              </a:ext>
            </a:extLst>
          </p:cNvPr>
          <p:cNvSpPr/>
          <p:nvPr/>
        </p:nvSpPr>
        <p:spPr>
          <a:xfrm>
            <a:off x="5348287" y="2286000"/>
            <a:ext cx="1447800" cy="1447800"/>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itle 31">
            <a:extLst>
              <a:ext uri="{FF2B5EF4-FFF2-40B4-BE49-F238E27FC236}">
                <a16:creationId xmlns:a16="http://schemas.microsoft.com/office/drawing/2014/main" id="{7F333449-958D-4EFD-9F5B-F06657412BCD}"/>
              </a:ext>
            </a:extLst>
          </p:cNvPr>
          <p:cNvSpPr>
            <a:spLocks noGrp="1"/>
          </p:cNvSpPr>
          <p:nvPr>
            <p:ph type="title"/>
          </p:nvPr>
        </p:nvSpPr>
        <p:spPr/>
        <p:txBody>
          <a:bodyPr/>
          <a:lstStyle/>
          <a:p>
            <a:r>
              <a:rPr lang="en-US" dirty="0"/>
              <a:t>Your Title </a:t>
            </a:r>
            <a:r>
              <a:rPr lang="en-US" dirty="0">
                <a:solidFill>
                  <a:srgbClr val="8F067E"/>
                </a:solidFill>
              </a:rPr>
              <a:t>goes here</a:t>
            </a:r>
          </a:p>
        </p:txBody>
      </p:sp>
      <p:sp>
        <p:nvSpPr>
          <p:cNvPr id="9" name="Rectángulo 16">
            <a:extLst>
              <a:ext uri="{FF2B5EF4-FFF2-40B4-BE49-F238E27FC236}">
                <a16:creationId xmlns:a16="http://schemas.microsoft.com/office/drawing/2014/main" id="{4B2BB52D-4321-4F0A-9B29-E5007E7D9FDC}"/>
              </a:ext>
            </a:extLst>
          </p:cNvPr>
          <p:cNvSpPr/>
          <p:nvPr/>
        </p:nvSpPr>
        <p:spPr>
          <a:xfrm>
            <a:off x="1826979" y="4543291"/>
            <a:ext cx="2365841" cy="923330"/>
          </a:xfrm>
          <a:prstGeom prst="rect">
            <a:avLst/>
          </a:prstGeom>
        </p:spPr>
        <p:txBody>
          <a:bodyPr wrap="square">
            <a:spAutoFit/>
          </a:bodyPr>
          <a:lstStyle/>
          <a:p>
            <a:pPr algn="ctr"/>
            <a:r>
              <a:rPr lang="es-CO" b="1" dirty="0" err="1">
                <a:latin typeface="Arial" panose="020B0604020202020204" pitchFamily="34" charset="0"/>
                <a:cs typeface="Arial" panose="020B0604020202020204" pitchFamily="34" charset="0"/>
              </a:rPr>
              <a:t>Lorem</a:t>
            </a:r>
            <a:r>
              <a:rPr lang="es-CO" b="1" dirty="0">
                <a:latin typeface="Arial" panose="020B0604020202020204" pitchFamily="34" charset="0"/>
                <a:cs typeface="Arial" panose="020B0604020202020204" pitchFamily="34" charset="0"/>
              </a:rPr>
              <a:t> </a:t>
            </a:r>
            <a:r>
              <a:rPr lang="es-CO" b="1" dirty="0" err="1">
                <a:latin typeface="Arial" panose="020B0604020202020204" pitchFamily="34" charset="0"/>
                <a:cs typeface="Arial" panose="020B0604020202020204" pitchFamily="34" charset="0"/>
              </a:rPr>
              <a:t>ipsum</a:t>
            </a:r>
            <a:r>
              <a:rPr lang="es-CO" b="1" dirty="0">
                <a:latin typeface="Arial" panose="020B0604020202020204" pitchFamily="34" charset="0"/>
                <a:cs typeface="Arial" panose="020B0604020202020204" pitchFamily="34" charset="0"/>
              </a:rPr>
              <a:t> </a:t>
            </a:r>
            <a:r>
              <a:rPr lang="es-CO" dirty="0">
                <a:latin typeface="Arial" panose="020B0604020202020204" pitchFamily="34" charset="0"/>
                <a:cs typeface="Arial" panose="020B0604020202020204" pitchFamily="34" charset="0"/>
              </a:rPr>
              <a:t>dolor sit amet, consectetur adipiscing elit. </a:t>
            </a:r>
            <a:endParaRPr lang="en-US" dirty="0"/>
          </a:p>
        </p:txBody>
      </p:sp>
      <p:sp>
        <p:nvSpPr>
          <p:cNvPr id="10" name="Rectángulo 16">
            <a:extLst>
              <a:ext uri="{FF2B5EF4-FFF2-40B4-BE49-F238E27FC236}">
                <a16:creationId xmlns:a16="http://schemas.microsoft.com/office/drawing/2014/main" id="{EB102BCF-F6CA-46C0-A90D-57AEEEA918FE}"/>
              </a:ext>
            </a:extLst>
          </p:cNvPr>
          <p:cNvSpPr/>
          <p:nvPr/>
        </p:nvSpPr>
        <p:spPr>
          <a:xfrm>
            <a:off x="4913079" y="4543291"/>
            <a:ext cx="2365841" cy="923330"/>
          </a:xfrm>
          <a:prstGeom prst="rect">
            <a:avLst/>
          </a:prstGeom>
        </p:spPr>
        <p:txBody>
          <a:bodyPr wrap="square">
            <a:spAutoFit/>
          </a:bodyPr>
          <a:lstStyle/>
          <a:p>
            <a:pPr algn="ctr"/>
            <a:r>
              <a:rPr lang="es-CO" b="1" dirty="0" err="1">
                <a:solidFill>
                  <a:schemeClr val="bg1"/>
                </a:solidFill>
                <a:latin typeface="Arial" panose="020B0604020202020204" pitchFamily="34" charset="0"/>
                <a:cs typeface="Arial" panose="020B0604020202020204" pitchFamily="34" charset="0"/>
              </a:rPr>
              <a:t>Lorem</a:t>
            </a:r>
            <a:r>
              <a:rPr lang="es-CO" b="1" dirty="0">
                <a:solidFill>
                  <a:schemeClr val="bg1"/>
                </a:solidFill>
                <a:latin typeface="Arial" panose="020B0604020202020204" pitchFamily="34" charset="0"/>
                <a:cs typeface="Arial" panose="020B0604020202020204" pitchFamily="34" charset="0"/>
              </a:rPr>
              <a:t> </a:t>
            </a:r>
            <a:r>
              <a:rPr lang="es-CO" b="1" dirty="0" err="1">
                <a:solidFill>
                  <a:schemeClr val="bg1"/>
                </a:solidFill>
                <a:latin typeface="Arial" panose="020B0604020202020204" pitchFamily="34" charset="0"/>
                <a:cs typeface="Arial" panose="020B0604020202020204" pitchFamily="34" charset="0"/>
              </a:rPr>
              <a:t>ipsum</a:t>
            </a:r>
            <a:r>
              <a:rPr lang="es-CO" b="1" dirty="0">
                <a:solidFill>
                  <a:schemeClr val="bg1"/>
                </a:solidFill>
                <a:latin typeface="Arial" panose="020B0604020202020204" pitchFamily="34" charset="0"/>
                <a:cs typeface="Arial" panose="020B0604020202020204" pitchFamily="34" charset="0"/>
              </a:rPr>
              <a:t> </a:t>
            </a:r>
            <a:r>
              <a:rPr lang="es-CO" dirty="0">
                <a:solidFill>
                  <a:schemeClr val="bg1"/>
                </a:solidFill>
                <a:latin typeface="Arial" panose="020B0604020202020204" pitchFamily="34" charset="0"/>
                <a:cs typeface="Arial" panose="020B0604020202020204" pitchFamily="34" charset="0"/>
              </a:rPr>
              <a:t>dolor sit amet, consectetur adipiscing elit. </a:t>
            </a:r>
            <a:endParaRPr lang="en-US" dirty="0">
              <a:solidFill>
                <a:schemeClr val="bg1"/>
              </a:solidFill>
            </a:endParaRPr>
          </a:p>
        </p:txBody>
      </p:sp>
      <p:sp>
        <p:nvSpPr>
          <p:cNvPr id="11" name="Rectángulo 16">
            <a:extLst>
              <a:ext uri="{FF2B5EF4-FFF2-40B4-BE49-F238E27FC236}">
                <a16:creationId xmlns:a16="http://schemas.microsoft.com/office/drawing/2014/main" id="{C4F4EEE0-6257-4F92-AEB4-238F32C914A0}"/>
              </a:ext>
            </a:extLst>
          </p:cNvPr>
          <p:cNvSpPr/>
          <p:nvPr/>
        </p:nvSpPr>
        <p:spPr>
          <a:xfrm>
            <a:off x="7999180" y="4543291"/>
            <a:ext cx="2365841" cy="923330"/>
          </a:xfrm>
          <a:prstGeom prst="rect">
            <a:avLst/>
          </a:prstGeom>
        </p:spPr>
        <p:txBody>
          <a:bodyPr wrap="square">
            <a:spAutoFit/>
          </a:bodyPr>
          <a:lstStyle/>
          <a:p>
            <a:pPr algn="ctr"/>
            <a:r>
              <a:rPr lang="es-CO" b="1" dirty="0" err="1">
                <a:latin typeface="Arial" panose="020B0604020202020204" pitchFamily="34" charset="0"/>
                <a:cs typeface="Arial" panose="020B0604020202020204" pitchFamily="34" charset="0"/>
              </a:rPr>
              <a:t>Lorem</a:t>
            </a:r>
            <a:r>
              <a:rPr lang="es-CO" b="1" dirty="0">
                <a:latin typeface="Arial" panose="020B0604020202020204" pitchFamily="34" charset="0"/>
                <a:cs typeface="Arial" panose="020B0604020202020204" pitchFamily="34" charset="0"/>
              </a:rPr>
              <a:t> </a:t>
            </a:r>
            <a:r>
              <a:rPr lang="es-CO" b="1" dirty="0" err="1">
                <a:latin typeface="Arial" panose="020B0604020202020204" pitchFamily="34" charset="0"/>
                <a:cs typeface="Arial" panose="020B0604020202020204" pitchFamily="34" charset="0"/>
              </a:rPr>
              <a:t>ipsum</a:t>
            </a:r>
            <a:r>
              <a:rPr lang="es-CO" b="1" dirty="0">
                <a:latin typeface="Arial" panose="020B0604020202020204" pitchFamily="34" charset="0"/>
                <a:cs typeface="Arial" panose="020B0604020202020204" pitchFamily="34" charset="0"/>
              </a:rPr>
              <a:t> </a:t>
            </a:r>
            <a:r>
              <a:rPr lang="es-CO" dirty="0">
                <a:latin typeface="Arial" panose="020B0604020202020204" pitchFamily="34" charset="0"/>
                <a:cs typeface="Arial" panose="020B0604020202020204" pitchFamily="34" charset="0"/>
              </a:rPr>
              <a:t>dolor sit amet, consectetur adipiscing elit. </a:t>
            </a:r>
            <a:endParaRPr lang="en-US" dirty="0"/>
          </a:p>
        </p:txBody>
      </p:sp>
      <p:sp>
        <p:nvSpPr>
          <p:cNvPr id="12" name="CuadroTexto 5">
            <a:extLst>
              <a:ext uri="{FF2B5EF4-FFF2-40B4-BE49-F238E27FC236}">
                <a16:creationId xmlns:a16="http://schemas.microsoft.com/office/drawing/2014/main" id="{30FE5EF2-6823-4B67-A293-07FB82633988}"/>
              </a:ext>
            </a:extLst>
          </p:cNvPr>
          <p:cNvSpPr txBox="1"/>
          <p:nvPr/>
        </p:nvSpPr>
        <p:spPr>
          <a:xfrm>
            <a:off x="8007802" y="3876935"/>
            <a:ext cx="2033517" cy="523220"/>
          </a:xfrm>
          <a:prstGeom prst="rect">
            <a:avLst/>
          </a:prstGeom>
          <a:noFill/>
        </p:spPr>
        <p:txBody>
          <a:bodyPr wrap="square" rtlCol="0">
            <a:spAutoFit/>
          </a:bodyPr>
          <a:lstStyle/>
          <a:p>
            <a:pPr algn="ctr"/>
            <a:r>
              <a:rPr lang="en-US" sz="2800" b="1" dirty="0"/>
              <a:t>Title </a:t>
            </a:r>
          </a:p>
        </p:txBody>
      </p:sp>
      <p:sp>
        <p:nvSpPr>
          <p:cNvPr id="13" name="CuadroTexto 5">
            <a:extLst>
              <a:ext uri="{FF2B5EF4-FFF2-40B4-BE49-F238E27FC236}">
                <a16:creationId xmlns:a16="http://schemas.microsoft.com/office/drawing/2014/main" id="{F19724B3-C738-42CB-835B-ACBCEE5AA03A}"/>
              </a:ext>
            </a:extLst>
          </p:cNvPr>
          <p:cNvSpPr txBox="1"/>
          <p:nvPr/>
        </p:nvSpPr>
        <p:spPr>
          <a:xfrm>
            <a:off x="5053866" y="3853040"/>
            <a:ext cx="2033517" cy="523220"/>
          </a:xfrm>
          <a:prstGeom prst="rect">
            <a:avLst/>
          </a:prstGeom>
          <a:noFill/>
        </p:spPr>
        <p:txBody>
          <a:bodyPr wrap="square" rtlCol="0">
            <a:spAutoFit/>
          </a:bodyPr>
          <a:lstStyle/>
          <a:p>
            <a:pPr algn="ctr"/>
            <a:r>
              <a:rPr lang="en-US" sz="2800" b="1" dirty="0">
                <a:solidFill>
                  <a:schemeClr val="bg1"/>
                </a:solidFill>
              </a:rPr>
              <a:t>Title </a:t>
            </a:r>
          </a:p>
        </p:txBody>
      </p:sp>
      <p:sp>
        <p:nvSpPr>
          <p:cNvPr id="14" name="CuadroTexto 5">
            <a:extLst>
              <a:ext uri="{FF2B5EF4-FFF2-40B4-BE49-F238E27FC236}">
                <a16:creationId xmlns:a16="http://schemas.microsoft.com/office/drawing/2014/main" id="{8E8DBD2D-9AA7-4FBC-8993-31D8CFA09378}"/>
              </a:ext>
            </a:extLst>
          </p:cNvPr>
          <p:cNvSpPr txBox="1"/>
          <p:nvPr/>
        </p:nvSpPr>
        <p:spPr>
          <a:xfrm>
            <a:off x="1826979" y="3950962"/>
            <a:ext cx="2033517" cy="523220"/>
          </a:xfrm>
          <a:prstGeom prst="rect">
            <a:avLst/>
          </a:prstGeom>
          <a:noFill/>
        </p:spPr>
        <p:txBody>
          <a:bodyPr wrap="square" rtlCol="0">
            <a:spAutoFit/>
          </a:bodyPr>
          <a:lstStyle/>
          <a:p>
            <a:pPr algn="ctr"/>
            <a:r>
              <a:rPr lang="en-US" sz="2800" b="1" dirty="0"/>
              <a:t>Title </a:t>
            </a:r>
          </a:p>
        </p:txBody>
      </p:sp>
      <p:grpSp>
        <p:nvGrpSpPr>
          <p:cNvPr id="17" name="Group 4">
            <a:extLst>
              <a:ext uri="{FF2B5EF4-FFF2-40B4-BE49-F238E27FC236}">
                <a16:creationId xmlns:a16="http://schemas.microsoft.com/office/drawing/2014/main" id="{1061B541-48A2-4A5D-8553-D2E5D64908E2}"/>
              </a:ext>
            </a:extLst>
          </p:cNvPr>
          <p:cNvGrpSpPr>
            <a:grpSpLocks noChangeAspect="1"/>
          </p:cNvGrpSpPr>
          <p:nvPr/>
        </p:nvGrpSpPr>
        <p:grpSpPr bwMode="auto">
          <a:xfrm>
            <a:off x="2691012" y="2663029"/>
            <a:ext cx="631737" cy="629347"/>
            <a:chOff x="12" y="14"/>
            <a:chExt cx="529" cy="527"/>
          </a:xfrm>
          <a:solidFill>
            <a:schemeClr val="bg1"/>
          </a:solidFill>
        </p:grpSpPr>
        <p:sp>
          <p:nvSpPr>
            <p:cNvPr id="19" name="Freeform 5">
              <a:extLst>
                <a:ext uri="{FF2B5EF4-FFF2-40B4-BE49-F238E27FC236}">
                  <a16:creationId xmlns:a16="http://schemas.microsoft.com/office/drawing/2014/main" id="{04BAAE3F-6F7F-4511-A32C-69DCA00D6DA4}"/>
                </a:ext>
              </a:extLst>
            </p:cNvPr>
            <p:cNvSpPr>
              <a:spLocks noEditPoints="1"/>
            </p:cNvSpPr>
            <p:nvPr/>
          </p:nvSpPr>
          <p:spPr bwMode="auto">
            <a:xfrm>
              <a:off x="12" y="14"/>
              <a:ext cx="529" cy="527"/>
            </a:xfrm>
            <a:custGeom>
              <a:avLst/>
              <a:gdLst>
                <a:gd name="T0" fmla="*/ 21 w 42"/>
                <a:gd name="T1" fmla="*/ 0 h 42"/>
                <a:gd name="T2" fmla="*/ 0 w 42"/>
                <a:gd name="T3" fmla="*/ 21 h 42"/>
                <a:gd name="T4" fmla="*/ 21 w 42"/>
                <a:gd name="T5" fmla="*/ 42 h 42"/>
                <a:gd name="T6" fmla="*/ 42 w 42"/>
                <a:gd name="T7" fmla="*/ 21 h 42"/>
                <a:gd name="T8" fmla="*/ 21 w 42"/>
                <a:gd name="T9" fmla="*/ 0 h 42"/>
                <a:gd name="T10" fmla="*/ 21 w 42"/>
                <a:gd name="T11" fmla="*/ 40 h 42"/>
                <a:gd name="T12" fmla="*/ 2 w 42"/>
                <a:gd name="T13" fmla="*/ 21 h 42"/>
                <a:gd name="T14" fmla="*/ 21 w 42"/>
                <a:gd name="T15" fmla="*/ 1 h 42"/>
                <a:gd name="T16" fmla="*/ 41 w 42"/>
                <a:gd name="T17" fmla="*/ 21 h 42"/>
                <a:gd name="T18" fmla="*/ 21 w 42"/>
                <a:gd name="T19" fmla="*/ 40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2" h="42">
                  <a:moveTo>
                    <a:pt x="21" y="0"/>
                  </a:moveTo>
                  <a:cubicBezTo>
                    <a:pt x="10" y="0"/>
                    <a:pt x="0" y="9"/>
                    <a:pt x="0" y="21"/>
                  </a:cubicBezTo>
                  <a:cubicBezTo>
                    <a:pt x="0" y="32"/>
                    <a:pt x="10" y="42"/>
                    <a:pt x="21" y="42"/>
                  </a:cubicBezTo>
                  <a:cubicBezTo>
                    <a:pt x="33" y="42"/>
                    <a:pt x="42" y="32"/>
                    <a:pt x="42" y="21"/>
                  </a:cubicBezTo>
                  <a:cubicBezTo>
                    <a:pt x="42" y="9"/>
                    <a:pt x="33" y="0"/>
                    <a:pt x="21" y="0"/>
                  </a:cubicBezTo>
                  <a:close/>
                  <a:moveTo>
                    <a:pt x="21" y="40"/>
                  </a:moveTo>
                  <a:cubicBezTo>
                    <a:pt x="11" y="40"/>
                    <a:pt x="2" y="32"/>
                    <a:pt x="2" y="21"/>
                  </a:cubicBezTo>
                  <a:cubicBezTo>
                    <a:pt x="2" y="10"/>
                    <a:pt x="11" y="1"/>
                    <a:pt x="21" y="1"/>
                  </a:cubicBezTo>
                  <a:cubicBezTo>
                    <a:pt x="32" y="1"/>
                    <a:pt x="41" y="10"/>
                    <a:pt x="41" y="21"/>
                  </a:cubicBezTo>
                  <a:cubicBezTo>
                    <a:pt x="41" y="32"/>
                    <a:pt x="32" y="40"/>
                    <a:pt x="21" y="4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6">
              <a:extLst>
                <a:ext uri="{FF2B5EF4-FFF2-40B4-BE49-F238E27FC236}">
                  <a16:creationId xmlns:a16="http://schemas.microsoft.com/office/drawing/2014/main" id="{3B605FBC-A5F5-4B55-8E5F-5C36D2365685}"/>
                </a:ext>
              </a:extLst>
            </p:cNvPr>
            <p:cNvSpPr>
              <a:spLocks noEditPoints="1"/>
            </p:cNvSpPr>
            <p:nvPr/>
          </p:nvSpPr>
          <p:spPr bwMode="auto">
            <a:xfrm>
              <a:off x="62" y="64"/>
              <a:ext cx="428" cy="427"/>
            </a:xfrm>
            <a:custGeom>
              <a:avLst/>
              <a:gdLst>
                <a:gd name="T0" fmla="*/ 17 w 34"/>
                <a:gd name="T1" fmla="*/ 0 h 34"/>
                <a:gd name="T2" fmla="*/ 0 w 34"/>
                <a:gd name="T3" fmla="*/ 17 h 34"/>
                <a:gd name="T4" fmla="*/ 17 w 34"/>
                <a:gd name="T5" fmla="*/ 34 h 34"/>
                <a:gd name="T6" fmla="*/ 34 w 34"/>
                <a:gd name="T7" fmla="*/ 17 h 34"/>
                <a:gd name="T8" fmla="*/ 17 w 34"/>
                <a:gd name="T9" fmla="*/ 0 h 34"/>
                <a:gd name="T10" fmla="*/ 10 w 34"/>
                <a:gd name="T11" fmla="*/ 5 h 34"/>
                <a:gd name="T12" fmla="*/ 16 w 34"/>
                <a:gd name="T13" fmla="*/ 8 h 34"/>
                <a:gd name="T14" fmla="*/ 8 w 34"/>
                <a:gd name="T15" fmla="*/ 14 h 34"/>
                <a:gd name="T16" fmla="*/ 6 w 34"/>
                <a:gd name="T17" fmla="*/ 8 h 34"/>
                <a:gd name="T18" fmla="*/ 10 w 34"/>
                <a:gd name="T19" fmla="*/ 5 h 34"/>
                <a:gd name="T20" fmla="*/ 11 w 34"/>
                <a:gd name="T21" fmla="*/ 30 h 34"/>
                <a:gd name="T22" fmla="*/ 6 w 34"/>
                <a:gd name="T23" fmla="*/ 25 h 34"/>
                <a:gd name="T24" fmla="*/ 11 w 34"/>
                <a:gd name="T25" fmla="*/ 21 h 34"/>
                <a:gd name="T26" fmla="*/ 16 w 34"/>
                <a:gd name="T27" fmla="*/ 25 h 34"/>
                <a:gd name="T28" fmla="*/ 11 w 34"/>
                <a:gd name="T29" fmla="*/ 30 h 34"/>
                <a:gd name="T30" fmla="*/ 17 w 34"/>
                <a:gd name="T31" fmla="*/ 17 h 34"/>
                <a:gd name="T32" fmla="*/ 14 w 34"/>
                <a:gd name="T33" fmla="*/ 18 h 34"/>
                <a:gd name="T34" fmla="*/ 14 w 34"/>
                <a:gd name="T35" fmla="*/ 15 h 34"/>
                <a:gd name="T36" fmla="*/ 16 w 34"/>
                <a:gd name="T37" fmla="*/ 14 h 34"/>
                <a:gd name="T38" fmla="*/ 17 w 34"/>
                <a:gd name="T39" fmla="*/ 17 h 34"/>
                <a:gd name="T40" fmla="*/ 24 w 34"/>
                <a:gd name="T41" fmla="*/ 5 h 34"/>
                <a:gd name="T42" fmla="*/ 27 w 34"/>
                <a:gd name="T43" fmla="*/ 8 h 34"/>
                <a:gd name="T44" fmla="*/ 24 w 34"/>
                <a:gd name="T45" fmla="*/ 10 h 34"/>
                <a:gd name="T46" fmla="*/ 20 w 34"/>
                <a:gd name="T47" fmla="*/ 9 h 34"/>
                <a:gd name="T48" fmla="*/ 24 w 34"/>
                <a:gd name="T49" fmla="*/ 5 h 34"/>
                <a:gd name="T50" fmla="*/ 21 w 34"/>
                <a:gd name="T51" fmla="*/ 31 h 34"/>
                <a:gd name="T52" fmla="*/ 19 w 34"/>
                <a:gd name="T53" fmla="*/ 31 h 34"/>
                <a:gd name="T54" fmla="*/ 18 w 34"/>
                <a:gd name="T55" fmla="*/ 30 h 34"/>
                <a:gd name="T56" fmla="*/ 20 w 34"/>
                <a:gd name="T57" fmla="*/ 29 h 34"/>
                <a:gd name="T58" fmla="*/ 21 w 34"/>
                <a:gd name="T59" fmla="*/ 31 h 34"/>
                <a:gd name="T60" fmla="*/ 26 w 34"/>
                <a:gd name="T61" fmla="*/ 26 h 34"/>
                <a:gd name="T62" fmla="*/ 20 w 34"/>
                <a:gd name="T63" fmla="*/ 23 h 34"/>
                <a:gd name="T64" fmla="*/ 22 w 34"/>
                <a:gd name="T65" fmla="*/ 17 h 34"/>
                <a:gd name="T66" fmla="*/ 30 w 34"/>
                <a:gd name="T67" fmla="*/ 16 h 34"/>
                <a:gd name="T68" fmla="*/ 26 w 34"/>
                <a:gd name="T69" fmla="*/ 26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4" h="34">
                  <a:moveTo>
                    <a:pt x="17" y="0"/>
                  </a:moveTo>
                  <a:cubicBezTo>
                    <a:pt x="8" y="0"/>
                    <a:pt x="0" y="7"/>
                    <a:pt x="0" y="17"/>
                  </a:cubicBezTo>
                  <a:cubicBezTo>
                    <a:pt x="0" y="26"/>
                    <a:pt x="8" y="34"/>
                    <a:pt x="17" y="34"/>
                  </a:cubicBezTo>
                  <a:cubicBezTo>
                    <a:pt x="27" y="34"/>
                    <a:pt x="34" y="26"/>
                    <a:pt x="34" y="17"/>
                  </a:cubicBezTo>
                  <a:cubicBezTo>
                    <a:pt x="34" y="7"/>
                    <a:pt x="27" y="0"/>
                    <a:pt x="17" y="0"/>
                  </a:cubicBezTo>
                  <a:close/>
                  <a:moveTo>
                    <a:pt x="10" y="5"/>
                  </a:moveTo>
                  <a:cubicBezTo>
                    <a:pt x="12" y="5"/>
                    <a:pt x="16" y="6"/>
                    <a:pt x="16" y="8"/>
                  </a:cubicBezTo>
                  <a:cubicBezTo>
                    <a:pt x="16" y="11"/>
                    <a:pt x="11" y="14"/>
                    <a:pt x="8" y="14"/>
                  </a:cubicBezTo>
                  <a:cubicBezTo>
                    <a:pt x="6" y="14"/>
                    <a:pt x="6" y="11"/>
                    <a:pt x="6" y="8"/>
                  </a:cubicBezTo>
                  <a:cubicBezTo>
                    <a:pt x="6" y="6"/>
                    <a:pt x="8" y="5"/>
                    <a:pt x="10" y="5"/>
                  </a:cubicBezTo>
                  <a:close/>
                  <a:moveTo>
                    <a:pt x="11" y="30"/>
                  </a:moveTo>
                  <a:cubicBezTo>
                    <a:pt x="8" y="30"/>
                    <a:pt x="6" y="28"/>
                    <a:pt x="6" y="25"/>
                  </a:cubicBezTo>
                  <a:cubicBezTo>
                    <a:pt x="6" y="21"/>
                    <a:pt x="8" y="21"/>
                    <a:pt x="11" y="21"/>
                  </a:cubicBezTo>
                  <a:cubicBezTo>
                    <a:pt x="15" y="21"/>
                    <a:pt x="16" y="22"/>
                    <a:pt x="16" y="25"/>
                  </a:cubicBezTo>
                  <a:cubicBezTo>
                    <a:pt x="16" y="29"/>
                    <a:pt x="14" y="29"/>
                    <a:pt x="11" y="30"/>
                  </a:cubicBezTo>
                  <a:close/>
                  <a:moveTo>
                    <a:pt x="17" y="17"/>
                  </a:moveTo>
                  <a:cubicBezTo>
                    <a:pt x="16" y="18"/>
                    <a:pt x="15" y="18"/>
                    <a:pt x="14" y="18"/>
                  </a:cubicBezTo>
                  <a:cubicBezTo>
                    <a:pt x="13" y="17"/>
                    <a:pt x="13" y="16"/>
                    <a:pt x="14" y="15"/>
                  </a:cubicBezTo>
                  <a:cubicBezTo>
                    <a:pt x="14" y="14"/>
                    <a:pt x="15" y="13"/>
                    <a:pt x="16" y="14"/>
                  </a:cubicBezTo>
                  <a:cubicBezTo>
                    <a:pt x="17" y="14"/>
                    <a:pt x="17" y="16"/>
                    <a:pt x="17" y="17"/>
                  </a:cubicBezTo>
                  <a:close/>
                  <a:moveTo>
                    <a:pt x="24" y="5"/>
                  </a:moveTo>
                  <a:cubicBezTo>
                    <a:pt x="25" y="5"/>
                    <a:pt x="27" y="6"/>
                    <a:pt x="27" y="8"/>
                  </a:cubicBezTo>
                  <a:cubicBezTo>
                    <a:pt x="27" y="10"/>
                    <a:pt x="25" y="10"/>
                    <a:pt x="24" y="10"/>
                  </a:cubicBezTo>
                  <a:cubicBezTo>
                    <a:pt x="22" y="10"/>
                    <a:pt x="20" y="10"/>
                    <a:pt x="20" y="9"/>
                  </a:cubicBezTo>
                  <a:cubicBezTo>
                    <a:pt x="20" y="7"/>
                    <a:pt x="22" y="5"/>
                    <a:pt x="24" y="5"/>
                  </a:cubicBezTo>
                  <a:close/>
                  <a:moveTo>
                    <a:pt x="21" y="31"/>
                  </a:moveTo>
                  <a:cubicBezTo>
                    <a:pt x="21" y="31"/>
                    <a:pt x="19" y="32"/>
                    <a:pt x="19" y="31"/>
                  </a:cubicBezTo>
                  <a:cubicBezTo>
                    <a:pt x="18" y="31"/>
                    <a:pt x="18" y="30"/>
                    <a:pt x="18" y="30"/>
                  </a:cubicBezTo>
                  <a:cubicBezTo>
                    <a:pt x="19" y="29"/>
                    <a:pt x="19" y="29"/>
                    <a:pt x="20" y="29"/>
                  </a:cubicBezTo>
                  <a:cubicBezTo>
                    <a:pt x="21" y="30"/>
                    <a:pt x="21" y="30"/>
                    <a:pt x="21" y="31"/>
                  </a:cubicBezTo>
                  <a:close/>
                  <a:moveTo>
                    <a:pt x="26" y="26"/>
                  </a:moveTo>
                  <a:cubicBezTo>
                    <a:pt x="24" y="27"/>
                    <a:pt x="21" y="26"/>
                    <a:pt x="20" y="23"/>
                  </a:cubicBezTo>
                  <a:cubicBezTo>
                    <a:pt x="19" y="21"/>
                    <a:pt x="20" y="18"/>
                    <a:pt x="22" y="17"/>
                  </a:cubicBezTo>
                  <a:cubicBezTo>
                    <a:pt x="25" y="15"/>
                    <a:pt x="29" y="14"/>
                    <a:pt x="30" y="16"/>
                  </a:cubicBezTo>
                  <a:cubicBezTo>
                    <a:pt x="31" y="19"/>
                    <a:pt x="29" y="25"/>
                    <a:pt x="26" y="2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2" name="Group 9">
            <a:extLst>
              <a:ext uri="{FF2B5EF4-FFF2-40B4-BE49-F238E27FC236}">
                <a16:creationId xmlns:a16="http://schemas.microsoft.com/office/drawing/2014/main" id="{6597E4A9-EB5D-4FCD-8553-5F10F654A09E}"/>
              </a:ext>
            </a:extLst>
          </p:cNvPr>
          <p:cNvGrpSpPr>
            <a:grpSpLocks noChangeAspect="1"/>
          </p:cNvGrpSpPr>
          <p:nvPr/>
        </p:nvGrpSpPr>
        <p:grpSpPr bwMode="auto">
          <a:xfrm>
            <a:off x="5793673" y="2698254"/>
            <a:ext cx="604653" cy="628364"/>
            <a:chOff x="3643" y="1784"/>
            <a:chExt cx="357" cy="371"/>
          </a:xfrm>
        </p:grpSpPr>
        <p:sp>
          <p:nvSpPr>
            <p:cNvPr id="24" name="Freeform 10">
              <a:extLst>
                <a:ext uri="{FF2B5EF4-FFF2-40B4-BE49-F238E27FC236}">
                  <a16:creationId xmlns:a16="http://schemas.microsoft.com/office/drawing/2014/main" id="{F4B5754A-C72B-4DA1-B0D8-43CDBF16D85F}"/>
                </a:ext>
              </a:extLst>
            </p:cNvPr>
            <p:cNvSpPr>
              <a:spLocks noEditPoints="1"/>
            </p:cNvSpPr>
            <p:nvPr/>
          </p:nvSpPr>
          <p:spPr bwMode="auto">
            <a:xfrm>
              <a:off x="3643" y="1784"/>
              <a:ext cx="357" cy="298"/>
            </a:xfrm>
            <a:custGeom>
              <a:avLst/>
              <a:gdLst>
                <a:gd name="T0" fmla="*/ 68 w 73"/>
                <a:gd name="T1" fmla="*/ 0 h 61"/>
                <a:gd name="T2" fmla="*/ 44 w 73"/>
                <a:gd name="T3" fmla="*/ 0 h 61"/>
                <a:gd name="T4" fmla="*/ 40 w 73"/>
                <a:gd name="T5" fmla="*/ 3 h 61"/>
                <a:gd name="T6" fmla="*/ 44 w 73"/>
                <a:gd name="T7" fmla="*/ 7 h 61"/>
                <a:gd name="T8" fmla="*/ 44 w 73"/>
                <a:gd name="T9" fmla="*/ 7 h 61"/>
                <a:gd name="T10" fmla="*/ 44 w 73"/>
                <a:gd name="T11" fmla="*/ 39 h 61"/>
                <a:gd name="T12" fmla="*/ 53 w 73"/>
                <a:gd name="T13" fmla="*/ 48 h 61"/>
                <a:gd name="T14" fmla="*/ 53 w 73"/>
                <a:gd name="T15" fmla="*/ 61 h 61"/>
                <a:gd name="T16" fmla="*/ 59 w 73"/>
                <a:gd name="T17" fmla="*/ 61 h 61"/>
                <a:gd name="T18" fmla="*/ 59 w 73"/>
                <a:gd name="T19" fmla="*/ 48 h 61"/>
                <a:gd name="T20" fmla="*/ 68 w 73"/>
                <a:gd name="T21" fmla="*/ 39 h 61"/>
                <a:gd name="T22" fmla="*/ 68 w 73"/>
                <a:gd name="T23" fmla="*/ 7 h 61"/>
                <a:gd name="T24" fmla="*/ 68 w 73"/>
                <a:gd name="T25" fmla="*/ 7 h 61"/>
                <a:gd name="T26" fmla="*/ 73 w 73"/>
                <a:gd name="T27" fmla="*/ 3 h 61"/>
                <a:gd name="T28" fmla="*/ 68 w 73"/>
                <a:gd name="T29" fmla="*/ 0 h 61"/>
                <a:gd name="T30" fmla="*/ 56 w 73"/>
                <a:gd name="T31" fmla="*/ 42 h 61"/>
                <a:gd name="T32" fmla="*/ 51 w 73"/>
                <a:gd name="T33" fmla="*/ 38 h 61"/>
                <a:gd name="T34" fmla="*/ 61 w 73"/>
                <a:gd name="T35" fmla="*/ 38 h 61"/>
                <a:gd name="T36" fmla="*/ 56 w 73"/>
                <a:gd name="T37" fmla="*/ 42 h 61"/>
                <a:gd name="T38" fmla="*/ 62 w 73"/>
                <a:gd name="T39" fmla="*/ 33 h 61"/>
                <a:gd name="T40" fmla="*/ 50 w 73"/>
                <a:gd name="T41" fmla="*/ 33 h 61"/>
                <a:gd name="T42" fmla="*/ 50 w 73"/>
                <a:gd name="T43" fmla="*/ 8 h 61"/>
                <a:gd name="T44" fmla="*/ 62 w 73"/>
                <a:gd name="T45" fmla="*/ 8 h 61"/>
                <a:gd name="T46" fmla="*/ 62 w 73"/>
                <a:gd name="T47" fmla="*/ 33 h 61"/>
                <a:gd name="T48" fmla="*/ 28 w 73"/>
                <a:gd name="T49" fmla="*/ 0 h 61"/>
                <a:gd name="T50" fmla="*/ 4 w 73"/>
                <a:gd name="T51" fmla="*/ 0 h 61"/>
                <a:gd name="T52" fmla="*/ 0 w 73"/>
                <a:gd name="T53" fmla="*/ 3 h 61"/>
                <a:gd name="T54" fmla="*/ 4 w 73"/>
                <a:gd name="T55" fmla="*/ 7 h 61"/>
                <a:gd name="T56" fmla="*/ 5 w 73"/>
                <a:gd name="T57" fmla="*/ 7 h 61"/>
                <a:gd name="T58" fmla="*/ 5 w 73"/>
                <a:gd name="T59" fmla="*/ 39 h 61"/>
                <a:gd name="T60" fmla="*/ 13 w 73"/>
                <a:gd name="T61" fmla="*/ 48 h 61"/>
                <a:gd name="T62" fmla="*/ 13 w 73"/>
                <a:gd name="T63" fmla="*/ 61 h 61"/>
                <a:gd name="T64" fmla="*/ 19 w 73"/>
                <a:gd name="T65" fmla="*/ 61 h 61"/>
                <a:gd name="T66" fmla="*/ 19 w 73"/>
                <a:gd name="T67" fmla="*/ 48 h 61"/>
                <a:gd name="T68" fmla="*/ 28 w 73"/>
                <a:gd name="T69" fmla="*/ 39 h 61"/>
                <a:gd name="T70" fmla="*/ 28 w 73"/>
                <a:gd name="T71" fmla="*/ 7 h 61"/>
                <a:gd name="T72" fmla="*/ 28 w 73"/>
                <a:gd name="T73" fmla="*/ 7 h 61"/>
                <a:gd name="T74" fmla="*/ 33 w 73"/>
                <a:gd name="T75" fmla="*/ 3 h 61"/>
                <a:gd name="T76" fmla="*/ 28 w 73"/>
                <a:gd name="T77" fmla="*/ 0 h 61"/>
                <a:gd name="T78" fmla="*/ 16 w 73"/>
                <a:gd name="T79" fmla="*/ 42 h 61"/>
                <a:gd name="T80" fmla="*/ 12 w 73"/>
                <a:gd name="T81" fmla="*/ 38 h 61"/>
                <a:gd name="T82" fmla="*/ 21 w 73"/>
                <a:gd name="T83" fmla="*/ 38 h 61"/>
                <a:gd name="T84" fmla="*/ 16 w 73"/>
                <a:gd name="T85" fmla="*/ 42 h 61"/>
                <a:gd name="T86" fmla="*/ 22 w 73"/>
                <a:gd name="T87" fmla="*/ 33 h 61"/>
                <a:gd name="T88" fmla="*/ 10 w 73"/>
                <a:gd name="T89" fmla="*/ 33 h 61"/>
                <a:gd name="T90" fmla="*/ 10 w 73"/>
                <a:gd name="T91" fmla="*/ 8 h 61"/>
                <a:gd name="T92" fmla="*/ 22 w 73"/>
                <a:gd name="T93" fmla="*/ 8 h 61"/>
                <a:gd name="T94" fmla="*/ 22 w 73"/>
                <a:gd name="T95" fmla="*/ 33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73" h="61">
                  <a:moveTo>
                    <a:pt x="68" y="0"/>
                  </a:moveTo>
                  <a:cubicBezTo>
                    <a:pt x="44" y="0"/>
                    <a:pt x="44" y="0"/>
                    <a:pt x="44" y="0"/>
                  </a:cubicBezTo>
                  <a:cubicBezTo>
                    <a:pt x="42" y="0"/>
                    <a:pt x="40" y="1"/>
                    <a:pt x="40" y="3"/>
                  </a:cubicBezTo>
                  <a:cubicBezTo>
                    <a:pt x="40" y="6"/>
                    <a:pt x="42" y="7"/>
                    <a:pt x="44" y="7"/>
                  </a:cubicBezTo>
                  <a:cubicBezTo>
                    <a:pt x="44" y="7"/>
                    <a:pt x="44" y="7"/>
                    <a:pt x="44" y="7"/>
                  </a:cubicBezTo>
                  <a:cubicBezTo>
                    <a:pt x="44" y="39"/>
                    <a:pt x="44" y="39"/>
                    <a:pt x="44" y="39"/>
                  </a:cubicBezTo>
                  <a:cubicBezTo>
                    <a:pt x="53" y="48"/>
                    <a:pt x="53" y="48"/>
                    <a:pt x="53" y="48"/>
                  </a:cubicBezTo>
                  <a:cubicBezTo>
                    <a:pt x="53" y="61"/>
                    <a:pt x="53" y="61"/>
                    <a:pt x="53" y="61"/>
                  </a:cubicBezTo>
                  <a:cubicBezTo>
                    <a:pt x="59" y="61"/>
                    <a:pt x="59" y="61"/>
                    <a:pt x="59" y="61"/>
                  </a:cubicBezTo>
                  <a:cubicBezTo>
                    <a:pt x="59" y="48"/>
                    <a:pt x="59" y="48"/>
                    <a:pt x="59" y="48"/>
                  </a:cubicBezTo>
                  <a:cubicBezTo>
                    <a:pt x="68" y="39"/>
                    <a:pt x="68" y="39"/>
                    <a:pt x="68" y="39"/>
                  </a:cubicBezTo>
                  <a:cubicBezTo>
                    <a:pt x="68" y="7"/>
                    <a:pt x="68" y="7"/>
                    <a:pt x="68" y="7"/>
                  </a:cubicBezTo>
                  <a:cubicBezTo>
                    <a:pt x="68" y="7"/>
                    <a:pt x="68" y="7"/>
                    <a:pt x="68" y="7"/>
                  </a:cubicBezTo>
                  <a:cubicBezTo>
                    <a:pt x="71" y="7"/>
                    <a:pt x="73" y="6"/>
                    <a:pt x="73" y="3"/>
                  </a:cubicBezTo>
                  <a:cubicBezTo>
                    <a:pt x="73" y="1"/>
                    <a:pt x="71" y="0"/>
                    <a:pt x="68" y="0"/>
                  </a:cubicBezTo>
                  <a:close/>
                  <a:moveTo>
                    <a:pt x="56" y="42"/>
                  </a:moveTo>
                  <a:cubicBezTo>
                    <a:pt x="51" y="38"/>
                    <a:pt x="51" y="38"/>
                    <a:pt x="51" y="38"/>
                  </a:cubicBezTo>
                  <a:cubicBezTo>
                    <a:pt x="61" y="38"/>
                    <a:pt x="61" y="38"/>
                    <a:pt x="61" y="38"/>
                  </a:cubicBezTo>
                  <a:lnTo>
                    <a:pt x="56" y="42"/>
                  </a:lnTo>
                  <a:close/>
                  <a:moveTo>
                    <a:pt x="62" y="33"/>
                  </a:moveTo>
                  <a:cubicBezTo>
                    <a:pt x="50" y="33"/>
                    <a:pt x="50" y="33"/>
                    <a:pt x="50" y="33"/>
                  </a:cubicBezTo>
                  <a:cubicBezTo>
                    <a:pt x="50" y="8"/>
                    <a:pt x="50" y="8"/>
                    <a:pt x="50" y="8"/>
                  </a:cubicBezTo>
                  <a:cubicBezTo>
                    <a:pt x="62" y="8"/>
                    <a:pt x="62" y="8"/>
                    <a:pt x="62" y="8"/>
                  </a:cubicBezTo>
                  <a:lnTo>
                    <a:pt x="62" y="33"/>
                  </a:lnTo>
                  <a:close/>
                  <a:moveTo>
                    <a:pt x="28" y="0"/>
                  </a:moveTo>
                  <a:cubicBezTo>
                    <a:pt x="4" y="0"/>
                    <a:pt x="4" y="0"/>
                    <a:pt x="4" y="0"/>
                  </a:cubicBezTo>
                  <a:cubicBezTo>
                    <a:pt x="2" y="0"/>
                    <a:pt x="0" y="1"/>
                    <a:pt x="0" y="3"/>
                  </a:cubicBezTo>
                  <a:cubicBezTo>
                    <a:pt x="0" y="6"/>
                    <a:pt x="2" y="7"/>
                    <a:pt x="4" y="7"/>
                  </a:cubicBezTo>
                  <a:cubicBezTo>
                    <a:pt x="5" y="7"/>
                    <a:pt x="5" y="7"/>
                    <a:pt x="5" y="7"/>
                  </a:cubicBezTo>
                  <a:cubicBezTo>
                    <a:pt x="5" y="39"/>
                    <a:pt x="5" y="39"/>
                    <a:pt x="5" y="39"/>
                  </a:cubicBezTo>
                  <a:cubicBezTo>
                    <a:pt x="13" y="48"/>
                    <a:pt x="13" y="48"/>
                    <a:pt x="13" y="48"/>
                  </a:cubicBezTo>
                  <a:cubicBezTo>
                    <a:pt x="13" y="61"/>
                    <a:pt x="13" y="61"/>
                    <a:pt x="13" y="61"/>
                  </a:cubicBezTo>
                  <a:cubicBezTo>
                    <a:pt x="19" y="61"/>
                    <a:pt x="19" y="61"/>
                    <a:pt x="19" y="61"/>
                  </a:cubicBezTo>
                  <a:cubicBezTo>
                    <a:pt x="19" y="48"/>
                    <a:pt x="19" y="48"/>
                    <a:pt x="19" y="48"/>
                  </a:cubicBezTo>
                  <a:cubicBezTo>
                    <a:pt x="28" y="39"/>
                    <a:pt x="28" y="39"/>
                    <a:pt x="28" y="39"/>
                  </a:cubicBezTo>
                  <a:cubicBezTo>
                    <a:pt x="28" y="7"/>
                    <a:pt x="28" y="7"/>
                    <a:pt x="28" y="7"/>
                  </a:cubicBezTo>
                  <a:cubicBezTo>
                    <a:pt x="28" y="7"/>
                    <a:pt x="28" y="7"/>
                    <a:pt x="28" y="7"/>
                  </a:cubicBezTo>
                  <a:cubicBezTo>
                    <a:pt x="31" y="7"/>
                    <a:pt x="33" y="6"/>
                    <a:pt x="33" y="3"/>
                  </a:cubicBezTo>
                  <a:cubicBezTo>
                    <a:pt x="33" y="1"/>
                    <a:pt x="31" y="0"/>
                    <a:pt x="28" y="0"/>
                  </a:cubicBezTo>
                  <a:close/>
                  <a:moveTo>
                    <a:pt x="16" y="42"/>
                  </a:moveTo>
                  <a:cubicBezTo>
                    <a:pt x="12" y="38"/>
                    <a:pt x="12" y="38"/>
                    <a:pt x="12" y="38"/>
                  </a:cubicBezTo>
                  <a:cubicBezTo>
                    <a:pt x="21" y="38"/>
                    <a:pt x="21" y="38"/>
                    <a:pt x="21" y="38"/>
                  </a:cubicBezTo>
                  <a:lnTo>
                    <a:pt x="16" y="42"/>
                  </a:lnTo>
                  <a:close/>
                  <a:moveTo>
                    <a:pt x="22" y="33"/>
                  </a:moveTo>
                  <a:cubicBezTo>
                    <a:pt x="10" y="33"/>
                    <a:pt x="10" y="33"/>
                    <a:pt x="10" y="33"/>
                  </a:cubicBezTo>
                  <a:cubicBezTo>
                    <a:pt x="10" y="8"/>
                    <a:pt x="10" y="8"/>
                    <a:pt x="10" y="8"/>
                  </a:cubicBezTo>
                  <a:cubicBezTo>
                    <a:pt x="22" y="8"/>
                    <a:pt x="22" y="8"/>
                    <a:pt x="22" y="8"/>
                  </a:cubicBezTo>
                  <a:lnTo>
                    <a:pt x="22" y="33"/>
                  </a:lnTo>
                  <a:close/>
                </a:path>
              </a:pathLst>
            </a:custGeom>
            <a:solidFill>
              <a:srgbClr val="5959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Rectangle 11">
              <a:extLst>
                <a:ext uri="{FF2B5EF4-FFF2-40B4-BE49-F238E27FC236}">
                  <a16:creationId xmlns:a16="http://schemas.microsoft.com/office/drawing/2014/main" id="{1F545283-8014-480C-BD9F-323557711B69}"/>
                </a:ext>
              </a:extLst>
            </p:cNvPr>
            <p:cNvSpPr>
              <a:spLocks noChangeArrowheads="1"/>
            </p:cNvSpPr>
            <p:nvPr/>
          </p:nvSpPr>
          <p:spPr bwMode="auto">
            <a:xfrm>
              <a:off x="3702" y="2097"/>
              <a:ext cx="39" cy="58"/>
            </a:xfrm>
            <a:prstGeom prst="rect">
              <a:avLst/>
            </a:prstGeom>
            <a:solidFill>
              <a:srgbClr val="59595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Rectangle 12">
              <a:extLst>
                <a:ext uri="{FF2B5EF4-FFF2-40B4-BE49-F238E27FC236}">
                  <a16:creationId xmlns:a16="http://schemas.microsoft.com/office/drawing/2014/main" id="{CF6C8560-06B8-4DA7-B1E6-40D66185CA37}"/>
                </a:ext>
              </a:extLst>
            </p:cNvPr>
            <p:cNvSpPr>
              <a:spLocks noChangeArrowheads="1"/>
            </p:cNvSpPr>
            <p:nvPr/>
          </p:nvSpPr>
          <p:spPr bwMode="auto">
            <a:xfrm>
              <a:off x="3897" y="2097"/>
              <a:ext cx="39" cy="58"/>
            </a:xfrm>
            <a:prstGeom prst="rect">
              <a:avLst/>
            </a:prstGeom>
            <a:solidFill>
              <a:srgbClr val="59595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8" name="Group 15">
            <a:extLst>
              <a:ext uri="{FF2B5EF4-FFF2-40B4-BE49-F238E27FC236}">
                <a16:creationId xmlns:a16="http://schemas.microsoft.com/office/drawing/2014/main" id="{D520FFFE-85DA-40EC-B995-27AA1162289C}"/>
              </a:ext>
            </a:extLst>
          </p:cNvPr>
          <p:cNvGrpSpPr>
            <a:grpSpLocks noChangeAspect="1"/>
          </p:cNvGrpSpPr>
          <p:nvPr/>
        </p:nvGrpSpPr>
        <p:grpSpPr bwMode="auto">
          <a:xfrm>
            <a:off x="8746127" y="2663029"/>
            <a:ext cx="543924" cy="699658"/>
            <a:chOff x="4841" y="1404"/>
            <a:chExt cx="475" cy="611"/>
          </a:xfrm>
          <a:solidFill>
            <a:schemeClr val="bg1"/>
          </a:solidFill>
        </p:grpSpPr>
        <p:sp>
          <p:nvSpPr>
            <p:cNvPr id="30" name="Freeform 16">
              <a:extLst>
                <a:ext uri="{FF2B5EF4-FFF2-40B4-BE49-F238E27FC236}">
                  <a16:creationId xmlns:a16="http://schemas.microsoft.com/office/drawing/2014/main" id="{B3E2DA92-E4FF-4E65-AF1F-FACC9AB603B9}"/>
                </a:ext>
              </a:extLst>
            </p:cNvPr>
            <p:cNvSpPr>
              <a:spLocks noEditPoints="1"/>
            </p:cNvSpPr>
            <p:nvPr/>
          </p:nvSpPr>
          <p:spPr bwMode="auto">
            <a:xfrm>
              <a:off x="4841" y="1404"/>
              <a:ext cx="475" cy="611"/>
            </a:xfrm>
            <a:custGeom>
              <a:avLst/>
              <a:gdLst>
                <a:gd name="T0" fmla="*/ 37 w 42"/>
                <a:gd name="T1" fmla="*/ 0 h 55"/>
                <a:gd name="T2" fmla="*/ 25 w 42"/>
                <a:gd name="T3" fmla="*/ 0 h 55"/>
                <a:gd name="T4" fmla="*/ 21 w 42"/>
                <a:gd name="T5" fmla="*/ 4 h 55"/>
                <a:gd name="T6" fmla="*/ 21 w 42"/>
                <a:gd name="T7" fmla="*/ 21 h 55"/>
                <a:gd name="T8" fmla="*/ 11 w 42"/>
                <a:gd name="T9" fmla="*/ 21 h 55"/>
                <a:gd name="T10" fmla="*/ 9 w 42"/>
                <a:gd name="T11" fmla="*/ 21 h 55"/>
                <a:gd name="T12" fmla="*/ 8 w 42"/>
                <a:gd name="T13" fmla="*/ 21 h 55"/>
                <a:gd name="T14" fmla="*/ 8 w 42"/>
                <a:gd name="T15" fmla="*/ 20 h 55"/>
                <a:gd name="T16" fmla="*/ 8 w 42"/>
                <a:gd name="T17" fmla="*/ 19 h 55"/>
                <a:gd name="T18" fmla="*/ 6 w 42"/>
                <a:gd name="T19" fmla="*/ 19 h 55"/>
                <a:gd name="T20" fmla="*/ 6 w 42"/>
                <a:gd name="T21" fmla="*/ 20 h 55"/>
                <a:gd name="T22" fmla="*/ 7 w 42"/>
                <a:gd name="T23" fmla="*/ 22 h 55"/>
                <a:gd name="T24" fmla="*/ 9 w 42"/>
                <a:gd name="T25" fmla="*/ 23 h 55"/>
                <a:gd name="T26" fmla="*/ 11 w 42"/>
                <a:gd name="T27" fmla="*/ 23 h 55"/>
                <a:gd name="T28" fmla="*/ 21 w 42"/>
                <a:gd name="T29" fmla="*/ 23 h 55"/>
                <a:gd name="T30" fmla="*/ 21 w 42"/>
                <a:gd name="T31" fmla="*/ 23 h 55"/>
                <a:gd name="T32" fmla="*/ 11 w 42"/>
                <a:gd name="T33" fmla="*/ 23 h 55"/>
                <a:gd name="T34" fmla="*/ 9 w 42"/>
                <a:gd name="T35" fmla="*/ 23 h 55"/>
                <a:gd name="T36" fmla="*/ 7 w 42"/>
                <a:gd name="T37" fmla="*/ 24 h 55"/>
                <a:gd name="T38" fmla="*/ 6 w 42"/>
                <a:gd name="T39" fmla="*/ 26 h 55"/>
                <a:gd name="T40" fmla="*/ 6 w 42"/>
                <a:gd name="T41" fmla="*/ 26 h 55"/>
                <a:gd name="T42" fmla="*/ 6 w 42"/>
                <a:gd name="T43" fmla="*/ 26 h 55"/>
                <a:gd name="T44" fmla="*/ 5 w 42"/>
                <a:gd name="T45" fmla="*/ 27 h 55"/>
                <a:gd name="T46" fmla="*/ 5 w 42"/>
                <a:gd name="T47" fmla="*/ 34 h 55"/>
                <a:gd name="T48" fmla="*/ 0 w 42"/>
                <a:gd name="T49" fmla="*/ 43 h 55"/>
                <a:gd name="T50" fmla="*/ 5 w 42"/>
                <a:gd name="T51" fmla="*/ 52 h 55"/>
                <a:gd name="T52" fmla="*/ 5 w 42"/>
                <a:gd name="T53" fmla="*/ 54 h 55"/>
                <a:gd name="T54" fmla="*/ 10 w 42"/>
                <a:gd name="T55" fmla="*/ 54 h 55"/>
                <a:gd name="T56" fmla="*/ 10 w 42"/>
                <a:gd name="T57" fmla="*/ 52 h 55"/>
                <a:gd name="T58" fmla="*/ 14 w 42"/>
                <a:gd name="T59" fmla="*/ 43 h 55"/>
                <a:gd name="T60" fmla="*/ 10 w 42"/>
                <a:gd name="T61" fmla="*/ 34 h 55"/>
                <a:gd name="T62" fmla="*/ 10 w 42"/>
                <a:gd name="T63" fmla="*/ 27 h 55"/>
                <a:gd name="T64" fmla="*/ 9 w 42"/>
                <a:gd name="T65" fmla="*/ 26 h 55"/>
                <a:gd name="T66" fmla="*/ 8 w 42"/>
                <a:gd name="T67" fmla="*/ 26 h 55"/>
                <a:gd name="T68" fmla="*/ 8 w 42"/>
                <a:gd name="T69" fmla="*/ 26 h 55"/>
                <a:gd name="T70" fmla="*/ 8 w 42"/>
                <a:gd name="T71" fmla="*/ 25 h 55"/>
                <a:gd name="T72" fmla="*/ 9 w 42"/>
                <a:gd name="T73" fmla="*/ 25 h 55"/>
                <a:gd name="T74" fmla="*/ 11 w 42"/>
                <a:gd name="T75" fmla="*/ 25 h 55"/>
                <a:gd name="T76" fmla="*/ 21 w 42"/>
                <a:gd name="T77" fmla="*/ 25 h 55"/>
                <a:gd name="T78" fmla="*/ 21 w 42"/>
                <a:gd name="T79" fmla="*/ 50 h 55"/>
                <a:gd name="T80" fmla="*/ 25 w 42"/>
                <a:gd name="T81" fmla="*/ 55 h 55"/>
                <a:gd name="T82" fmla="*/ 37 w 42"/>
                <a:gd name="T83" fmla="*/ 55 h 55"/>
                <a:gd name="T84" fmla="*/ 42 w 42"/>
                <a:gd name="T85" fmla="*/ 50 h 55"/>
                <a:gd name="T86" fmla="*/ 42 w 42"/>
                <a:gd name="T87" fmla="*/ 4 h 55"/>
                <a:gd name="T88" fmla="*/ 37 w 42"/>
                <a:gd name="T89" fmla="*/ 0 h 55"/>
                <a:gd name="T90" fmla="*/ 38 w 42"/>
                <a:gd name="T91" fmla="*/ 49 h 55"/>
                <a:gd name="T92" fmla="*/ 24 w 42"/>
                <a:gd name="T93" fmla="*/ 49 h 55"/>
                <a:gd name="T94" fmla="*/ 24 w 42"/>
                <a:gd name="T95" fmla="*/ 47 h 55"/>
                <a:gd name="T96" fmla="*/ 38 w 42"/>
                <a:gd name="T97" fmla="*/ 47 h 55"/>
                <a:gd name="T98" fmla="*/ 38 w 42"/>
                <a:gd name="T99" fmla="*/ 49 h 55"/>
                <a:gd name="T100" fmla="*/ 38 w 42"/>
                <a:gd name="T101" fmla="*/ 44 h 55"/>
                <a:gd name="T102" fmla="*/ 24 w 42"/>
                <a:gd name="T103" fmla="*/ 44 h 55"/>
                <a:gd name="T104" fmla="*/ 24 w 42"/>
                <a:gd name="T105" fmla="*/ 42 h 55"/>
                <a:gd name="T106" fmla="*/ 38 w 42"/>
                <a:gd name="T107" fmla="*/ 42 h 55"/>
                <a:gd name="T108" fmla="*/ 38 w 42"/>
                <a:gd name="T109" fmla="*/ 44 h 55"/>
                <a:gd name="T110" fmla="*/ 15 w 42"/>
                <a:gd name="T111" fmla="*/ 33 h 55"/>
                <a:gd name="T112" fmla="*/ 19 w 42"/>
                <a:gd name="T113" fmla="*/ 40 h 55"/>
                <a:gd name="T114" fmla="*/ 19 w 42"/>
                <a:gd name="T115" fmla="*/ 37 h 55"/>
                <a:gd name="T116" fmla="*/ 17 w 42"/>
                <a:gd name="T117" fmla="*/ 33 h 55"/>
                <a:gd name="T118" fmla="*/ 19 w 42"/>
                <a:gd name="T119" fmla="*/ 29 h 55"/>
                <a:gd name="T120" fmla="*/ 19 w 42"/>
                <a:gd name="T121" fmla="*/ 27 h 55"/>
                <a:gd name="T122" fmla="*/ 15 w 42"/>
                <a:gd name="T123" fmla="*/ 33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2" h="55">
                  <a:moveTo>
                    <a:pt x="37" y="0"/>
                  </a:moveTo>
                  <a:cubicBezTo>
                    <a:pt x="25" y="0"/>
                    <a:pt x="25" y="0"/>
                    <a:pt x="25" y="0"/>
                  </a:cubicBezTo>
                  <a:cubicBezTo>
                    <a:pt x="22" y="0"/>
                    <a:pt x="21" y="2"/>
                    <a:pt x="21" y="4"/>
                  </a:cubicBezTo>
                  <a:cubicBezTo>
                    <a:pt x="21" y="21"/>
                    <a:pt x="21" y="21"/>
                    <a:pt x="21" y="21"/>
                  </a:cubicBezTo>
                  <a:cubicBezTo>
                    <a:pt x="11" y="21"/>
                    <a:pt x="11" y="21"/>
                    <a:pt x="11" y="21"/>
                  </a:cubicBezTo>
                  <a:cubicBezTo>
                    <a:pt x="10" y="21"/>
                    <a:pt x="10" y="21"/>
                    <a:pt x="9" y="21"/>
                  </a:cubicBezTo>
                  <a:cubicBezTo>
                    <a:pt x="9" y="21"/>
                    <a:pt x="8" y="21"/>
                    <a:pt x="8" y="21"/>
                  </a:cubicBezTo>
                  <a:cubicBezTo>
                    <a:pt x="8" y="21"/>
                    <a:pt x="8" y="21"/>
                    <a:pt x="8" y="20"/>
                  </a:cubicBezTo>
                  <a:cubicBezTo>
                    <a:pt x="8" y="20"/>
                    <a:pt x="8" y="19"/>
                    <a:pt x="8" y="19"/>
                  </a:cubicBezTo>
                  <a:cubicBezTo>
                    <a:pt x="6" y="19"/>
                    <a:pt x="6" y="19"/>
                    <a:pt x="6" y="19"/>
                  </a:cubicBezTo>
                  <a:cubicBezTo>
                    <a:pt x="6" y="19"/>
                    <a:pt x="6" y="20"/>
                    <a:pt x="6" y="20"/>
                  </a:cubicBezTo>
                  <a:cubicBezTo>
                    <a:pt x="6" y="21"/>
                    <a:pt x="7" y="22"/>
                    <a:pt x="7" y="22"/>
                  </a:cubicBezTo>
                  <a:cubicBezTo>
                    <a:pt x="8" y="23"/>
                    <a:pt x="9" y="23"/>
                    <a:pt x="9" y="23"/>
                  </a:cubicBezTo>
                  <a:cubicBezTo>
                    <a:pt x="10" y="23"/>
                    <a:pt x="10" y="23"/>
                    <a:pt x="11" y="23"/>
                  </a:cubicBezTo>
                  <a:cubicBezTo>
                    <a:pt x="21" y="23"/>
                    <a:pt x="21" y="23"/>
                    <a:pt x="21" y="23"/>
                  </a:cubicBezTo>
                  <a:cubicBezTo>
                    <a:pt x="21" y="23"/>
                    <a:pt x="21" y="23"/>
                    <a:pt x="21" y="23"/>
                  </a:cubicBezTo>
                  <a:cubicBezTo>
                    <a:pt x="17" y="23"/>
                    <a:pt x="12" y="23"/>
                    <a:pt x="11" y="23"/>
                  </a:cubicBezTo>
                  <a:cubicBezTo>
                    <a:pt x="10" y="23"/>
                    <a:pt x="10" y="23"/>
                    <a:pt x="9" y="23"/>
                  </a:cubicBezTo>
                  <a:cubicBezTo>
                    <a:pt x="9" y="23"/>
                    <a:pt x="8" y="23"/>
                    <a:pt x="7" y="24"/>
                  </a:cubicBezTo>
                  <a:cubicBezTo>
                    <a:pt x="7" y="24"/>
                    <a:pt x="6" y="25"/>
                    <a:pt x="6" y="26"/>
                  </a:cubicBezTo>
                  <a:cubicBezTo>
                    <a:pt x="6" y="26"/>
                    <a:pt x="6" y="26"/>
                    <a:pt x="6" y="26"/>
                  </a:cubicBezTo>
                  <a:cubicBezTo>
                    <a:pt x="6" y="26"/>
                    <a:pt x="6" y="26"/>
                    <a:pt x="6" y="26"/>
                  </a:cubicBezTo>
                  <a:cubicBezTo>
                    <a:pt x="5" y="26"/>
                    <a:pt x="5" y="27"/>
                    <a:pt x="5" y="27"/>
                  </a:cubicBezTo>
                  <a:cubicBezTo>
                    <a:pt x="5" y="34"/>
                    <a:pt x="5" y="34"/>
                    <a:pt x="5" y="34"/>
                  </a:cubicBezTo>
                  <a:cubicBezTo>
                    <a:pt x="2" y="36"/>
                    <a:pt x="0" y="39"/>
                    <a:pt x="0" y="43"/>
                  </a:cubicBezTo>
                  <a:cubicBezTo>
                    <a:pt x="0" y="47"/>
                    <a:pt x="2" y="50"/>
                    <a:pt x="5" y="52"/>
                  </a:cubicBezTo>
                  <a:cubicBezTo>
                    <a:pt x="5" y="54"/>
                    <a:pt x="5" y="54"/>
                    <a:pt x="5" y="54"/>
                  </a:cubicBezTo>
                  <a:cubicBezTo>
                    <a:pt x="10" y="54"/>
                    <a:pt x="10" y="54"/>
                    <a:pt x="10" y="54"/>
                  </a:cubicBezTo>
                  <a:cubicBezTo>
                    <a:pt x="10" y="52"/>
                    <a:pt x="10" y="52"/>
                    <a:pt x="10" y="52"/>
                  </a:cubicBezTo>
                  <a:cubicBezTo>
                    <a:pt x="12" y="50"/>
                    <a:pt x="14" y="47"/>
                    <a:pt x="14" y="43"/>
                  </a:cubicBezTo>
                  <a:cubicBezTo>
                    <a:pt x="14" y="39"/>
                    <a:pt x="12" y="36"/>
                    <a:pt x="10" y="34"/>
                  </a:cubicBezTo>
                  <a:cubicBezTo>
                    <a:pt x="10" y="27"/>
                    <a:pt x="10" y="27"/>
                    <a:pt x="10" y="27"/>
                  </a:cubicBezTo>
                  <a:cubicBezTo>
                    <a:pt x="10" y="27"/>
                    <a:pt x="9" y="26"/>
                    <a:pt x="9" y="26"/>
                  </a:cubicBezTo>
                  <a:cubicBezTo>
                    <a:pt x="8" y="26"/>
                    <a:pt x="8" y="26"/>
                    <a:pt x="8" y="26"/>
                  </a:cubicBezTo>
                  <a:cubicBezTo>
                    <a:pt x="8" y="26"/>
                    <a:pt x="8" y="26"/>
                    <a:pt x="8" y="26"/>
                  </a:cubicBezTo>
                  <a:cubicBezTo>
                    <a:pt x="8" y="25"/>
                    <a:pt x="8" y="25"/>
                    <a:pt x="8" y="25"/>
                  </a:cubicBezTo>
                  <a:cubicBezTo>
                    <a:pt x="8" y="25"/>
                    <a:pt x="9" y="25"/>
                    <a:pt x="9" y="25"/>
                  </a:cubicBezTo>
                  <a:cubicBezTo>
                    <a:pt x="10" y="25"/>
                    <a:pt x="10" y="25"/>
                    <a:pt x="11" y="25"/>
                  </a:cubicBezTo>
                  <a:cubicBezTo>
                    <a:pt x="21" y="25"/>
                    <a:pt x="21" y="25"/>
                    <a:pt x="21" y="25"/>
                  </a:cubicBezTo>
                  <a:cubicBezTo>
                    <a:pt x="21" y="50"/>
                    <a:pt x="21" y="50"/>
                    <a:pt x="21" y="50"/>
                  </a:cubicBezTo>
                  <a:cubicBezTo>
                    <a:pt x="21" y="53"/>
                    <a:pt x="22" y="55"/>
                    <a:pt x="25" y="55"/>
                  </a:cubicBezTo>
                  <a:cubicBezTo>
                    <a:pt x="37" y="55"/>
                    <a:pt x="37" y="55"/>
                    <a:pt x="37" y="55"/>
                  </a:cubicBezTo>
                  <a:cubicBezTo>
                    <a:pt x="40" y="55"/>
                    <a:pt x="42" y="53"/>
                    <a:pt x="42" y="50"/>
                  </a:cubicBezTo>
                  <a:cubicBezTo>
                    <a:pt x="42" y="4"/>
                    <a:pt x="42" y="4"/>
                    <a:pt x="42" y="4"/>
                  </a:cubicBezTo>
                  <a:cubicBezTo>
                    <a:pt x="42" y="2"/>
                    <a:pt x="40" y="0"/>
                    <a:pt x="37" y="0"/>
                  </a:cubicBezTo>
                  <a:close/>
                  <a:moveTo>
                    <a:pt x="38" y="49"/>
                  </a:moveTo>
                  <a:cubicBezTo>
                    <a:pt x="24" y="49"/>
                    <a:pt x="24" y="49"/>
                    <a:pt x="24" y="49"/>
                  </a:cubicBezTo>
                  <a:cubicBezTo>
                    <a:pt x="24" y="47"/>
                    <a:pt x="24" y="47"/>
                    <a:pt x="24" y="47"/>
                  </a:cubicBezTo>
                  <a:cubicBezTo>
                    <a:pt x="38" y="47"/>
                    <a:pt x="38" y="47"/>
                    <a:pt x="38" y="47"/>
                  </a:cubicBezTo>
                  <a:lnTo>
                    <a:pt x="38" y="49"/>
                  </a:lnTo>
                  <a:close/>
                  <a:moveTo>
                    <a:pt x="38" y="44"/>
                  </a:moveTo>
                  <a:cubicBezTo>
                    <a:pt x="24" y="44"/>
                    <a:pt x="24" y="44"/>
                    <a:pt x="24" y="44"/>
                  </a:cubicBezTo>
                  <a:cubicBezTo>
                    <a:pt x="24" y="42"/>
                    <a:pt x="24" y="42"/>
                    <a:pt x="24" y="42"/>
                  </a:cubicBezTo>
                  <a:cubicBezTo>
                    <a:pt x="38" y="42"/>
                    <a:pt x="38" y="42"/>
                    <a:pt x="38" y="42"/>
                  </a:cubicBezTo>
                  <a:lnTo>
                    <a:pt x="38" y="44"/>
                  </a:lnTo>
                  <a:close/>
                  <a:moveTo>
                    <a:pt x="15" y="33"/>
                  </a:moveTo>
                  <a:cubicBezTo>
                    <a:pt x="15" y="36"/>
                    <a:pt x="16" y="39"/>
                    <a:pt x="19" y="40"/>
                  </a:cubicBezTo>
                  <a:cubicBezTo>
                    <a:pt x="19" y="37"/>
                    <a:pt x="19" y="37"/>
                    <a:pt x="19" y="37"/>
                  </a:cubicBezTo>
                  <a:cubicBezTo>
                    <a:pt x="18" y="37"/>
                    <a:pt x="17" y="35"/>
                    <a:pt x="17" y="33"/>
                  </a:cubicBezTo>
                  <a:cubicBezTo>
                    <a:pt x="17" y="32"/>
                    <a:pt x="18" y="30"/>
                    <a:pt x="19" y="29"/>
                  </a:cubicBezTo>
                  <a:cubicBezTo>
                    <a:pt x="19" y="27"/>
                    <a:pt x="19" y="27"/>
                    <a:pt x="19" y="27"/>
                  </a:cubicBezTo>
                  <a:cubicBezTo>
                    <a:pt x="16" y="28"/>
                    <a:pt x="15" y="30"/>
                    <a:pt x="15" y="33"/>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1" name="Freeform 17">
              <a:extLst>
                <a:ext uri="{FF2B5EF4-FFF2-40B4-BE49-F238E27FC236}">
                  <a16:creationId xmlns:a16="http://schemas.microsoft.com/office/drawing/2014/main" id="{B21A3A8A-6471-4EDB-8A40-8C8407ABB021}"/>
                </a:ext>
              </a:extLst>
            </p:cNvPr>
            <p:cNvSpPr>
              <a:spLocks noEditPoints="1"/>
            </p:cNvSpPr>
            <p:nvPr/>
          </p:nvSpPr>
          <p:spPr bwMode="auto">
            <a:xfrm>
              <a:off x="4841" y="1404"/>
              <a:ext cx="170" cy="200"/>
            </a:xfrm>
            <a:custGeom>
              <a:avLst/>
              <a:gdLst>
                <a:gd name="T0" fmla="*/ 15 w 15"/>
                <a:gd name="T1" fmla="*/ 7 h 18"/>
                <a:gd name="T2" fmla="*/ 7 w 15"/>
                <a:gd name="T3" fmla="*/ 0 h 18"/>
                <a:gd name="T4" fmla="*/ 0 w 15"/>
                <a:gd name="T5" fmla="*/ 7 h 18"/>
                <a:gd name="T6" fmla="*/ 5 w 15"/>
                <a:gd name="T7" fmla="*/ 14 h 18"/>
                <a:gd name="T8" fmla="*/ 5 w 15"/>
                <a:gd name="T9" fmla="*/ 14 h 18"/>
                <a:gd name="T10" fmla="*/ 5 w 15"/>
                <a:gd name="T11" fmla="*/ 18 h 18"/>
                <a:gd name="T12" fmla="*/ 10 w 15"/>
                <a:gd name="T13" fmla="*/ 18 h 18"/>
                <a:gd name="T14" fmla="*/ 10 w 15"/>
                <a:gd name="T15" fmla="*/ 14 h 18"/>
                <a:gd name="T16" fmla="*/ 10 w 15"/>
                <a:gd name="T17" fmla="*/ 14 h 18"/>
                <a:gd name="T18" fmla="*/ 15 w 15"/>
                <a:gd name="T19" fmla="*/ 7 h 18"/>
                <a:gd name="T20" fmla="*/ 8 w 15"/>
                <a:gd name="T21" fmla="*/ 12 h 18"/>
                <a:gd name="T22" fmla="*/ 6 w 15"/>
                <a:gd name="T23" fmla="*/ 12 h 18"/>
                <a:gd name="T24" fmla="*/ 6 w 15"/>
                <a:gd name="T25" fmla="*/ 4 h 18"/>
                <a:gd name="T26" fmla="*/ 8 w 15"/>
                <a:gd name="T27" fmla="*/ 4 h 18"/>
                <a:gd name="T28" fmla="*/ 8 w 15"/>
                <a:gd name="T29" fmla="*/ 12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5" h="18">
                  <a:moveTo>
                    <a:pt x="15" y="7"/>
                  </a:moveTo>
                  <a:cubicBezTo>
                    <a:pt x="15" y="3"/>
                    <a:pt x="11" y="0"/>
                    <a:pt x="7" y="0"/>
                  </a:cubicBezTo>
                  <a:cubicBezTo>
                    <a:pt x="3" y="0"/>
                    <a:pt x="0" y="3"/>
                    <a:pt x="0" y="7"/>
                  </a:cubicBezTo>
                  <a:cubicBezTo>
                    <a:pt x="0" y="11"/>
                    <a:pt x="2" y="13"/>
                    <a:pt x="5" y="14"/>
                  </a:cubicBezTo>
                  <a:cubicBezTo>
                    <a:pt x="5" y="14"/>
                    <a:pt x="5" y="14"/>
                    <a:pt x="5" y="14"/>
                  </a:cubicBezTo>
                  <a:cubicBezTo>
                    <a:pt x="5" y="18"/>
                    <a:pt x="5" y="18"/>
                    <a:pt x="5" y="18"/>
                  </a:cubicBezTo>
                  <a:cubicBezTo>
                    <a:pt x="10" y="18"/>
                    <a:pt x="10" y="18"/>
                    <a:pt x="10" y="18"/>
                  </a:cubicBezTo>
                  <a:cubicBezTo>
                    <a:pt x="10" y="14"/>
                    <a:pt x="10" y="14"/>
                    <a:pt x="10" y="14"/>
                  </a:cubicBezTo>
                  <a:cubicBezTo>
                    <a:pt x="10" y="14"/>
                    <a:pt x="10" y="14"/>
                    <a:pt x="10" y="14"/>
                  </a:cubicBezTo>
                  <a:cubicBezTo>
                    <a:pt x="13" y="13"/>
                    <a:pt x="15" y="11"/>
                    <a:pt x="15" y="7"/>
                  </a:cubicBezTo>
                  <a:close/>
                  <a:moveTo>
                    <a:pt x="8" y="12"/>
                  </a:moveTo>
                  <a:cubicBezTo>
                    <a:pt x="6" y="12"/>
                    <a:pt x="6" y="12"/>
                    <a:pt x="6" y="12"/>
                  </a:cubicBezTo>
                  <a:cubicBezTo>
                    <a:pt x="6" y="4"/>
                    <a:pt x="6" y="4"/>
                    <a:pt x="6" y="4"/>
                  </a:cubicBezTo>
                  <a:cubicBezTo>
                    <a:pt x="8" y="4"/>
                    <a:pt x="8" y="4"/>
                    <a:pt x="8" y="4"/>
                  </a:cubicBezTo>
                  <a:lnTo>
                    <a:pt x="8" y="12"/>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8926256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Placeholder 7">
            <a:extLst>
              <a:ext uri="{FF2B5EF4-FFF2-40B4-BE49-F238E27FC236}">
                <a16:creationId xmlns:a16="http://schemas.microsoft.com/office/drawing/2014/main" id="{64563112-5771-46A8-A250-A9BCCE0F81EC}"/>
              </a:ext>
            </a:extLst>
          </p:cNvPr>
          <p:cNvPicPr>
            <a:picLocks noGrp="1" noChangeAspect="1"/>
          </p:cNvPicPr>
          <p:nvPr>
            <p:ph type="pic" sz="quarter" idx="14"/>
          </p:nvPr>
        </p:nvPicPr>
        <p:blipFill>
          <a:blip r:embed="rId2" cstate="email">
            <a:extLst>
              <a:ext uri="{28A0092B-C50C-407E-A947-70E740481C1C}">
                <a14:useLocalDpi xmlns:a14="http://schemas.microsoft.com/office/drawing/2010/main"/>
              </a:ext>
            </a:extLst>
          </a:blip>
          <a:srcRect/>
          <a:stretch>
            <a:fillRect/>
          </a:stretch>
        </p:blipFill>
        <p:spPr/>
      </p:pic>
      <p:pic>
        <p:nvPicPr>
          <p:cNvPr id="10" name="Picture Placeholder 9">
            <a:extLst>
              <a:ext uri="{FF2B5EF4-FFF2-40B4-BE49-F238E27FC236}">
                <a16:creationId xmlns:a16="http://schemas.microsoft.com/office/drawing/2014/main" id="{0359AC76-4C22-4250-B68E-5830EFBE9380}"/>
              </a:ext>
            </a:extLst>
          </p:cNvPr>
          <p:cNvPicPr>
            <a:picLocks noGrp="1" noChangeAspect="1"/>
          </p:cNvPicPr>
          <p:nvPr>
            <p:ph type="pic" sz="quarter" idx="15"/>
          </p:nvPr>
        </p:nvPicPr>
        <p:blipFill>
          <a:blip r:embed="rId3" cstate="email">
            <a:extLst>
              <a:ext uri="{28A0092B-C50C-407E-A947-70E740481C1C}">
                <a14:useLocalDpi xmlns:a14="http://schemas.microsoft.com/office/drawing/2010/main"/>
              </a:ext>
            </a:extLst>
          </a:blip>
          <a:srcRect/>
          <a:stretch>
            <a:fillRect/>
          </a:stretch>
        </p:blipFill>
        <p:spPr/>
      </p:pic>
      <p:pic>
        <p:nvPicPr>
          <p:cNvPr id="12" name="Picture Placeholder 11">
            <a:extLst>
              <a:ext uri="{FF2B5EF4-FFF2-40B4-BE49-F238E27FC236}">
                <a16:creationId xmlns:a16="http://schemas.microsoft.com/office/drawing/2014/main" id="{65F9829F-401C-427B-8618-2AAC80DDA3F0}"/>
              </a:ext>
            </a:extLst>
          </p:cNvPr>
          <p:cNvPicPr>
            <a:picLocks noGrp="1" noChangeAspect="1"/>
          </p:cNvPicPr>
          <p:nvPr>
            <p:ph type="pic" sz="quarter" idx="16"/>
          </p:nvPr>
        </p:nvPicPr>
        <p:blipFill>
          <a:blip r:embed="rId4" cstate="email">
            <a:extLst>
              <a:ext uri="{28A0092B-C50C-407E-A947-70E740481C1C}">
                <a14:useLocalDpi xmlns:a14="http://schemas.microsoft.com/office/drawing/2010/main"/>
              </a:ext>
            </a:extLst>
          </a:blip>
          <a:srcRect/>
          <a:stretch>
            <a:fillRect/>
          </a:stretch>
        </p:blipFill>
        <p:spPr/>
      </p:pic>
      <p:pic>
        <p:nvPicPr>
          <p:cNvPr id="14" name="Picture Placeholder 13">
            <a:extLst>
              <a:ext uri="{FF2B5EF4-FFF2-40B4-BE49-F238E27FC236}">
                <a16:creationId xmlns:a16="http://schemas.microsoft.com/office/drawing/2014/main" id="{1AAF77A7-1D76-411E-A296-695BA7B65A2D}"/>
              </a:ext>
            </a:extLst>
          </p:cNvPr>
          <p:cNvPicPr>
            <a:picLocks noGrp="1" noChangeAspect="1"/>
          </p:cNvPicPr>
          <p:nvPr>
            <p:ph type="pic" sz="quarter" idx="17"/>
          </p:nvPr>
        </p:nvPicPr>
        <p:blipFill>
          <a:blip r:embed="rId5" cstate="email">
            <a:extLst>
              <a:ext uri="{28A0092B-C50C-407E-A947-70E740481C1C}">
                <a14:useLocalDpi xmlns:a14="http://schemas.microsoft.com/office/drawing/2010/main"/>
              </a:ext>
            </a:extLst>
          </a:blip>
          <a:srcRect/>
          <a:stretch>
            <a:fillRect/>
          </a:stretch>
        </p:blipFill>
        <p:spPr/>
      </p:pic>
      <p:pic>
        <p:nvPicPr>
          <p:cNvPr id="16" name="Picture Placeholder 15">
            <a:extLst>
              <a:ext uri="{FF2B5EF4-FFF2-40B4-BE49-F238E27FC236}">
                <a16:creationId xmlns:a16="http://schemas.microsoft.com/office/drawing/2014/main" id="{6A445881-5217-4FB0-8DFF-E16D4B1A8074}"/>
              </a:ext>
            </a:extLst>
          </p:cNvPr>
          <p:cNvPicPr>
            <a:picLocks noGrp="1" noChangeAspect="1"/>
          </p:cNvPicPr>
          <p:nvPr>
            <p:ph type="pic" sz="quarter" idx="18"/>
          </p:nvPr>
        </p:nvPicPr>
        <p:blipFill>
          <a:blip r:embed="rId6" cstate="email">
            <a:extLst>
              <a:ext uri="{28A0092B-C50C-407E-A947-70E740481C1C}">
                <a14:useLocalDpi xmlns:a14="http://schemas.microsoft.com/office/drawing/2010/main"/>
              </a:ext>
            </a:extLst>
          </a:blip>
          <a:srcRect/>
          <a:stretch>
            <a:fillRect/>
          </a:stretch>
        </p:blipFill>
        <p:spPr/>
      </p:pic>
      <p:sp>
        <p:nvSpPr>
          <p:cNvPr id="17" name="TextBox 34">
            <a:extLst>
              <a:ext uri="{FF2B5EF4-FFF2-40B4-BE49-F238E27FC236}">
                <a16:creationId xmlns:a16="http://schemas.microsoft.com/office/drawing/2014/main" id="{56236D79-BF84-4F38-8532-3AA5FEB16BFA}"/>
              </a:ext>
            </a:extLst>
          </p:cNvPr>
          <p:cNvSpPr txBox="1">
            <a:spLocks noChangeArrowheads="1"/>
          </p:cNvSpPr>
          <p:nvPr/>
        </p:nvSpPr>
        <p:spPr bwMode="auto">
          <a:xfrm>
            <a:off x="361042" y="1418771"/>
            <a:ext cx="5447330" cy="14958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tx2"/>
                </a:solidFill>
                <a:latin typeface="+mn-lt"/>
                <a:cs typeface="Calibri Light" panose="020F0302020204030204" pitchFamily="34" charset="0"/>
              </a:rPr>
              <a:t>Lorem ipsum dolor sit amet, consectetur adipiscing elit. Nulla faucibus posuere sapien, vel mattis diam faucibus vel. Vestibulum in metus sollicitudin, interdum erat eget, tincidunt elit. Aenean egestas tincidunt pellentesque. Donec tempus dui vel gravida laoreet. Nunc ultricies ex vel urna ullamcorper ornare. Vestibulum quis scelerisque est. Vivamus viverra malesuada lobortis.</a:t>
            </a:r>
          </a:p>
        </p:txBody>
      </p:sp>
      <p:sp>
        <p:nvSpPr>
          <p:cNvPr id="18" name="TextBox 17">
            <a:extLst>
              <a:ext uri="{FF2B5EF4-FFF2-40B4-BE49-F238E27FC236}">
                <a16:creationId xmlns:a16="http://schemas.microsoft.com/office/drawing/2014/main" id="{9F79F1BD-EC92-4498-8CF6-1A16979A925B}"/>
              </a:ext>
            </a:extLst>
          </p:cNvPr>
          <p:cNvSpPr txBox="1"/>
          <p:nvPr/>
        </p:nvSpPr>
        <p:spPr>
          <a:xfrm>
            <a:off x="361042" y="595086"/>
            <a:ext cx="5124450" cy="523220"/>
          </a:xfrm>
          <a:prstGeom prst="rect">
            <a:avLst/>
          </a:prstGeom>
          <a:noFill/>
        </p:spPr>
        <p:txBody>
          <a:bodyPr wrap="square" rtlCol="0">
            <a:spAutoFit/>
          </a:bodyPr>
          <a:lstStyle/>
          <a:p>
            <a:r>
              <a:rPr lang="en-US" sz="2800" dirty="0">
                <a:solidFill>
                  <a:srgbClr val="170E5B"/>
                </a:solidFill>
                <a:latin typeface="+mj-lt"/>
              </a:rPr>
              <a:t>Your title </a:t>
            </a:r>
            <a:r>
              <a:rPr lang="en-US" sz="2800" dirty="0">
                <a:solidFill>
                  <a:srgbClr val="8F067E"/>
                </a:solidFill>
                <a:latin typeface="+mj-lt"/>
              </a:rPr>
              <a:t>goes here</a:t>
            </a:r>
          </a:p>
        </p:txBody>
      </p:sp>
    </p:spTree>
    <p:extLst>
      <p:ext uri="{BB962C8B-B14F-4D97-AF65-F5344CB8AC3E}">
        <p14:creationId xmlns:p14="http://schemas.microsoft.com/office/powerpoint/2010/main" val="29493141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F8D9CFC-7EC0-4953-9E5D-06249F93A48F}"/>
              </a:ext>
            </a:extLst>
          </p:cNvPr>
          <p:cNvSpPr/>
          <p:nvPr/>
        </p:nvSpPr>
        <p:spPr>
          <a:xfrm>
            <a:off x="12673" y="0"/>
            <a:ext cx="12192000" cy="6858000"/>
          </a:xfrm>
          <a:prstGeom prst="rect">
            <a:avLst/>
          </a:prstGeom>
          <a:gradFill>
            <a:gsLst>
              <a:gs pos="0">
                <a:srgbClr val="09A3B3"/>
              </a:gs>
              <a:gs pos="28000">
                <a:srgbClr val="0D1055"/>
              </a:gs>
              <a:gs pos="100000">
                <a:srgbClr val="9C077F"/>
              </a:gs>
              <a:gs pos="71000">
                <a:srgbClr val="48037A"/>
              </a:gs>
            </a:gsLst>
            <a:lin ang="2154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4" name="Group 4">
            <a:extLst>
              <a:ext uri="{FF2B5EF4-FFF2-40B4-BE49-F238E27FC236}">
                <a16:creationId xmlns:a16="http://schemas.microsoft.com/office/drawing/2014/main" id="{AC20309E-52BE-4A55-B05C-DF2BD5180F10}"/>
              </a:ext>
            </a:extLst>
          </p:cNvPr>
          <p:cNvGrpSpPr>
            <a:grpSpLocks noChangeAspect="1"/>
          </p:cNvGrpSpPr>
          <p:nvPr/>
        </p:nvGrpSpPr>
        <p:grpSpPr bwMode="auto">
          <a:xfrm>
            <a:off x="4586997" y="743857"/>
            <a:ext cx="2756748" cy="5370286"/>
            <a:chOff x="2992" y="887"/>
            <a:chExt cx="1309" cy="2550"/>
          </a:xfrm>
        </p:grpSpPr>
        <p:sp>
          <p:nvSpPr>
            <p:cNvPr id="6" name="Rectangle 5">
              <a:extLst>
                <a:ext uri="{FF2B5EF4-FFF2-40B4-BE49-F238E27FC236}">
                  <a16:creationId xmlns:a16="http://schemas.microsoft.com/office/drawing/2014/main" id="{C97E957C-5250-4E2B-82DE-955CDE0592C6}"/>
                </a:ext>
              </a:extLst>
            </p:cNvPr>
            <p:cNvSpPr>
              <a:spLocks noChangeArrowheads="1"/>
            </p:cNvSpPr>
            <p:nvPr/>
          </p:nvSpPr>
          <p:spPr bwMode="auto">
            <a:xfrm>
              <a:off x="3301" y="1199"/>
              <a:ext cx="692" cy="5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Rectangle 6">
              <a:extLst>
                <a:ext uri="{FF2B5EF4-FFF2-40B4-BE49-F238E27FC236}">
                  <a16:creationId xmlns:a16="http://schemas.microsoft.com/office/drawing/2014/main" id="{E72183E4-AE19-4F5D-91B3-E8C92BE023BF}"/>
                </a:ext>
              </a:extLst>
            </p:cNvPr>
            <p:cNvSpPr>
              <a:spLocks noChangeArrowheads="1"/>
            </p:cNvSpPr>
            <p:nvPr/>
          </p:nvSpPr>
          <p:spPr bwMode="auto">
            <a:xfrm>
              <a:off x="3301" y="961"/>
              <a:ext cx="728" cy="5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Rectangle 7">
              <a:extLst>
                <a:ext uri="{FF2B5EF4-FFF2-40B4-BE49-F238E27FC236}">
                  <a16:creationId xmlns:a16="http://schemas.microsoft.com/office/drawing/2014/main" id="{F10646BC-BC54-4B62-AEDB-8FBD32975727}"/>
                </a:ext>
              </a:extLst>
            </p:cNvPr>
            <p:cNvSpPr>
              <a:spLocks noChangeArrowheads="1"/>
            </p:cNvSpPr>
            <p:nvPr/>
          </p:nvSpPr>
          <p:spPr bwMode="auto">
            <a:xfrm>
              <a:off x="3227" y="1832"/>
              <a:ext cx="830" cy="7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Rectangle 8">
              <a:extLst>
                <a:ext uri="{FF2B5EF4-FFF2-40B4-BE49-F238E27FC236}">
                  <a16:creationId xmlns:a16="http://schemas.microsoft.com/office/drawing/2014/main" id="{DAEE106F-6677-4296-B331-955967DD198C}"/>
                </a:ext>
              </a:extLst>
            </p:cNvPr>
            <p:cNvSpPr>
              <a:spLocks noChangeArrowheads="1"/>
            </p:cNvSpPr>
            <p:nvPr/>
          </p:nvSpPr>
          <p:spPr bwMode="auto">
            <a:xfrm>
              <a:off x="3135" y="2126"/>
              <a:ext cx="1014" cy="7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Rectangle 9">
              <a:extLst>
                <a:ext uri="{FF2B5EF4-FFF2-40B4-BE49-F238E27FC236}">
                  <a16:creationId xmlns:a16="http://schemas.microsoft.com/office/drawing/2014/main" id="{A33954DC-8965-4847-89F8-16887CE0957A}"/>
                </a:ext>
              </a:extLst>
            </p:cNvPr>
            <p:cNvSpPr>
              <a:spLocks noChangeArrowheads="1"/>
            </p:cNvSpPr>
            <p:nvPr/>
          </p:nvSpPr>
          <p:spPr bwMode="auto">
            <a:xfrm>
              <a:off x="3236" y="2419"/>
              <a:ext cx="853" cy="7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Rectangle 10">
              <a:extLst>
                <a:ext uri="{FF2B5EF4-FFF2-40B4-BE49-F238E27FC236}">
                  <a16:creationId xmlns:a16="http://schemas.microsoft.com/office/drawing/2014/main" id="{AA92BFF2-88A4-4E07-9524-C77B4E9301FC}"/>
                </a:ext>
              </a:extLst>
            </p:cNvPr>
            <p:cNvSpPr>
              <a:spLocks noChangeArrowheads="1"/>
            </p:cNvSpPr>
            <p:nvPr/>
          </p:nvSpPr>
          <p:spPr bwMode="auto">
            <a:xfrm>
              <a:off x="3269" y="3057"/>
              <a:ext cx="747" cy="5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Rectangle 11">
              <a:extLst>
                <a:ext uri="{FF2B5EF4-FFF2-40B4-BE49-F238E27FC236}">
                  <a16:creationId xmlns:a16="http://schemas.microsoft.com/office/drawing/2014/main" id="{9078AA12-AAAB-4ABD-B9CF-5538A4BDA8FD}"/>
                </a:ext>
              </a:extLst>
            </p:cNvPr>
            <p:cNvSpPr>
              <a:spLocks noChangeArrowheads="1"/>
            </p:cNvSpPr>
            <p:nvPr/>
          </p:nvSpPr>
          <p:spPr bwMode="auto">
            <a:xfrm>
              <a:off x="3204" y="3286"/>
              <a:ext cx="839" cy="5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Rectangle 12">
              <a:extLst>
                <a:ext uri="{FF2B5EF4-FFF2-40B4-BE49-F238E27FC236}">
                  <a16:creationId xmlns:a16="http://schemas.microsoft.com/office/drawing/2014/main" id="{E3338BB5-C2FF-4BB8-AC4E-53C8D97D63E8}"/>
                </a:ext>
              </a:extLst>
            </p:cNvPr>
            <p:cNvSpPr>
              <a:spLocks noChangeArrowheads="1"/>
            </p:cNvSpPr>
            <p:nvPr/>
          </p:nvSpPr>
          <p:spPr bwMode="auto">
            <a:xfrm>
              <a:off x="3301" y="1199"/>
              <a:ext cx="692" cy="28"/>
            </a:xfrm>
            <a:prstGeom prst="rect">
              <a:avLst/>
            </a:prstGeom>
            <a:solidFill>
              <a:srgbClr val="9999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Rectangle 13">
              <a:extLst>
                <a:ext uri="{FF2B5EF4-FFF2-40B4-BE49-F238E27FC236}">
                  <a16:creationId xmlns:a16="http://schemas.microsoft.com/office/drawing/2014/main" id="{84777C72-5603-4E14-8066-23B419E667B9}"/>
                </a:ext>
              </a:extLst>
            </p:cNvPr>
            <p:cNvSpPr>
              <a:spLocks noChangeArrowheads="1"/>
            </p:cNvSpPr>
            <p:nvPr/>
          </p:nvSpPr>
          <p:spPr bwMode="auto">
            <a:xfrm>
              <a:off x="3301" y="961"/>
              <a:ext cx="724" cy="22"/>
            </a:xfrm>
            <a:prstGeom prst="rect">
              <a:avLst/>
            </a:prstGeom>
            <a:solidFill>
              <a:srgbClr val="9999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Rectangle 14">
              <a:extLst>
                <a:ext uri="{FF2B5EF4-FFF2-40B4-BE49-F238E27FC236}">
                  <a16:creationId xmlns:a16="http://schemas.microsoft.com/office/drawing/2014/main" id="{E9D00EC4-9167-4C44-833B-BD2749432EE1}"/>
                </a:ext>
              </a:extLst>
            </p:cNvPr>
            <p:cNvSpPr>
              <a:spLocks noChangeArrowheads="1"/>
            </p:cNvSpPr>
            <p:nvPr/>
          </p:nvSpPr>
          <p:spPr bwMode="auto">
            <a:xfrm>
              <a:off x="3227" y="1832"/>
              <a:ext cx="825" cy="28"/>
            </a:xfrm>
            <a:prstGeom prst="rect">
              <a:avLst/>
            </a:prstGeom>
            <a:solidFill>
              <a:srgbClr val="9999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Rectangle 15">
              <a:extLst>
                <a:ext uri="{FF2B5EF4-FFF2-40B4-BE49-F238E27FC236}">
                  <a16:creationId xmlns:a16="http://schemas.microsoft.com/office/drawing/2014/main" id="{6B70B06F-306C-4F6E-9D65-5182A26F2827}"/>
                </a:ext>
              </a:extLst>
            </p:cNvPr>
            <p:cNvSpPr>
              <a:spLocks noChangeArrowheads="1"/>
            </p:cNvSpPr>
            <p:nvPr/>
          </p:nvSpPr>
          <p:spPr bwMode="auto">
            <a:xfrm>
              <a:off x="3135" y="2126"/>
              <a:ext cx="1010" cy="22"/>
            </a:xfrm>
            <a:prstGeom prst="rect">
              <a:avLst/>
            </a:prstGeom>
            <a:solidFill>
              <a:srgbClr val="9999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Rectangle 16">
              <a:extLst>
                <a:ext uri="{FF2B5EF4-FFF2-40B4-BE49-F238E27FC236}">
                  <a16:creationId xmlns:a16="http://schemas.microsoft.com/office/drawing/2014/main" id="{F5A8E604-CE5D-4C31-8228-15334EFAB851}"/>
                </a:ext>
              </a:extLst>
            </p:cNvPr>
            <p:cNvSpPr>
              <a:spLocks noChangeArrowheads="1"/>
            </p:cNvSpPr>
            <p:nvPr/>
          </p:nvSpPr>
          <p:spPr bwMode="auto">
            <a:xfrm>
              <a:off x="3236" y="2419"/>
              <a:ext cx="853" cy="23"/>
            </a:xfrm>
            <a:prstGeom prst="rect">
              <a:avLst/>
            </a:prstGeom>
            <a:solidFill>
              <a:srgbClr val="9999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2C7CCEDA-3C43-4A7C-AABF-4AE51BFC9468}"/>
                </a:ext>
              </a:extLst>
            </p:cNvPr>
            <p:cNvSpPr>
              <a:spLocks noChangeArrowheads="1"/>
            </p:cNvSpPr>
            <p:nvPr/>
          </p:nvSpPr>
          <p:spPr bwMode="auto">
            <a:xfrm>
              <a:off x="3269" y="3057"/>
              <a:ext cx="747" cy="23"/>
            </a:xfrm>
            <a:prstGeom prst="rect">
              <a:avLst/>
            </a:prstGeom>
            <a:solidFill>
              <a:srgbClr val="9999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Rectangle 18">
              <a:extLst>
                <a:ext uri="{FF2B5EF4-FFF2-40B4-BE49-F238E27FC236}">
                  <a16:creationId xmlns:a16="http://schemas.microsoft.com/office/drawing/2014/main" id="{8829DEDF-D4F6-46AA-AEC2-BB0906C99860}"/>
                </a:ext>
              </a:extLst>
            </p:cNvPr>
            <p:cNvSpPr>
              <a:spLocks noChangeArrowheads="1"/>
            </p:cNvSpPr>
            <p:nvPr/>
          </p:nvSpPr>
          <p:spPr bwMode="auto">
            <a:xfrm>
              <a:off x="3200" y="3286"/>
              <a:ext cx="843" cy="23"/>
            </a:xfrm>
            <a:prstGeom prst="rect">
              <a:avLst/>
            </a:prstGeom>
            <a:solidFill>
              <a:srgbClr val="99999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Oval 19">
              <a:extLst>
                <a:ext uri="{FF2B5EF4-FFF2-40B4-BE49-F238E27FC236}">
                  <a16:creationId xmlns:a16="http://schemas.microsoft.com/office/drawing/2014/main" id="{AC3F98FF-AEBC-4723-BB4D-53392978F67B}"/>
                </a:ext>
              </a:extLst>
            </p:cNvPr>
            <p:cNvSpPr>
              <a:spLocks noChangeArrowheads="1"/>
            </p:cNvSpPr>
            <p:nvPr/>
          </p:nvSpPr>
          <p:spPr bwMode="auto">
            <a:xfrm>
              <a:off x="2992" y="2020"/>
              <a:ext cx="286" cy="284"/>
            </a:xfrm>
            <a:prstGeom prst="ellipse">
              <a:avLst/>
            </a:prstGeom>
            <a:solidFill>
              <a:srgbClr val="0992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Oval 20">
              <a:extLst>
                <a:ext uri="{FF2B5EF4-FFF2-40B4-BE49-F238E27FC236}">
                  <a16:creationId xmlns:a16="http://schemas.microsoft.com/office/drawing/2014/main" id="{747E97D0-99FE-4567-A9E2-68164809CBEE}"/>
                </a:ext>
              </a:extLst>
            </p:cNvPr>
            <p:cNvSpPr>
              <a:spLocks noChangeArrowheads="1"/>
            </p:cNvSpPr>
            <p:nvPr/>
          </p:nvSpPr>
          <p:spPr bwMode="auto">
            <a:xfrm>
              <a:off x="3126" y="1768"/>
              <a:ext cx="207" cy="206"/>
            </a:xfrm>
            <a:prstGeom prst="ellipse">
              <a:avLst/>
            </a:prstGeom>
            <a:solidFill>
              <a:srgbClr val="0992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Oval 21">
              <a:extLst>
                <a:ext uri="{FF2B5EF4-FFF2-40B4-BE49-F238E27FC236}">
                  <a16:creationId xmlns:a16="http://schemas.microsoft.com/office/drawing/2014/main" id="{6A9A9696-047A-45D0-AA74-0B57A8137230}"/>
                </a:ext>
              </a:extLst>
            </p:cNvPr>
            <p:cNvSpPr>
              <a:spLocks noChangeArrowheads="1"/>
            </p:cNvSpPr>
            <p:nvPr/>
          </p:nvSpPr>
          <p:spPr bwMode="auto">
            <a:xfrm>
              <a:off x="3135" y="2350"/>
              <a:ext cx="208" cy="207"/>
            </a:xfrm>
            <a:prstGeom prst="ellipse">
              <a:avLst/>
            </a:prstGeom>
            <a:solidFill>
              <a:srgbClr val="0992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Oval 22">
              <a:extLst>
                <a:ext uri="{FF2B5EF4-FFF2-40B4-BE49-F238E27FC236}">
                  <a16:creationId xmlns:a16="http://schemas.microsoft.com/office/drawing/2014/main" id="{C07DB1C6-2CE5-4297-9FB7-4FF94B6A9BBA}"/>
                </a:ext>
              </a:extLst>
            </p:cNvPr>
            <p:cNvSpPr>
              <a:spLocks noChangeArrowheads="1"/>
            </p:cNvSpPr>
            <p:nvPr/>
          </p:nvSpPr>
          <p:spPr bwMode="auto">
            <a:xfrm>
              <a:off x="3942" y="3231"/>
              <a:ext cx="207" cy="206"/>
            </a:xfrm>
            <a:prstGeom prst="ellipse">
              <a:avLst/>
            </a:prstGeom>
            <a:solidFill>
              <a:srgbClr val="0992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Oval 23">
              <a:extLst>
                <a:ext uri="{FF2B5EF4-FFF2-40B4-BE49-F238E27FC236}">
                  <a16:creationId xmlns:a16="http://schemas.microsoft.com/office/drawing/2014/main" id="{43AE4EC1-5461-4F40-8E95-4DF55F3C172C}"/>
                </a:ext>
              </a:extLst>
            </p:cNvPr>
            <p:cNvSpPr>
              <a:spLocks noChangeArrowheads="1"/>
            </p:cNvSpPr>
            <p:nvPr/>
          </p:nvSpPr>
          <p:spPr bwMode="auto">
            <a:xfrm>
              <a:off x="3333" y="1589"/>
              <a:ext cx="199" cy="193"/>
            </a:xfrm>
            <a:prstGeom prst="ellipse">
              <a:avLst/>
            </a:prstGeom>
            <a:solidFill>
              <a:srgbClr val="0992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Oval 24">
              <a:extLst>
                <a:ext uri="{FF2B5EF4-FFF2-40B4-BE49-F238E27FC236}">
                  <a16:creationId xmlns:a16="http://schemas.microsoft.com/office/drawing/2014/main" id="{B05D3B54-CFC0-45EC-B041-982968DD9AF4}"/>
                </a:ext>
              </a:extLst>
            </p:cNvPr>
            <p:cNvSpPr>
              <a:spLocks noChangeArrowheads="1"/>
            </p:cNvSpPr>
            <p:nvPr/>
          </p:nvSpPr>
          <p:spPr bwMode="auto">
            <a:xfrm>
              <a:off x="3343" y="2525"/>
              <a:ext cx="193" cy="192"/>
            </a:xfrm>
            <a:prstGeom prst="ellipse">
              <a:avLst/>
            </a:prstGeom>
            <a:solidFill>
              <a:srgbClr val="0992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Oval 25">
              <a:extLst>
                <a:ext uri="{FF2B5EF4-FFF2-40B4-BE49-F238E27FC236}">
                  <a16:creationId xmlns:a16="http://schemas.microsoft.com/office/drawing/2014/main" id="{342AD414-F40A-4334-B3BD-149BF6091548}"/>
                </a:ext>
              </a:extLst>
            </p:cNvPr>
            <p:cNvSpPr>
              <a:spLocks noChangeArrowheads="1"/>
            </p:cNvSpPr>
            <p:nvPr/>
          </p:nvSpPr>
          <p:spPr bwMode="auto">
            <a:xfrm>
              <a:off x="3725" y="2791"/>
              <a:ext cx="194" cy="192"/>
            </a:xfrm>
            <a:prstGeom prst="ellipse">
              <a:avLst/>
            </a:prstGeom>
            <a:solidFill>
              <a:srgbClr val="0992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Oval 26">
              <a:extLst>
                <a:ext uri="{FF2B5EF4-FFF2-40B4-BE49-F238E27FC236}">
                  <a16:creationId xmlns:a16="http://schemas.microsoft.com/office/drawing/2014/main" id="{E0DEAA68-6316-4261-A8EC-61B48BF04351}"/>
                </a:ext>
              </a:extLst>
            </p:cNvPr>
            <p:cNvSpPr>
              <a:spLocks noChangeArrowheads="1"/>
            </p:cNvSpPr>
            <p:nvPr/>
          </p:nvSpPr>
          <p:spPr bwMode="auto">
            <a:xfrm>
              <a:off x="3896" y="2983"/>
              <a:ext cx="193" cy="193"/>
            </a:xfrm>
            <a:prstGeom prst="ellipse">
              <a:avLst/>
            </a:prstGeom>
            <a:solidFill>
              <a:srgbClr val="0992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Oval 27">
              <a:extLst>
                <a:ext uri="{FF2B5EF4-FFF2-40B4-BE49-F238E27FC236}">
                  <a16:creationId xmlns:a16="http://schemas.microsoft.com/office/drawing/2014/main" id="{EC431517-9050-40C9-97C8-45597B097974}"/>
                </a:ext>
              </a:extLst>
            </p:cNvPr>
            <p:cNvSpPr>
              <a:spLocks noChangeArrowheads="1"/>
            </p:cNvSpPr>
            <p:nvPr/>
          </p:nvSpPr>
          <p:spPr bwMode="auto">
            <a:xfrm>
              <a:off x="3928" y="887"/>
              <a:ext cx="198" cy="193"/>
            </a:xfrm>
            <a:prstGeom prst="ellipse">
              <a:avLst/>
            </a:prstGeom>
            <a:solidFill>
              <a:srgbClr val="0992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Oval 28">
              <a:extLst>
                <a:ext uri="{FF2B5EF4-FFF2-40B4-BE49-F238E27FC236}">
                  <a16:creationId xmlns:a16="http://schemas.microsoft.com/office/drawing/2014/main" id="{DF669CC0-1501-4F97-95E4-47C8365148A7}"/>
                </a:ext>
              </a:extLst>
            </p:cNvPr>
            <p:cNvSpPr>
              <a:spLocks noChangeArrowheads="1"/>
            </p:cNvSpPr>
            <p:nvPr/>
          </p:nvSpPr>
          <p:spPr bwMode="auto">
            <a:xfrm>
              <a:off x="3753" y="1346"/>
              <a:ext cx="193" cy="192"/>
            </a:xfrm>
            <a:prstGeom prst="ellipse">
              <a:avLst/>
            </a:prstGeom>
            <a:solidFill>
              <a:srgbClr val="0992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Oval 29">
              <a:extLst>
                <a:ext uri="{FF2B5EF4-FFF2-40B4-BE49-F238E27FC236}">
                  <a16:creationId xmlns:a16="http://schemas.microsoft.com/office/drawing/2014/main" id="{3B9645D1-6FA6-4C39-9189-46611BBC7564}"/>
                </a:ext>
              </a:extLst>
            </p:cNvPr>
            <p:cNvSpPr>
              <a:spLocks noChangeArrowheads="1"/>
            </p:cNvSpPr>
            <p:nvPr/>
          </p:nvSpPr>
          <p:spPr bwMode="auto">
            <a:xfrm>
              <a:off x="3896" y="1126"/>
              <a:ext cx="193" cy="197"/>
            </a:xfrm>
            <a:prstGeom prst="ellipse">
              <a:avLst/>
            </a:prstGeom>
            <a:solidFill>
              <a:srgbClr val="0992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Oval 30">
              <a:extLst>
                <a:ext uri="{FF2B5EF4-FFF2-40B4-BE49-F238E27FC236}">
                  <a16:creationId xmlns:a16="http://schemas.microsoft.com/office/drawing/2014/main" id="{962A5980-A958-4EF0-9338-0FCDE612EEFC}"/>
                </a:ext>
              </a:extLst>
            </p:cNvPr>
            <p:cNvSpPr>
              <a:spLocks noChangeArrowheads="1"/>
            </p:cNvSpPr>
            <p:nvPr/>
          </p:nvSpPr>
          <p:spPr bwMode="auto">
            <a:xfrm>
              <a:off x="3555" y="1488"/>
              <a:ext cx="170" cy="170"/>
            </a:xfrm>
            <a:prstGeom prst="ellipse">
              <a:avLst/>
            </a:prstGeom>
            <a:solidFill>
              <a:srgbClr val="0992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Oval 31">
              <a:extLst>
                <a:ext uri="{FF2B5EF4-FFF2-40B4-BE49-F238E27FC236}">
                  <a16:creationId xmlns:a16="http://schemas.microsoft.com/office/drawing/2014/main" id="{8A1B789C-BB4A-4498-AC70-7692C03650A8}"/>
                </a:ext>
              </a:extLst>
            </p:cNvPr>
            <p:cNvSpPr>
              <a:spLocks noChangeArrowheads="1"/>
            </p:cNvSpPr>
            <p:nvPr/>
          </p:nvSpPr>
          <p:spPr bwMode="auto">
            <a:xfrm>
              <a:off x="3536" y="2658"/>
              <a:ext cx="171" cy="169"/>
            </a:xfrm>
            <a:prstGeom prst="ellipse">
              <a:avLst/>
            </a:prstGeom>
            <a:solidFill>
              <a:srgbClr val="0992A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Oval 32">
              <a:extLst>
                <a:ext uri="{FF2B5EF4-FFF2-40B4-BE49-F238E27FC236}">
                  <a16:creationId xmlns:a16="http://schemas.microsoft.com/office/drawing/2014/main" id="{C2B92E75-AC9F-4EF9-95F4-59E13EDA880F}"/>
                </a:ext>
              </a:extLst>
            </p:cNvPr>
            <p:cNvSpPr>
              <a:spLocks noChangeArrowheads="1"/>
            </p:cNvSpPr>
            <p:nvPr/>
          </p:nvSpPr>
          <p:spPr bwMode="auto">
            <a:xfrm>
              <a:off x="4016" y="2020"/>
              <a:ext cx="285" cy="284"/>
            </a:xfrm>
            <a:prstGeom prst="ellipse">
              <a:avLst/>
            </a:prstGeom>
            <a:solidFill>
              <a:srgbClr val="FFD70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Oval 33">
              <a:extLst>
                <a:ext uri="{FF2B5EF4-FFF2-40B4-BE49-F238E27FC236}">
                  <a16:creationId xmlns:a16="http://schemas.microsoft.com/office/drawing/2014/main" id="{5F37ECBB-07B1-4FC8-90BD-6F30BEB74D4A}"/>
                </a:ext>
              </a:extLst>
            </p:cNvPr>
            <p:cNvSpPr>
              <a:spLocks noChangeArrowheads="1"/>
            </p:cNvSpPr>
            <p:nvPr/>
          </p:nvSpPr>
          <p:spPr bwMode="auto">
            <a:xfrm>
              <a:off x="3960" y="1768"/>
              <a:ext cx="208" cy="206"/>
            </a:xfrm>
            <a:prstGeom prst="ellipse">
              <a:avLst/>
            </a:prstGeom>
            <a:solidFill>
              <a:srgbClr val="FFD70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Oval 34">
              <a:extLst>
                <a:ext uri="{FF2B5EF4-FFF2-40B4-BE49-F238E27FC236}">
                  <a16:creationId xmlns:a16="http://schemas.microsoft.com/office/drawing/2014/main" id="{02B9C750-E9EA-4050-A06F-83C5A227097C}"/>
                </a:ext>
              </a:extLst>
            </p:cNvPr>
            <p:cNvSpPr>
              <a:spLocks noChangeArrowheads="1"/>
            </p:cNvSpPr>
            <p:nvPr/>
          </p:nvSpPr>
          <p:spPr bwMode="auto">
            <a:xfrm>
              <a:off x="3951" y="2350"/>
              <a:ext cx="208" cy="207"/>
            </a:xfrm>
            <a:prstGeom prst="ellipse">
              <a:avLst/>
            </a:prstGeom>
            <a:solidFill>
              <a:srgbClr val="FFD70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Oval 35">
              <a:extLst>
                <a:ext uri="{FF2B5EF4-FFF2-40B4-BE49-F238E27FC236}">
                  <a16:creationId xmlns:a16="http://schemas.microsoft.com/office/drawing/2014/main" id="{73727B7F-FCC7-49BC-816C-04CC89A92B44}"/>
                </a:ext>
              </a:extLst>
            </p:cNvPr>
            <p:cNvSpPr>
              <a:spLocks noChangeArrowheads="1"/>
            </p:cNvSpPr>
            <p:nvPr/>
          </p:nvSpPr>
          <p:spPr bwMode="auto">
            <a:xfrm>
              <a:off x="3117" y="3231"/>
              <a:ext cx="207" cy="206"/>
            </a:xfrm>
            <a:prstGeom prst="ellipse">
              <a:avLst/>
            </a:prstGeom>
            <a:solidFill>
              <a:srgbClr val="FFD70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Oval 36">
              <a:extLst>
                <a:ext uri="{FF2B5EF4-FFF2-40B4-BE49-F238E27FC236}">
                  <a16:creationId xmlns:a16="http://schemas.microsoft.com/office/drawing/2014/main" id="{629AD53F-1F93-4DDC-B0CE-4E91C49B4747}"/>
                </a:ext>
              </a:extLst>
            </p:cNvPr>
            <p:cNvSpPr>
              <a:spLocks noChangeArrowheads="1"/>
            </p:cNvSpPr>
            <p:nvPr/>
          </p:nvSpPr>
          <p:spPr bwMode="auto">
            <a:xfrm>
              <a:off x="3762" y="1589"/>
              <a:ext cx="198" cy="193"/>
            </a:xfrm>
            <a:prstGeom prst="ellipse">
              <a:avLst/>
            </a:prstGeom>
            <a:solidFill>
              <a:srgbClr val="FFD70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Oval 37">
              <a:extLst>
                <a:ext uri="{FF2B5EF4-FFF2-40B4-BE49-F238E27FC236}">
                  <a16:creationId xmlns:a16="http://schemas.microsoft.com/office/drawing/2014/main" id="{0F39403C-F6DC-4ECD-8AF7-A3D145EA01DD}"/>
                </a:ext>
              </a:extLst>
            </p:cNvPr>
            <p:cNvSpPr>
              <a:spLocks noChangeArrowheads="1"/>
            </p:cNvSpPr>
            <p:nvPr/>
          </p:nvSpPr>
          <p:spPr bwMode="auto">
            <a:xfrm>
              <a:off x="3757" y="2525"/>
              <a:ext cx="194" cy="192"/>
            </a:xfrm>
            <a:prstGeom prst="ellipse">
              <a:avLst/>
            </a:prstGeom>
            <a:solidFill>
              <a:srgbClr val="FFD70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Oval 38">
              <a:extLst>
                <a:ext uri="{FF2B5EF4-FFF2-40B4-BE49-F238E27FC236}">
                  <a16:creationId xmlns:a16="http://schemas.microsoft.com/office/drawing/2014/main" id="{5509C2CB-1DC7-4577-997D-54D557472BE9}"/>
                </a:ext>
              </a:extLst>
            </p:cNvPr>
            <p:cNvSpPr>
              <a:spLocks noChangeArrowheads="1"/>
            </p:cNvSpPr>
            <p:nvPr/>
          </p:nvSpPr>
          <p:spPr bwMode="auto">
            <a:xfrm>
              <a:off x="3343" y="2791"/>
              <a:ext cx="193" cy="192"/>
            </a:xfrm>
            <a:prstGeom prst="ellipse">
              <a:avLst/>
            </a:prstGeom>
            <a:solidFill>
              <a:srgbClr val="FFD70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Oval 39">
              <a:extLst>
                <a:ext uri="{FF2B5EF4-FFF2-40B4-BE49-F238E27FC236}">
                  <a16:creationId xmlns:a16="http://schemas.microsoft.com/office/drawing/2014/main" id="{8198297C-BEB5-439C-A68A-4B44E36940DD}"/>
                </a:ext>
              </a:extLst>
            </p:cNvPr>
            <p:cNvSpPr>
              <a:spLocks noChangeArrowheads="1"/>
            </p:cNvSpPr>
            <p:nvPr/>
          </p:nvSpPr>
          <p:spPr bwMode="auto">
            <a:xfrm>
              <a:off x="3172" y="2983"/>
              <a:ext cx="194" cy="193"/>
            </a:xfrm>
            <a:prstGeom prst="ellipse">
              <a:avLst/>
            </a:prstGeom>
            <a:solidFill>
              <a:srgbClr val="FFD70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Oval 40">
              <a:extLst>
                <a:ext uri="{FF2B5EF4-FFF2-40B4-BE49-F238E27FC236}">
                  <a16:creationId xmlns:a16="http://schemas.microsoft.com/office/drawing/2014/main" id="{5781F964-D3EE-4BC2-8458-D60CDF1D07ED}"/>
                </a:ext>
              </a:extLst>
            </p:cNvPr>
            <p:cNvSpPr>
              <a:spLocks noChangeArrowheads="1"/>
            </p:cNvSpPr>
            <p:nvPr/>
          </p:nvSpPr>
          <p:spPr bwMode="auto">
            <a:xfrm>
              <a:off x="3167" y="887"/>
              <a:ext cx="194" cy="193"/>
            </a:xfrm>
            <a:prstGeom prst="ellipse">
              <a:avLst/>
            </a:prstGeom>
            <a:solidFill>
              <a:srgbClr val="FFD70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Oval 41">
              <a:extLst>
                <a:ext uri="{FF2B5EF4-FFF2-40B4-BE49-F238E27FC236}">
                  <a16:creationId xmlns:a16="http://schemas.microsoft.com/office/drawing/2014/main" id="{70B569BF-9740-4B20-BAD8-8CDF99EBF774}"/>
                </a:ext>
              </a:extLst>
            </p:cNvPr>
            <p:cNvSpPr>
              <a:spLocks noChangeArrowheads="1"/>
            </p:cNvSpPr>
            <p:nvPr/>
          </p:nvSpPr>
          <p:spPr bwMode="auto">
            <a:xfrm>
              <a:off x="3347" y="1346"/>
              <a:ext cx="194" cy="192"/>
            </a:xfrm>
            <a:prstGeom prst="ellipse">
              <a:avLst/>
            </a:prstGeom>
            <a:solidFill>
              <a:srgbClr val="FFD70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Oval 42">
              <a:extLst>
                <a:ext uri="{FF2B5EF4-FFF2-40B4-BE49-F238E27FC236}">
                  <a16:creationId xmlns:a16="http://schemas.microsoft.com/office/drawing/2014/main" id="{3A105CD3-BE7F-47BC-ACBB-F34F71DA2DB4}"/>
                </a:ext>
              </a:extLst>
            </p:cNvPr>
            <p:cNvSpPr>
              <a:spLocks noChangeArrowheads="1"/>
            </p:cNvSpPr>
            <p:nvPr/>
          </p:nvSpPr>
          <p:spPr bwMode="auto">
            <a:xfrm>
              <a:off x="3204" y="1126"/>
              <a:ext cx="194" cy="197"/>
            </a:xfrm>
            <a:prstGeom prst="ellipse">
              <a:avLst/>
            </a:prstGeom>
            <a:solidFill>
              <a:srgbClr val="FFD70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Oval 43">
              <a:extLst>
                <a:ext uri="{FF2B5EF4-FFF2-40B4-BE49-F238E27FC236}">
                  <a16:creationId xmlns:a16="http://schemas.microsoft.com/office/drawing/2014/main" id="{33183D56-9DEA-44E3-B525-BD5E413E8089}"/>
                </a:ext>
              </a:extLst>
            </p:cNvPr>
            <p:cNvSpPr>
              <a:spLocks noChangeArrowheads="1"/>
            </p:cNvSpPr>
            <p:nvPr/>
          </p:nvSpPr>
          <p:spPr bwMode="auto">
            <a:xfrm>
              <a:off x="3181" y="942"/>
              <a:ext cx="42" cy="87"/>
            </a:xfrm>
            <a:prstGeom prst="ellipse">
              <a:avLst/>
            </a:prstGeom>
            <a:solidFill>
              <a:srgbClr val="FFFB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44">
              <a:extLst>
                <a:ext uri="{FF2B5EF4-FFF2-40B4-BE49-F238E27FC236}">
                  <a16:creationId xmlns:a16="http://schemas.microsoft.com/office/drawing/2014/main" id="{DA37D886-F458-4EEC-98E8-5748F286B6D5}"/>
                </a:ext>
              </a:extLst>
            </p:cNvPr>
            <p:cNvSpPr>
              <a:spLocks/>
            </p:cNvSpPr>
            <p:nvPr/>
          </p:nvSpPr>
          <p:spPr bwMode="auto">
            <a:xfrm>
              <a:off x="4048" y="965"/>
              <a:ext cx="60" cy="87"/>
            </a:xfrm>
            <a:custGeom>
              <a:avLst/>
              <a:gdLst>
                <a:gd name="T0" fmla="*/ 10 w 13"/>
                <a:gd name="T1" fmla="*/ 12 h 19"/>
                <a:gd name="T2" fmla="*/ 2 w 13"/>
                <a:gd name="T3" fmla="*/ 18 h 19"/>
                <a:gd name="T4" fmla="*/ 2 w 13"/>
                <a:gd name="T5" fmla="*/ 8 h 19"/>
                <a:gd name="T6" fmla="*/ 11 w 13"/>
                <a:gd name="T7" fmla="*/ 1 h 19"/>
                <a:gd name="T8" fmla="*/ 10 w 13"/>
                <a:gd name="T9" fmla="*/ 12 h 19"/>
              </a:gdLst>
              <a:ahLst/>
              <a:cxnLst>
                <a:cxn ang="0">
                  <a:pos x="T0" y="T1"/>
                </a:cxn>
                <a:cxn ang="0">
                  <a:pos x="T2" y="T3"/>
                </a:cxn>
                <a:cxn ang="0">
                  <a:pos x="T4" y="T5"/>
                </a:cxn>
                <a:cxn ang="0">
                  <a:pos x="T6" y="T7"/>
                </a:cxn>
                <a:cxn ang="0">
                  <a:pos x="T8" y="T9"/>
                </a:cxn>
              </a:cxnLst>
              <a:rect l="0" t="0" r="r" b="b"/>
              <a:pathLst>
                <a:path w="13" h="19">
                  <a:moveTo>
                    <a:pt x="10" y="12"/>
                  </a:moveTo>
                  <a:cubicBezTo>
                    <a:pt x="8" y="16"/>
                    <a:pt x="4" y="19"/>
                    <a:pt x="2" y="18"/>
                  </a:cubicBezTo>
                  <a:cubicBezTo>
                    <a:pt x="0" y="17"/>
                    <a:pt x="0" y="12"/>
                    <a:pt x="2" y="8"/>
                  </a:cubicBezTo>
                  <a:cubicBezTo>
                    <a:pt x="5" y="3"/>
                    <a:pt x="8" y="0"/>
                    <a:pt x="11" y="1"/>
                  </a:cubicBezTo>
                  <a:cubicBezTo>
                    <a:pt x="13" y="2"/>
                    <a:pt x="13" y="7"/>
                    <a:pt x="10" y="12"/>
                  </a:cubicBezTo>
                  <a:close/>
                </a:path>
              </a:pathLst>
            </a:custGeom>
            <a:solidFill>
              <a:srgbClr val="1B587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Oval 45">
              <a:extLst>
                <a:ext uri="{FF2B5EF4-FFF2-40B4-BE49-F238E27FC236}">
                  <a16:creationId xmlns:a16="http://schemas.microsoft.com/office/drawing/2014/main" id="{E4780664-FF17-4D95-AAD1-0ED8843485D1}"/>
                </a:ext>
              </a:extLst>
            </p:cNvPr>
            <p:cNvSpPr>
              <a:spLocks noChangeArrowheads="1"/>
            </p:cNvSpPr>
            <p:nvPr/>
          </p:nvSpPr>
          <p:spPr bwMode="auto">
            <a:xfrm>
              <a:off x="3218" y="1181"/>
              <a:ext cx="42" cy="82"/>
            </a:xfrm>
            <a:prstGeom prst="ellipse">
              <a:avLst/>
            </a:prstGeom>
            <a:solidFill>
              <a:srgbClr val="FFFB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Oval 46">
              <a:extLst>
                <a:ext uri="{FF2B5EF4-FFF2-40B4-BE49-F238E27FC236}">
                  <a16:creationId xmlns:a16="http://schemas.microsoft.com/office/drawing/2014/main" id="{21624469-AF02-4045-8D33-B48F9B541A0B}"/>
                </a:ext>
              </a:extLst>
            </p:cNvPr>
            <p:cNvSpPr>
              <a:spLocks noChangeArrowheads="1"/>
            </p:cNvSpPr>
            <p:nvPr/>
          </p:nvSpPr>
          <p:spPr bwMode="auto">
            <a:xfrm>
              <a:off x="3366" y="1401"/>
              <a:ext cx="41" cy="82"/>
            </a:xfrm>
            <a:prstGeom prst="ellipse">
              <a:avLst/>
            </a:prstGeom>
            <a:solidFill>
              <a:srgbClr val="FFFB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Oval 47">
              <a:extLst>
                <a:ext uri="{FF2B5EF4-FFF2-40B4-BE49-F238E27FC236}">
                  <a16:creationId xmlns:a16="http://schemas.microsoft.com/office/drawing/2014/main" id="{336D2BA0-5656-4FD1-95F7-6406452C6F41}"/>
                </a:ext>
              </a:extLst>
            </p:cNvPr>
            <p:cNvSpPr>
              <a:spLocks noChangeArrowheads="1"/>
            </p:cNvSpPr>
            <p:nvPr/>
          </p:nvSpPr>
          <p:spPr bwMode="auto">
            <a:xfrm>
              <a:off x="3785" y="1644"/>
              <a:ext cx="42" cy="83"/>
            </a:xfrm>
            <a:prstGeom prst="ellipse">
              <a:avLst/>
            </a:prstGeom>
            <a:solidFill>
              <a:srgbClr val="FFFB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Oval 48">
              <a:extLst>
                <a:ext uri="{FF2B5EF4-FFF2-40B4-BE49-F238E27FC236}">
                  <a16:creationId xmlns:a16="http://schemas.microsoft.com/office/drawing/2014/main" id="{8E36095F-1510-4DD4-98F0-FEA0545215FB}"/>
                </a:ext>
              </a:extLst>
            </p:cNvPr>
            <p:cNvSpPr>
              <a:spLocks noChangeArrowheads="1"/>
            </p:cNvSpPr>
            <p:nvPr/>
          </p:nvSpPr>
          <p:spPr bwMode="auto">
            <a:xfrm>
              <a:off x="3988" y="1827"/>
              <a:ext cx="37" cy="88"/>
            </a:xfrm>
            <a:prstGeom prst="ellipse">
              <a:avLst/>
            </a:prstGeom>
            <a:solidFill>
              <a:srgbClr val="FFFB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Oval 49">
              <a:extLst>
                <a:ext uri="{FF2B5EF4-FFF2-40B4-BE49-F238E27FC236}">
                  <a16:creationId xmlns:a16="http://schemas.microsoft.com/office/drawing/2014/main" id="{B48AB280-D769-44AA-A029-F3C1552A043D}"/>
                </a:ext>
              </a:extLst>
            </p:cNvPr>
            <p:cNvSpPr>
              <a:spLocks noChangeArrowheads="1"/>
            </p:cNvSpPr>
            <p:nvPr/>
          </p:nvSpPr>
          <p:spPr bwMode="auto">
            <a:xfrm>
              <a:off x="4043" y="2098"/>
              <a:ext cx="60" cy="128"/>
            </a:xfrm>
            <a:prstGeom prst="ellipse">
              <a:avLst/>
            </a:prstGeom>
            <a:solidFill>
              <a:srgbClr val="FFFB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Oval 50">
              <a:extLst>
                <a:ext uri="{FF2B5EF4-FFF2-40B4-BE49-F238E27FC236}">
                  <a16:creationId xmlns:a16="http://schemas.microsoft.com/office/drawing/2014/main" id="{E3BD56E9-95FA-4F26-897D-EA79ADB629DC}"/>
                </a:ext>
              </a:extLst>
            </p:cNvPr>
            <p:cNvSpPr>
              <a:spLocks noChangeArrowheads="1"/>
            </p:cNvSpPr>
            <p:nvPr/>
          </p:nvSpPr>
          <p:spPr bwMode="auto">
            <a:xfrm>
              <a:off x="3970" y="2401"/>
              <a:ext cx="46" cy="101"/>
            </a:xfrm>
            <a:prstGeom prst="ellipse">
              <a:avLst/>
            </a:prstGeom>
            <a:solidFill>
              <a:srgbClr val="FFFB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Oval 51">
              <a:extLst>
                <a:ext uri="{FF2B5EF4-FFF2-40B4-BE49-F238E27FC236}">
                  <a16:creationId xmlns:a16="http://schemas.microsoft.com/office/drawing/2014/main" id="{1A9C4417-F1D2-4AB5-8945-68EF2E90780F}"/>
                </a:ext>
              </a:extLst>
            </p:cNvPr>
            <p:cNvSpPr>
              <a:spLocks noChangeArrowheads="1"/>
            </p:cNvSpPr>
            <p:nvPr/>
          </p:nvSpPr>
          <p:spPr bwMode="auto">
            <a:xfrm>
              <a:off x="3771" y="2570"/>
              <a:ext cx="46" cy="101"/>
            </a:xfrm>
            <a:prstGeom prst="ellipse">
              <a:avLst/>
            </a:prstGeom>
            <a:solidFill>
              <a:srgbClr val="FFFB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Oval 52">
              <a:extLst>
                <a:ext uri="{FF2B5EF4-FFF2-40B4-BE49-F238E27FC236}">
                  <a16:creationId xmlns:a16="http://schemas.microsoft.com/office/drawing/2014/main" id="{A2CD5239-6161-442A-BE87-0EADA03FBFAC}"/>
                </a:ext>
              </a:extLst>
            </p:cNvPr>
            <p:cNvSpPr>
              <a:spLocks noChangeArrowheads="1"/>
            </p:cNvSpPr>
            <p:nvPr/>
          </p:nvSpPr>
          <p:spPr bwMode="auto">
            <a:xfrm>
              <a:off x="3361" y="2837"/>
              <a:ext cx="51" cy="100"/>
            </a:xfrm>
            <a:prstGeom prst="ellipse">
              <a:avLst/>
            </a:prstGeom>
            <a:solidFill>
              <a:srgbClr val="FFFB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Oval 53">
              <a:extLst>
                <a:ext uri="{FF2B5EF4-FFF2-40B4-BE49-F238E27FC236}">
                  <a16:creationId xmlns:a16="http://schemas.microsoft.com/office/drawing/2014/main" id="{5D7B249D-3D8A-4170-B95D-0A2A40E3D658}"/>
                </a:ext>
              </a:extLst>
            </p:cNvPr>
            <p:cNvSpPr>
              <a:spLocks noChangeArrowheads="1"/>
            </p:cNvSpPr>
            <p:nvPr/>
          </p:nvSpPr>
          <p:spPr bwMode="auto">
            <a:xfrm>
              <a:off x="3186" y="3029"/>
              <a:ext cx="50" cy="101"/>
            </a:xfrm>
            <a:prstGeom prst="ellipse">
              <a:avLst/>
            </a:prstGeom>
            <a:solidFill>
              <a:srgbClr val="FFFB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Oval 54">
              <a:extLst>
                <a:ext uri="{FF2B5EF4-FFF2-40B4-BE49-F238E27FC236}">
                  <a16:creationId xmlns:a16="http://schemas.microsoft.com/office/drawing/2014/main" id="{4E59536E-8950-4397-9A42-CF66B8E9FC6B}"/>
                </a:ext>
              </a:extLst>
            </p:cNvPr>
            <p:cNvSpPr>
              <a:spLocks noChangeArrowheads="1"/>
            </p:cNvSpPr>
            <p:nvPr/>
          </p:nvSpPr>
          <p:spPr bwMode="auto">
            <a:xfrm>
              <a:off x="3135" y="3281"/>
              <a:ext cx="51" cy="101"/>
            </a:xfrm>
            <a:prstGeom prst="ellipse">
              <a:avLst/>
            </a:prstGeom>
            <a:solidFill>
              <a:srgbClr val="FFFB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55">
              <a:extLst>
                <a:ext uri="{FF2B5EF4-FFF2-40B4-BE49-F238E27FC236}">
                  <a16:creationId xmlns:a16="http://schemas.microsoft.com/office/drawing/2014/main" id="{C36ACFF5-E020-4354-8786-02ACAD91917B}"/>
                </a:ext>
              </a:extLst>
            </p:cNvPr>
            <p:cNvSpPr>
              <a:spLocks/>
            </p:cNvSpPr>
            <p:nvPr/>
          </p:nvSpPr>
          <p:spPr bwMode="auto">
            <a:xfrm>
              <a:off x="4011" y="1204"/>
              <a:ext cx="60" cy="91"/>
            </a:xfrm>
            <a:custGeom>
              <a:avLst/>
              <a:gdLst>
                <a:gd name="T0" fmla="*/ 11 w 13"/>
                <a:gd name="T1" fmla="*/ 12 h 20"/>
                <a:gd name="T2" fmla="*/ 2 w 13"/>
                <a:gd name="T3" fmla="*/ 19 h 20"/>
                <a:gd name="T4" fmla="*/ 3 w 13"/>
                <a:gd name="T5" fmla="*/ 8 h 20"/>
                <a:gd name="T6" fmla="*/ 11 w 13"/>
                <a:gd name="T7" fmla="*/ 1 h 20"/>
                <a:gd name="T8" fmla="*/ 11 w 13"/>
                <a:gd name="T9" fmla="*/ 12 h 20"/>
              </a:gdLst>
              <a:ahLst/>
              <a:cxnLst>
                <a:cxn ang="0">
                  <a:pos x="T0" y="T1"/>
                </a:cxn>
                <a:cxn ang="0">
                  <a:pos x="T2" y="T3"/>
                </a:cxn>
                <a:cxn ang="0">
                  <a:pos x="T4" y="T5"/>
                </a:cxn>
                <a:cxn ang="0">
                  <a:pos x="T6" y="T7"/>
                </a:cxn>
                <a:cxn ang="0">
                  <a:pos x="T8" y="T9"/>
                </a:cxn>
              </a:cxnLst>
              <a:rect l="0" t="0" r="r" b="b"/>
              <a:pathLst>
                <a:path w="13" h="20">
                  <a:moveTo>
                    <a:pt x="11" y="12"/>
                  </a:moveTo>
                  <a:cubicBezTo>
                    <a:pt x="8" y="17"/>
                    <a:pt x="5" y="20"/>
                    <a:pt x="2" y="19"/>
                  </a:cubicBezTo>
                  <a:cubicBezTo>
                    <a:pt x="0" y="18"/>
                    <a:pt x="0" y="13"/>
                    <a:pt x="3" y="8"/>
                  </a:cubicBezTo>
                  <a:cubicBezTo>
                    <a:pt x="5" y="3"/>
                    <a:pt x="9" y="0"/>
                    <a:pt x="11" y="1"/>
                  </a:cubicBezTo>
                  <a:cubicBezTo>
                    <a:pt x="13" y="2"/>
                    <a:pt x="13" y="7"/>
                    <a:pt x="11" y="12"/>
                  </a:cubicBezTo>
                  <a:close/>
                </a:path>
              </a:pathLst>
            </a:custGeom>
            <a:solidFill>
              <a:srgbClr val="1B587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56">
              <a:extLst>
                <a:ext uri="{FF2B5EF4-FFF2-40B4-BE49-F238E27FC236}">
                  <a16:creationId xmlns:a16="http://schemas.microsoft.com/office/drawing/2014/main" id="{5662C179-3FEE-49A8-A952-B003107EA8CC}"/>
                </a:ext>
              </a:extLst>
            </p:cNvPr>
            <p:cNvSpPr>
              <a:spLocks/>
            </p:cNvSpPr>
            <p:nvPr/>
          </p:nvSpPr>
          <p:spPr bwMode="auto">
            <a:xfrm>
              <a:off x="3863" y="1428"/>
              <a:ext cx="65" cy="88"/>
            </a:xfrm>
            <a:custGeom>
              <a:avLst/>
              <a:gdLst>
                <a:gd name="T0" fmla="*/ 11 w 14"/>
                <a:gd name="T1" fmla="*/ 12 h 19"/>
                <a:gd name="T2" fmla="*/ 3 w 14"/>
                <a:gd name="T3" fmla="*/ 18 h 19"/>
                <a:gd name="T4" fmla="*/ 3 w 14"/>
                <a:gd name="T5" fmla="*/ 8 h 19"/>
                <a:gd name="T6" fmla="*/ 11 w 14"/>
                <a:gd name="T7" fmla="*/ 1 h 19"/>
                <a:gd name="T8" fmla="*/ 11 w 14"/>
                <a:gd name="T9" fmla="*/ 12 h 19"/>
              </a:gdLst>
              <a:ahLst/>
              <a:cxnLst>
                <a:cxn ang="0">
                  <a:pos x="T0" y="T1"/>
                </a:cxn>
                <a:cxn ang="0">
                  <a:pos x="T2" y="T3"/>
                </a:cxn>
                <a:cxn ang="0">
                  <a:pos x="T4" y="T5"/>
                </a:cxn>
                <a:cxn ang="0">
                  <a:pos x="T6" y="T7"/>
                </a:cxn>
                <a:cxn ang="0">
                  <a:pos x="T8" y="T9"/>
                </a:cxn>
              </a:cxnLst>
              <a:rect l="0" t="0" r="r" b="b"/>
              <a:pathLst>
                <a:path w="14" h="19">
                  <a:moveTo>
                    <a:pt x="11" y="12"/>
                  </a:moveTo>
                  <a:cubicBezTo>
                    <a:pt x="9" y="16"/>
                    <a:pt x="5" y="19"/>
                    <a:pt x="3" y="18"/>
                  </a:cubicBezTo>
                  <a:cubicBezTo>
                    <a:pt x="0" y="17"/>
                    <a:pt x="1" y="12"/>
                    <a:pt x="3" y="8"/>
                  </a:cubicBezTo>
                  <a:cubicBezTo>
                    <a:pt x="5" y="3"/>
                    <a:pt x="9" y="0"/>
                    <a:pt x="11" y="1"/>
                  </a:cubicBezTo>
                  <a:cubicBezTo>
                    <a:pt x="14" y="2"/>
                    <a:pt x="13" y="7"/>
                    <a:pt x="11" y="12"/>
                  </a:cubicBezTo>
                  <a:close/>
                </a:path>
              </a:pathLst>
            </a:custGeom>
            <a:solidFill>
              <a:srgbClr val="1B587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57">
              <a:extLst>
                <a:ext uri="{FF2B5EF4-FFF2-40B4-BE49-F238E27FC236}">
                  <a16:creationId xmlns:a16="http://schemas.microsoft.com/office/drawing/2014/main" id="{D234C72B-F629-45B9-890A-2DF898CCB12B}"/>
                </a:ext>
              </a:extLst>
            </p:cNvPr>
            <p:cNvSpPr>
              <a:spLocks/>
            </p:cNvSpPr>
            <p:nvPr/>
          </p:nvSpPr>
          <p:spPr bwMode="auto">
            <a:xfrm>
              <a:off x="3670" y="1561"/>
              <a:ext cx="46" cy="65"/>
            </a:xfrm>
            <a:custGeom>
              <a:avLst/>
              <a:gdLst>
                <a:gd name="T0" fmla="*/ 8 w 10"/>
                <a:gd name="T1" fmla="*/ 8 h 14"/>
                <a:gd name="T2" fmla="*/ 2 w 10"/>
                <a:gd name="T3" fmla="*/ 13 h 14"/>
                <a:gd name="T4" fmla="*/ 2 w 10"/>
                <a:gd name="T5" fmla="*/ 5 h 14"/>
                <a:gd name="T6" fmla="*/ 8 w 10"/>
                <a:gd name="T7" fmla="*/ 0 h 14"/>
                <a:gd name="T8" fmla="*/ 8 w 10"/>
                <a:gd name="T9" fmla="*/ 8 h 14"/>
              </a:gdLst>
              <a:ahLst/>
              <a:cxnLst>
                <a:cxn ang="0">
                  <a:pos x="T0" y="T1"/>
                </a:cxn>
                <a:cxn ang="0">
                  <a:pos x="T2" y="T3"/>
                </a:cxn>
                <a:cxn ang="0">
                  <a:pos x="T4" y="T5"/>
                </a:cxn>
                <a:cxn ang="0">
                  <a:pos x="T6" y="T7"/>
                </a:cxn>
                <a:cxn ang="0">
                  <a:pos x="T8" y="T9"/>
                </a:cxn>
              </a:cxnLst>
              <a:rect l="0" t="0" r="r" b="b"/>
              <a:pathLst>
                <a:path w="10" h="14">
                  <a:moveTo>
                    <a:pt x="8" y="8"/>
                  </a:moveTo>
                  <a:cubicBezTo>
                    <a:pt x="6" y="12"/>
                    <a:pt x="3" y="14"/>
                    <a:pt x="2" y="13"/>
                  </a:cubicBezTo>
                  <a:cubicBezTo>
                    <a:pt x="0" y="12"/>
                    <a:pt x="0" y="9"/>
                    <a:pt x="2" y="5"/>
                  </a:cubicBezTo>
                  <a:cubicBezTo>
                    <a:pt x="4" y="2"/>
                    <a:pt x="6" y="0"/>
                    <a:pt x="8" y="0"/>
                  </a:cubicBezTo>
                  <a:cubicBezTo>
                    <a:pt x="10" y="1"/>
                    <a:pt x="9" y="5"/>
                    <a:pt x="8" y="8"/>
                  </a:cubicBezTo>
                  <a:close/>
                </a:path>
              </a:pathLst>
            </a:custGeom>
            <a:solidFill>
              <a:srgbClr val="1B587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58">
              <a:extLst>
                <a:ext uri="{FF2B5EF4-FFF2-40B4-BE49-F238E27FC236}">
                  <a16:creationId xmlns:a16="http://schemas.microsoft.com/office/drawing/2014/main" id="{9445A576-E10E-4245-A7A0-0078CFC655B5}"/>
                </a:ext>
              </a:extLst>
            </p:cNvPr>
            <p:cNvSpPr>
              <a:spLocks/>
            </p:cNvSpPr>
            <p:nvPr/>
          </p:nvSpPr>
          <p:spPr bwMode="auto">
            <a:xfrm>
              <a:off x="3453" y="1667"/>
              <a:ext cx="60" cy="87"/>
            </a:xfrm>
            <a:custGeom>
              <a:avLst/>
              <a:gdLst>
                <a:gd name="T0" fmla="*/ 11 w 13"/>
                <a:gd name="T1" fmla="*/ 12 h 19"/>
                <a:gd name="T2" fmla="*/ 2 w 13"/>
                <a:gd name="T3" fmla="*/ 18 h 19"/>
                <a:gd name="T4" fmla="*/ 3 w 13"/>
                <a:gd name="T5" fmla="*/ 8 h 19"/>
                <a:gd name="T6" fmla="*/ 11 w 13"/>
                <a:gd name="T7" fmla="*/ 1 h 19"/>
                <a:gd name="T8" fmla="*/ 11 w 13"/>
                <a:gd name="T9" fmla="*/ 12 h 19"/>
              </a:gdLst>
              <a:ahLst/>
              <a:cxnLst>
                <a:cxn ang="0">
                  <a:pos x="T0" y="T1"/>
                </a:cxn>
                <a:cxn ang="0">
                  <a:pos x="T2" y="T3"/>
                </a:cxn>
                <a:cxn ang="0">
                  <a:pos x="T4" y="T5"/>
                </a:cxn>
                <a:cxn ang="0">
                  <a:pos x="T6" y="T7"/>
                </a:cxn>
                <a:cxn ang="0">
                  <a:pos x="T8" y="T9"/>
                </a:cxn>
              </a:cxnLst>
              <a:rect l="0" t="0" r="r" b="b"/>
              <a:pathLst>
                <a:path w="13" h="19">
                  <a:moveTo>
                    <a:pt x="11" y="12"/>
                  </a:moveTo>
                  <a:cubicBezTo>
                    <a:pt x="8" y="16"/>
                    <a:pt x="4" y="19"/>
                    <a:pt x="2" y="18"/>
                  </a:cubicBezTo>
                  <a:cubicBezTo>
                    <a:pt x="0" y="17"/>
                    <a:pt x="0" y="12"/>
                    <a:pt x="3" y="8"/>
                  </a:cubicBezTo>
                  <a:cubicBezTo>
                    <a:pt x="5" y="3"/>
                    <a:pt x="9" y="0"/>
                    <a:pt x="11" y="1"/>
                  </a:cubicBezTo>
                  <a:cubicBezTo>
                    <a:pt x="13" y="2"/>
                    <a:pt x="13" y="7"/>
                    <a:pt x="11" y="12"/>
                  </a:cubicBezTo>
                  <a:close/>
                </a:path>
              </a:pathLst>
            </a:custGeom>
            <a:solidFill>
              <a:srgbClr val="1B587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59">
              <a:extLst>
                <a:ext uri="{FF2B5EF4-FFF2-40B4-BE49-F238E27FC236}">
                  <a16:creationId xmlns:a16="http://schemas.microsoft.com/office/drawing/2014/main" id="{0BB07E41-8497-4906-97AD-DB201235525A}"/>
                </a:ext>
              </a:extLst>
            </p:cNvPr>
            <p:cNvSpPr>
              <a:spLocks/>
            </p:cNvSpPr>
            <p:nvPr/>
          </p:nvSpPr>
          <p:spPr bwMode="auto">
            <a:xfrm>
              <a:off x="3273" y="1827"/>
              <a:ext cx="46" cy="92"/>
            </a:xfrm>
            <a:custGeom>
              <a:avLst/>
              <a:gdLst>
                <a:gd name="T0" fmla="*/ 10 w 10"/>
                <a:gd name="T1" fmla="*/ 11 h 20"/>
                <a:gd name="T2" fmla="*/ 4 w 10"/>
                <a:gd name="T3" fmla="*/ 20 h 20"/>
                <a:gd name="T4" fmla="*/ 1 w 10"/>
                <a:gd name="T5" fmla="*/ 10 h 20"/>
                <a:gd name="T6" fmla="*/ 6 w 10"/>
                <a:gd name="T7" fmla="*/ 1 h 20"/>
                <a:gd name="T8" fmla="*/ 10 w 10"/>
                <a:gd name="T9" fmla="*/ 11 h 20"/>
              </a:gdLst>
              <a:ahLst/>
              <a:cxnLst>
                <a:cxn ang="0">
                  <a:pos x="T0" y="T1"/>
                </a:cxn>
                <a:cxn ang="0">
                  <a:pos x="T2" y="T3"/>
                </a:cxn>
                <a:cxn ang="0">
                  <a:pos x="T4" y="T5"/>
                </a:cxn>
                <a:cxn ang="0">
                  <a:pos x="T6" y="T7"/>
                </a:cxn>
                <a:cxn ang="0">
                  <a:pos x="T8" y="T9"/>
                </a:cxn>
              </a:cxnLst>
              <a:rect l="0" t="0" r="r" b="b"/>
              <a:pathLst>
                <a:path w="10" h="20">
                  <a:moveTo>
                    <a:pt x="10" y="11"/>
                  </a:moveTo>
                  <a:cubicBezTo>
                    <a:pt x="9" y="16"/>
                    <a:pt x="6" y="20"/>
                    <a:pt x="4" y="20"/>
                  </a:cubicBezTo>
                  <a:cubicBezTo>
                    <a:pt x="1" y="20"/>
                    <a:pt x="0" y="15"/>
                    <a:pt x="1" y="10"/>
                  </a:cubicBezTo>
                  <a:cubicBezTo>
                    <a:pt x="1" y="4"/>
                    <a:pt x="4" y="0"/>
                    <a:pt x="6" y="1"/>
                  </a:cubicBezTo>
                  <a:cubicBezTo>
                    <a:pt x="9" y="1"/>
                    <a:pt x="10" y="5"/>
                    <a:pt x="10" y="11"/>
                  </a:cubicBezTo>
                  <a:close/>
                </a:path>
              </a:pathLst>
            </a:custGeom>
            <a:solidFill>
              <a:srgbClr val="1B587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60">
              <a:extLst>
                <a:ext uri="{FF2B5EF4-FFF2-40B4-BE49-F238E27FC236}">
                  <a16:creationId xmlns:a16="http://schemas.microsoft.com/office/drawing/2014/main" id="{4145A9AB-A0FE-4398-9198-3929429479D2}"/>
                </a:ext>
              </a:extLst>
            </p:cNvPr>
            <p:cNvSpPr>
              <a:spLocks/>
            </p:cNvSpPr>
            <p:nvPr/>
          </p:nvSpPr>
          <p:spPr bwMode="auto">
            <a:xfrm>
              <a:off x="3163" y="2103"/>
              <a:ext cx="87" cy="151"/>
            </a:xfrm>
            <a:custGeom>
              <a:avLst/>
              <a:gdLst>
                <a:gd name="T0" fmla="*/ 17 w 19"/>
                <a:gd name="T1" fmla="*/ 18 h 33"/>
                <a:gd name="T2" fmla="*/ 6 w 19"/>
                <a:gd name="T3" fmla="*/ 32 h 33"/>
                <a:gd name="T4" fmla="*/ 2 w 19"/>
                <a:gd name="T5" fmla="*/ 15 h 33"/>
                <a:gd name="T6" fmla="*/ 13 w 19"/>
                <a:gd name="T7" fmla="*/ 0 h 33"/>
                <a:gd name="T8" fmla="*/ 17 w 19"/>
                <a:gd name="T9" fmla="*/ 18 h 33"/>
              </a:gdLst>
              <a:ahLst/>
              <a:cxnLst>
                <a:cxn ang="0">
                  <a:pos x="T0" y="T1"/>
                </a:cxn>
                <a:cxn ang="0">
                  <a:pos x="T2" y="T3"/>
                </a:cxn>
                <a:cxn ang="0">
                  <a:pos x="T4" y="T5"/>
                </a:cxn>
                <a:cxn ang="0">
                  <a:pos x="T6" y="T7"/>
                </a:cxn>
                <a:cxn ang="0">
                  <a:pos x="T8" y="T9"/>
                </a:cxn>
              </a:cxnLst>
              <a:rect l="0" t="0" r="r" b="b"/>
              <a:pathLst>
                <a:path w="19" h="33">
                  <a:moveTo>
                    <a:pt x="17" y="18"/>
                  </a:moveTo>
                  <a:cubicBezTo>
                    <a:pt x="15" y="27"/>
                    <a:pt x="10" y="33"/>
                    <a:pt x="6" y="32"/>
                  </a:cubicBezTo>
                  <a:cubicBezTo>
                    <a:pt x="2" y="31"/>
                    <a:pt x="0" y="23"/>
                    <a:pt x="2" y="15"/>
                  </a:cubicBezTo>
                  <a:cubicBezTo>
                    <a:pt x="4" y="6"/>
                    <a:pt x="9" y="0"/>
                    <a:pt x="13" y="0"/>
                  </a:cubicBezTo>
                  <a:cubicBezTo>
                    <a:pt x="17" y="1"/>
                    <a:pt x="19" y="9"/>
                    <a:pt x="17" y="18"/>
                  </a:cubicBezTo>
                  <a:close/>
                </a:path>
              </a:pathLst>
            </a:custGeom>
            <a:solidFill>
              <a:srgbClr val="1B587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61">
              <a:extLst>
                <a:ext uri="{FF2B5EF4-FFF2-40B4-BE49-F238E27FC236}">
                  <a16:creationId xmlns:a16="http://schemas.microsoft.com/office/drawing/2014/main" id="{00CA36F7-9B74-4ECE-8183-160A255556D1}"/>
                </a:ext>
              </a:extLst>
            </p:cNvPr>
            <p:cNvSpPr>
              <a:spLocks/>
            </p:cNvSpPr>
            <p:nvPr/>
          </p:nvSpPr>
          <p:spPr bwMode="auto">
            <a:xfrm>
              <a:off x="3269" y="2424"/>
              <a:ext cx="60" cy="96"/>
            </a:xfrm>
            <a:custGeom>
              <a:avLst/>
              <a:gdLst>
                <a:gd name="T0" fmla="*/ 11 w 13"/>
                <a:gd name="T1" fmla="*/ 12 h 21"/>
                <a:gd name="T2" fmla="*/ 3 w 13"/>
                <a:gd name="T3" fmla="*/ 20 h 21"/>
                <a:gd name="T4" fmla="*/ 2 w 13"/>
                <a:gd name="T5" fmla="*/ 9 h 21"/>
                <a:gd name="T6" fmla="*/ 10 w 13"/>
                <a:gd name="T7" fmla="*/ 1 h 21"/>
                <a:gd name="T8" fmla="*/ 11 w 13"/>
                <a:gd name="T9" fmla="*/ 12 h 21"/>
              </a:gdLst>
              <a:ahLst/>
              <a:cxnLst>
                <a:cxn ang="0">
                  <a:pos x="T0" y="T1"/>
                </a:cxn>
                <a:cxn ang="0">
                  <a:pos x="T2" y="T3"/>
                </a:cxn>
                <a:cxn ang="0">
                  <a:pos x="T4" y="T5"/>
                </a:cxn>
                <a:cxn ang="0">
                  <a:pos x="T6" y="T7"/>
                </a:cxn>
                <a:cxn ang="0">
                  <a:pos x="T8" y="T9"/>
                </a:cxn>
              </a:cxnLst>
              <a:rect l="0" t="0" r="r" b="b"/>
              <a:pathLst>
                <a:path w="13" h="21">
                  <a:moveTo>
                    <a:pt x="11" y="12"/>
                  </a:moveTo>
                  <a:cubicBezTo>
                    <a:pt x="9" y="17"/>
                    <a:pt x="6" y="21"/>
                    <a:pt x="3" y="20"/>
                  </a:cubicBezTo>
                  <a:cubicBezTo>
                    <a:pt x="1" y="19"/>
                    <a:pt x="0" y="14"/>
                    <a:pt x="2" y="9"/>
                  </a:cubicBezTo>
                  <a:cubicBezTo>
                    <a:pt x="4" y="4"/>
                    <a:pt x="7" y="0"/>
                    <a:pt x="10" y="1"/>
                  </a:cubicBezTo>
                  <a:cubicBezTo>
                    <a:pt x="12" y="2"/>
                    <a:pt x="13" y="7"/>
                    <a:pt x="11" y="12"/>
                  </a:cubicBezTo>
                  <a:close/>
                </a:path>
              </a:pathLst>
            </a:custGeom>
            <a:solidFill>
              <a:srgbClr val="1B587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62">
              <a:extLst>
                <a:ext uri="{FF2B5EF4-FFF2-40B4-BE49-F238E27FC236}">
                  <a16:creationId xmlns:a16="http://schemas.microsoft.com/office/drawing/2014/main" id="{93C228F2-D449-4179-91ED-DC1A5EA4294E}"/>
                </a:ext>
              </a:extLst>
            </p:cNvPr>
            <p:cNvSpPr>
              <a:spLocks/>
            </p:cNvSpPr>
            <p:nvPr/>
          </p:nvSpPr>
          <p:spPr bwMode="auto">
            <a:xfrm>
              <a:off x="3458" y="2607"/>
              <a:ext cx="60" cy="87"/>
            </a:xfrm>
            <a:custGeom>
              <a:avLst/>
              <a:gdLst>
                <a:gd name="T0" fmla="*/ 11 w 13"/>
                <a:gd name="T1" fmla="*/ 12 h 19"/>
                <a:gd name="T2" fmla="*/ 2 w 13"/>
                <a:gd name="T3" fmla="*/ 18 h 19"/>
                <a:gd name="T4" fmla="*/ 3 w 13"/>
                <a:gd name="T5" fmla="*/ 8 h 19"/>
                <a:gd name="T6" fmla="*/ 11 w 13"/>
                <a:gd name="T7" fmla="*/ 1 h 19"/>
                <a:gd name="T8" fmla="*/ 11 w 13"/>
                <a:gd name="T9" fmla="*/ 12 h 19"/>
              </a:gdLst>
              <a:ahLst/>
              <a:cxnLst>
                <a:cxn ang="0">
                  <a:pos x="T0" y="T1"/>
                </a:cxn>
                <a:cxn ang="0">
                  <a:pos x="T2" y="T3"/>
                </a:cxn>
                <a:cxn ang="0">
                  <a:pos x="T4" y="T5"/>
                </a:cxn>
                <a:cxn ang="0">
                  <a:pos x="T6" y="T7"/>
                </a:cxn>
                <a:cxn ang="0">
                  <a:pos x="T8" y="T9"/>
                </a:cxn>
              </a:cxnLst>
              <a:rect l="0" t="0" r="r" b="b"/>
              <a:pathLst>
                <a:path w="13" h="19">
                  <a:moveTo>
                    <a:pt x="11" y="12"/>
                  </a:moveTo>
                  <a:cubicBezTo>
                    <a:pt x="8" y="16"/>
                    <a:pt x="5" y="19"/>
                    <a:pt x="2" y="18"/>
                  </a:cubicBezTo>
                  <a:cubicBezTo>
                    <a:pt x="0" y="17"/>
                    <a:pt x="0" y="12"/>
                    <a:pt x="3" y="8"/>
                  </a:cubicBezTo>
                  <a:cubicBezTo>
                    <a:pt x="5" y="3"/>
                    <a:pt x="9" y="0"/>
                    <a:pt x="11" y="1"/>
                  </a:cubicBezTo>
                  <a:cubicBezTo>
                    <a:pt x="13" y="2"/>
                    <a:pt x="13" y="7"/>
                    <a:pt x="11" y="12"/>
                  </a:cubicBezTo>
                  <a:close/>
                </a:path>
              </a:pathLst>
            </a:custGeom>
            <a:solidFill>
              <a:srgbClr val="1B587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 name="Freeform 63">
              <a:extLst>
                <a:ext uri="{FF2B5EF4-FFF2-40B4-BE49-F238E27FC236}">
                  <a16:creationId xmlns:a16="http://schemas.microsoft.com/office/drawing/2014/main" id="{7FD4CFD5-91EF-4A2F-9058-90E37E060E91}"/>
                </a:ext>
              </a:extLst>
            </p:cNvPr>
            <p:cNvSpPr>
              <a:spLocks/>
            </p:cNvSpPr>
            <p:nvPr/>
          </p:nvSpPr>
          <p:spPr bwMode="auto">
            <a:xfrm>
              <a:off x="3642" y="2726"/>
              <a:ext cx="46" cy="69"/>
            </a:xfrm>
            <a:custGeom>
              <a:avLst/>
              <a:gdLst>
                <a:gd name="T0" fmla="*/ 8 w 10"/>
                <a:gd name="T1" fmla="*/ 9 h 15"/>
                <a:gd name="T2" fmla="*/ 2 w 10"/>
                <a:gd name="T3" fmla="*/ 14 h 15"/>
                <a:gd name="T4" fmla="*/ 2 w 10"/>
                <a:gd name="T5" fmla="*/ 6 h 15"/>
                <a:gd name="T6" fmla="*/ 9 w 10"/>
                <a:gd name="T7" fmla="*/ 0 h 15"/>
                <a:gd name="T8" fmla="*/ 8 w 10"/>
                <a:gd name="T9" fmla="*/ 9 h 15"/>
              </a:gdLst>
              <a:ahLst/>
              <a:cxnLst>
                <a:cxn ang="0">
                  <a:pos x="T0" y="T1"/>
                </a:cxn>
                <a:cxn ang="0">
                  <a:pos x="T2" y="T3"/>
                </a:cxn>
                <a:cxn ang="0">
                  <a:pos x="T4" y="T5"/>
                </a:cxn>
                <a:cxn ang="0">
                  <a:pos x="T6" y="T7"/>
                </a:cxn>
                <a:cxn ang="0">
                  <a:pos x="T8" y="T9"/>
                </a:cxn>
              </a:cxnLst>
              <a:rect l="0" t="0" r="r" b="b"/>
              <a:pathLst>
                <a:path w="10" h="15">
                  <a:moveTo>
                    <a:pt x="8" y="9"/>
                  </a:moveTo>
                  <a:cubicBezTo>
                    <a:pt x="6" y="13"/>
                    <a:pt x="4" y="15"/>
                    <a:pt x="2" y="14"/>
                  </a:cubicBezTo>
                  <a:cubicBezTo>
                    <a:pt x="0" y="13"/>
                    <a:pt x="0" y="9"/>
                    <a:pt x="2" y="6"/>
                  </a:cubicBezTo>
                  <a:cubicBezTo>
                    <a:pt x="4" y="2"/>
                    <a:pt x="7" y="0"/>
                    <a:pt x="9" y="0"/>
                  </a:cubicBezTo>
                  <a:cubicBezTo>
                    <a:pt x="10" y="1"/>
                    <a:pt x="10" y="5"/>
                    <a:pt x="8" y="9"/>
                  </a:cubicBezTo>
                  <a:close/>
                </a:path>
              </a:pathLst>
            </a:custGeom>
            <a:solidFill>
              <a:srgbClr val="1B587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 name="Freeform 64">
              <a:extLst>
                <a:ext uri="{FF2B5EF4-FFF2-40B4-BE49-F238E27FC236}">
                  <a16:creationId xmlns:a16="http://schemas.microsoft.com/office/drawing/2014/main" id="{415FDBBF-FD3F-48F6-B6DD-614B6CFF5106}"/>
                </a:ext>
              </a:extLst>
            </p:cNvPr>
            <p:cNvSpPr>
              <a:spLocks/>
            </p:cNvSpPr>
            <p:nvPr/>
          </p:nvSpPr>
          <p:spPr bwMode="auto">
            <a:xfrm>
              <a:off x="3840" y="2859"/>
              <a:ext cx="65" cy="92"/>
            </a:xfrm>
            <a:custGeom>
              <a:avLst/>
              <a:gdLst>
                <a:gd name="T0" fmla="*/ 11 w 14"/>
                <a:gd name="T1" fmla="*/ 12 h 20"/>
                <a:gd name="T2" fmla="*/ 3 w 14"/>
                <a:gd name="T3" fmla="*/ 19 h 20"/>
                <a:gd name="T4" fmla="*/ 3 w 14"/>
                <a:gd name="T5" fmla="*/ 8 h 20"/>
                <a:gd name="T6" fmla="*/ 11 w 14"/>
                <a:gd name="T7" fmla="*/ 1 h 20"/>
                <a:gd name="T8" fmla="*/ 11 w 14"/>
                <a:gd name="T9" fmla="*/ 12 h 20"/>
              </a:gdLst>
              <a:ahLst/>
              <a:cxnLst>
                <a:cxn ang="0">
                  <a:pos x="T0" y="T1"/>
                </a:cxn>
                <a:cxn ang="0">
                  <a:pos x="T2" y="T3"/>
                </a:cxn>
                <a:cxn ang="0">
                  <a:pos x="T4" y="T5"/>
                </a:cxn>
                <a:cxn ang="0">
                  <a:pos x="T6" y="T7"/>
                </a:cxn>
                <a:cxn ang="0">
                  <a:pos x="T8" y="T9"/>
                </a:cxn>
              </a:cxnLst>
              <a:rect l="0" t="0" r="r" b="b"/>
              <a:pathLst>
                <a:path w="14" h="20">
                  <a:moveTo>
                    <a:pt x="11" y="12"/>
                  </a:moveTo>
                  <a:cubicBezTo>
                    <a:pt x="9" y="17"/>
                    <a:pt x="5" y="20"/>
                    <a:pt x="3" y="19"/>
                  </a:cubicBezTo>
                  <a:cubicBezTo>
                    <a:pt x="0" y="18"/>
                    <a:pt x="1" y="13"/>
                    <a:pt x="3" y="8"/>
                  </a:cubicBezTo>
                  <a:cubicBezTo>
                    <a:pt x="5" y="3"/>
                    <a:pt x="9" y="0"/>
                    <a:pt x="11" y="1"/>
                  </a:cubicBezTo>
                  <a:cubicBezTo>
                    <a:pt x="14" y="3"/>
                    <a:pt x="13" y="7"/>
                    <a:pt x="11" y="12"/>
                  </a:cubicBezTo>
                  <a:close/>
                </a:path>
              </a:pathLst>
            </a:custGeom>
            <a:solidFill>
              <a:srgbClr val="1B587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 name="Freeform 65">
              <a:extLst>
                <a:ext uri="{FF2B5EF4-FFF2-40B4-BE49-F238E27FC236}">
                  <a16:creationId xmlns:a16="http://schemas.microsoft.com/office/drawing/2014/main" id="{9C4B9275-6BE4-4DCE-9ACB-57D12070F1F3}"/>
                </a:ext>
              </a:extLst>
            </p:cNvPr>
            <p:cNvSpPr>
              <a:spLocks/>
            </p:cNvSpPr>
            <p:nvPr/>
          </p:nvSpPr>
          <p:spPr bwMode="auto">
            <a:xfrm>
              <a:off x="4071" y="3318"/>
              <a:ext cx="60" cy="87"/>
            </a:xfrm>
            <a:custGeom>
              <a:avLst/>
              <a:gdLst>
                <a:gd name="T0" fmla="*/ 11 w 13"/>
                <a:gd name="T1" fmla="*/ 12 h 19"/>
                <a:gd name="T2" fmla="*/ 2 w 13"/>
                <a:gd name="T3" fmla="*/ 18 h 19"/>
                <a:gd name="T4" fmla="*/ 3 w 13"/>
                <a:gd name="T5" fmla="*/ 7 h 19"/>
                <a:gd name="T6" fmla="*/ 11 w 13"/>
                <a:gd name="T7" fmla="*/ 1 h 19"/>
                <a:gd name="T8" fmla="*/ 11 w 13"/>
                <a:gd name="T9" fmla="*/ 12 h 19"/>
              </a:gdLst>
              <a:ahLst/>
              <a:cxnLst>
                <a:cxn ang="0">
                  <a:pos x="T0" y="T1"/>
                </a:cxn>
                <a:cxn ang="0">
                  <a:pos x="T2" y="T3"/>
                </a:cxn>
                <a:cxn ang="0">
                  <a:pos x="T4" y="T5"/>
                </a:cxn>
                <a:cxn ang="0">
                  <a:pos x="T6" y="T7"/>
                </a:cxn>
                <a:cxn ang="0">
                  <a:pos x="T8" y="T9"/>
                </a:cxn>
              </a:cxnLst>
              <a:rect l="0" t="0" r="r" b="b"/>
              <a:pathLst>
                <a:path w="13" h="19">
                  <a:moveTo>
                    <a:pt x="11" y="12"/>
                  </a:moveTo>
                  <a:cubicBezTo>
                    <a:pt x="8" y="16"/>
                    <a:pt x="4" y="19"/>
                    <a:pt x="2" y="18"/>
                  </a:cubicBezTo>
                  <a:cubicBezTo>
                    <a:pt x="0" y="17"/>
                    <a:pt x="0" y="12"/>
                    <a:pt x="3" y="7"/>
                  </a:cubicBezTo>
                  <a:cubicBezTo>
                    <a:pt x="5" y="3"/>
                    <a:pt x="9" y="0"/>
                    <a:pt x="11" y="1"/>
                  </a:cubicBezTo>
                  <a:cubicBezTo>
                    <a:pt x="13" y="2"/>
                    <a:pt x="13" y="7"/>
                    <a:pt x="11" y="12"/>
                  </a:cubicBezTo>
                  <a:close/>
                </a:path>
              </a:pathLst>
            </a:custGeom>
            <a:solidFill>
              <a:srgbClr val="1B587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Freeform 66">
              <a:extLst>
                <a:ext uri="{FF2B5EF4-FFF2-40B4-BE49-F238E27FC236}">
                  <a16:creationId xmlns:a16="http://schemas.microsoft.com/office/drawing/2014/main" id="{F1CCB673-F4A3-4705-974D-74EDC5F05CBF}"/>
                </a:ext>
              </a:extLst>
            </p:cNvPr>
            <p:cNvSpPr>
              <a:spLocks/>
            </p:cNvSpPr>
            <p:nvPr/>
          </p:nvSpPr>
          <p:spPr bwMode="auto">
            <a:xfrm>
              <a:off x="4016" y="3057"/>
              <a:ext cx="64" cy="91"/>
            </a:xfrm>
            <a:custGeom>
              <a:avLst/>
              <a:gdLst>
                <a:gd name="T0" fmla="*/ 11 w 14"/>
                <a:gd name="T1" fmla="*/ 12 h 20"/>
                <a:gd name="T2" fmla="*/ 3 w 14"/>
                <a:gd name="T3" fmla="*/ 19 h 20"/>
                <a:gd name="T4" fmla="*/ 3 w 14"/>
                <a:gd name="T5" fmla="*/ 8 h 20"/>
                <a:gd name="T6" fmla="*/ 11 w 14"/>
                <a:gd name="T7" fmla="*/ 1 h 20"/>
                <a:gd name="T8" fmla="*/ 11 w 14"/>
                <a:gd name="T9" fmla="*/ 12 h 20"/>
              </a:gdLst>
              <a:ahLst/>
              <a:cxnLst>
                <a:cxn ang="0">
                  <a:pos x="T0" y="T1"/>
                </a:cxn>
                <a:cxn ang="0">
                  <a:pos x="T2" y="T3"/>
                </a:cxn>
                <a:cxn ang="0">
                  <a:pos x="T4" y="T5"/>
                </a:cxn>
                <a:cxn ang="0">
                  <a:pos x="T6" y="T7"/>
                </a:cxn>
                <a:cxn ang="0">
                  <a:pos x="T8" y="T9"/>
                </a:cxn>
              </a:cxnLst>
              <a:rect l="0" t="0" r="r" b="b"/>
              <a:pathLst>
                <a:path w="14" h="20">
                  <a:moveTo>
                    <a:pt x="11" y="12"/>
                  </a:moveTo>
                  <a:cubicBezTo>
                    <a:pt x="9" y="17"/>
                    <a:pt x="5" y="20"/>
                    <a:pt x="3" y="19"/>
                  </a:cubicBezTo>
                  <a:cubicBezTo>
                    <a:pt x="0" y="18"/>
                    <a:pt x="1" y="13"/>
                    <a:pt x="3" y="8"/>
                  </a:cubicBezTo>
                  <a:cubicBezTo>
                    <a:pt x="5" y="3"/>
                    <a:pt x="9" y="0"/>
                    <a:pt x="11" y="1"/>
                  </a:cubicBezTo>
                  <a:cubicBezTo>
                    <a:pt x="14" y="2"/>
                    <a:pt x="13" y="7"/>
                    <a:pt x="11" y="12"/>
                  </a:cubicBezTo>
                  <a:close/>
                </a:path>
              </a:pathLst>
            </a:custGeom>
            <a:solidFill>
              <a:srgbClr val="1B587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70" name="Group 69">
            <a:extLst>
              <a:ext uri="{FF2B5EF4-FFF2-40B4-BE49-F238E27FC236}">
                <a16:creationId xmlns:a16="http://schemas.microsoft.com/office/drawing/2014/main" id="{87E29B39-A4BB-4BAD-BC1A-28DB97665926}"/>
              </a:ext>
            </a:extLst>
          </p:cNvPr>
          <p:cNvGrpSpPr/>
          <p:nvPr/>
        </p:nvGrpSpPr>
        <p:grpSpPr>
          <a:xfrm>
            <a:off x="7993328" y="1356346"/>
            <a:ext cx="3450892" cy="885632"/>
            <a:chOff x="7993328" y="1356346"/>
            <a:chExt cx="3450892" cy="885632"/>
          </a:xfrm>
        </p:grpSpPr>
        <p:sp>
          <p:nvSpPr>
            <p:cNvPr id="68" name="TextBox 58">
              <a:extLst>
                <a:ext uri="{FF2B5EF4-FFF2-40B4-BE49-F238E27FC236}">
                  <a16:creationId xmlns:a16="http://schemas.microsoft.com/office/drawing/2014/main" id="{DD1C91F7-FC47-4C59-A500-D54026182DDB}"/>
                </a:ext>
              </a:extLst>
            </p:cNvPr>
            <p:cNvSpPr txBox="1">
              <a:spLocks noChangeArrowheads="1"/>
            </p:cNvSpPr>
            <p:nvPr/>
          </p:nvSpPr>
          <p:spPr bwMode="auto">
            <a:xfrm>
              <a:off x="7993328" y="1356346"/>
              <a:ext cx="697591"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solidFill>
                    <a:schemeClr val="bg1"/>
                  </a:solidFill>
                  <a:latin typeface="+mj-lt"/>
                </a:rPr>
                <a:t>Title</a:t>
              </a:r>
              <a:endParaRPr lang="id-ID" altLang="es-MX" sz="1600" b="1" dirty="0">
                <a:solidFill>
                  <a:schemeClr val="bg1"/>
                </a:solidFill>
                <a:latin typeface="+mj-lt"/>
              </a:endParaRPr>
            </a:p>
          </p:txBody>
        </p:sp>
        <p:sp>
          <p:nvSpPr>
            <p:cNvPr id="69" name="TextBox 59">
              <a:extLst>
                <a:ext uri="{FF2B5EF4-FFF2-40B4-BE49-F238E27FC236}">
                  <a16:creationId xmlns:a16="http://schemas.microsoft.com/office/drawing/2014/main" id="{74D3B909-9B82-4455-9B83-E934062347D0}"/>
                </a:ext>
              </a:extLst>
            </p:cNvPr>
            <p:cNvSpPr txBox="1">
              <a:spLocks noChangeArrowheads="1"/>
            </p:cNvSpPr>
            <p:nvPr/>
          </p:nvSpPr>
          <p:spPr bwMode="auto">
            <a:xfrm>
              <a:off x="7993328" y="1603103"/>
              <a:ext cx="3450892" cy="63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600" dirty="0">
                  <a:solidFill>
                    <a:schemeClr val="bg1"/>
                  </a:solidFill>
                  <a:latin typeface="Calibri Light" panose="020F0302020204030204" pitchFamily="34" charset="0"/>
                  <a:cs typeface="Calibri Light" panose="020F0302020204030204" pitchFamily="34" charset="0"/>
                </a:rPr>
                <a:t>Creativity is the key to success in the great and primary education</a:t>
              </a:r>
            </a:p>
          </p:txBody>
        </p:sp>
      </p:grpSp>
      <p:grpSp>
        <p:nvGrpSpPr>
          <p:cNvPr id="71" name="Group 70">
            <a:extLst>
              <a:ext uri="{FF2B5EF4-FFF2-40B4-BE49-F238E27FC236}">
                <a16:creationId xmlns:a16="http://schemas.microsoft.com/office/drawing/2014/main" id="{1A5F528D-1504-4428-8E25-20DFAAA10F68}"/>
              </a:ext>
            </a:extLst>
          </p:cNvPr>
          <p:cNvGrpSpPr/>
          <p:nvPr/>
        </p:nvGrpSpPr>
        <p:grpSpPr>
          <a:xfrm>
            <a:off x="8003092" y="2903001"/>
            <a:ext cx="3450892" cy="885632"/>
            <a:chOff x="7993328" y="1356346"/>
            <a:chExt cx="3450892" cy="885632"/>
          </a:xfrm>
        </p:grpSpPr>
        <p:sp>
          <p:nvSpPr>
            <p:cNvPr id="72" name="TextBox 58">
              <a:extLst>
                <a:ext uri="{FF2B5EF4-FFF2-40B4-BE49-F238E27FC236}">
                  <a16:creationId xmlns:a16="http://schemas.microsoft.com/office/drawing/2014/main" id="{FA598DB4-8FBE-4899-994E-2C1BC8833707}"/>
                </a:ext>
              </a:extLst>
            </p:cNvPr>
            <p:cNvSpPr txBox="1">
              <a:spLocks noChangeArrowheads="1"/>
            </p:cNvSpPr>
            <p:nvPr/>
          </p:nvSpPr>
          <p:spPr bwMode="auto">
            <a:xfrm>
              <a:off x="7993328" y="1356346"/>
              <a:ext cx="697591"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solidFill>
                    <a:schemeClr val="bg1"/>
                  </a:solidFill>
                  <a:latin typeface="+mj-lt"/>
                </a:rPr>
                <a:t>Title</a:t>
              </a:r>
              <a:endParaRPr lang="id-ID" altLang="es-MX" sz="1600" b="1" dirty="0">
                <a:solidFill>
                  <a:schemeClr val="bg1"/>
                </a:solidFill>
                <a:latin typeface="+mj-lt"/>
              </a:endParaRPr>
            </a:p>
          </p:txBody>
        </p:sp>
        <p:sp>
          <p:nvSpPr>
            <p:cNvPr id="73" name="TextBox 59">
              <a:extLst>
                <a:ext uri="{FF2B5EF4-FFF2-40B4-BE49-F238E27FC236}">
                  <a16:creationId xmlns:a16="http://schemas.microsoft.com/office/drawing/2014/main" id="{CEA73AB4-D7C0-4E41-A445-A43B9AA04267}"/>
                </a:ext>
              </a:extLst>
            </p:cNvPr>
            <p:cNvSpPr txBox="1">
              <a:spLocks noChangeArrowheads="1"/>
            </p:cNvSpPr>
            <p:nvPr/>
          </p:nvSpPr>
          <p:spPr bwMode="auto">
            <a:xfrm>
              <a:off x="7993328" y="1603103"/>
              <a:ext cx="3450892" cy="63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600" dirty="0">
                  <a:solidFill>
                    <a:schemeClr val="bg1"/>
                  </a:solidFill>
                  <a:latin typeface="Calibri Light" panose="020F0302020204030204" pitchFamily="34" charset="0"/>
                  <a:cs typeface="Calibri Light" panose="020F0302020204030204" pitchFamily="34" charset="0"/>
                </a:rPr>
                <a:t>Creativity is the key to success in the great and primary education</a:t>
              </a:r>
            </a:p>
          </p:txBody>
        </p:sp>
      </p:grpSp>
      <p:grpSp>
        <p:nvGrpSpPr>
          <p:cNvPr id="74" name="Group 73">
            <a:extLst>
              <a:ext uri="{FF2B5EF4-FFF2-40B4-BE49-F238E27FC236}">
                <a16:creationId xmlns:a16="http://schemas.microsoft.com/office/drawing/2014/main" id="{58CB5098-128D-4582-B201-5A4FB85C8A50}"/>
              </a:ext>
            </a:extLst>
          </p:cNvPr>
          <p:cNvGrpSpPr/>
          <p:nvPr/>
        </p:nvGrpSpPr>
        <p:grpSpPr>
          <a:xfrm>
            <a:off x="8013452" y="4437684"/>
            <a:ext cx="3450892" cy="885632"/>
            <a:chOff x="7993328" y="1356346"/>
            <a:chExt cx="3450892" cy="885632"/>
          </a:xfrm>
        </p:grpSpPr>
        <p:sp>
          <p:nvSpPr>
            <p:cNvPr id="75" name="TextBox 58">
              <a:extLst>
                <a:ext uri="{FF2B5EF4-FFF2-40B4-BE49-F238E27FC236}">
                  <a16:creationId xmlns:a16="http://schemas.microsoft.com/office/drawing/2014/main" id="{B15BE6B1-09D9-4548-97EA-03AF6B6781ED}"/>
                </a:ext>
              </a:extLst>
            </p:cNvPr>
            <p:cNvSpPr txBox="1">
              <a:spLocks noChangeArrowheads="1"/>
            </p:cNvSpPr>
            <p:nvPr/>
          </p:nvSpPr>
          <p:spPr bwMode="auto">
            <a:xfrm>
              <a:off x="7993328" y="1356346"/>
              <a:ext cx="697591"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solidFill>
                    <a:schemeClr val="bg1"/>
                  </a:solidFill>
                  <a:latin typeface="+mj-lt"/>
                </a:rPr>
                <a:t>Title</a:t>
              </a:r>
              <a:endParaRPr lang="id-ID" altLang="es-MX" sz="1600" b="1" dirty="0">
                <a:solidFill>
                  <a:schemeClr val="bg1"/>
                </a:solidFill>
                <a:latin typeface="+mj-lt"/>
              </a:endParaRPr>
            </a:p>
          </p:txBody>
        </p:sp>
        <p:sp>
          <p:nvSpPr>
            <p:cNvPr id="76" name="TextBox 59">
              <a:extLst>
                <a:ext uri="{FF2B5EF4-FFF2-40B4-BE49-F238E27FC236}">
                  <a16:creationId xmlns:a16="http://schemas.microsoft.com/office/drawing/2014/main" id="{4806774C-C369-4E20-BA16-8E8F9E91AD24}"/>
                </a:ext>
              </a:extLst>
            </p:cNvPr>
            <p:cNvSpPr txBox="1">
              <a:spLocks noChangeArrowheads="1"/>
            </p:cNvSpPr>
            <p:nvPr/>
          </p:nvSpPr>
          <p:spPr bwMode="auto">
            <a:xfrm>
              <a:off x="7993328" y="1603103"/>
              <a:ext cx="3450892" cy="63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600" dirty="0">
                  <a:solidFill>
                    <a:schemeClr val="bg1"/>
                  </a:solidFill>
                  <a:latin typeface="Calibri Light" panose="020F0302020204030204" pitchFamily="34" charset="0"/>
                  <a:cs typeface="Calibri Light" panose="020F0302020204030204" pitchFamily="34" charset="0"/>
                </a:rPr>
                <a:t>Creativity is the key to success in the great and primary education</a:t>
              </a:r>
            </a:p>
          </p:txBody>
        </p:sp>
      </p:grpSp>
      <p:grpSp>
        <p:nvGrpSpPr>
          <p:cNvPr id="77" name="Group 76">
            <a:extLst>
              <a:ext uri="{FF2B5EF4-FFF2-40B4-BE49-F238E27FC236}">
                <a16:creationId xmlns:a16="http://schemas.microsoft.com/office/drawing/2014/main" id="{E057E64A-3052-4F73-8657-D2A9382CBC84}"/>
              </a:ext>
            </a:extLst>
          </p:cNvPr>
          <p:cNvGrpSpPr/>
          <p:nvPr/>
        </p:nvGrpSpPr>
        <p:grpSpPr>
          <a:xfrm>
            <a:off x="858063" y="1234597"/>
            <a:ext cx="3450892" cy="885632"/>
            <a:chOff x="7993328" y="1356346"/>
            <a:chExt cx="3450892" cy="885632"/>
          </a:xfrm>
        </p:grpSpPr>
        <p:sp>
          <p:nvSpPr>
            <p:cNvPr id="78" name="TextBox 58">
              <a:extLst>
                <a:ext uri="{FF2B5EF4-FFF2-40B4-BE49-F238E27FC236}">
                  <a16:creationId xmlns:a16="http://schemas.microsoft.com/office/drawing/2014/main" id="{E67F1AC8-BC0A-414F-8335-F8EA29B94248}"/>
                </a:ext>
              </a:extLst>
            </p:cNvPr>
            <p:cNvSpPr txBox="1">
              <a:spLocks noChangeArrowheads="1"/>
            </p:cNvSpPr>
            <p:nvPr/>
          </p:nvSpPr>
          <p:spPr bwMode="auto">
            <a:xfrm>
              <a:off x="10441007" y="1356346"/>
              <a:ext cx="697591"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solidFill>
                    <a:schemeClr val="bg1"/>
                  </a:solidFill>
                  <a:latin typeface="+mj-lt"/>
                </a:rPr>
                <a:t>Title</a:t>
              </a:r>
              <a:endParaRPr lang="id-ID" altLang="es-MX" sz="1600" b="1" dirty="0">
                <a:solidFill>
                  <a:schemeClr val="bg1"/>
                </a:solidFill>
                <a:latin typeface="+mj-lt"/>
              </a:endParaRPr>
            </a:p>
          </p:txBody>
        </p:sp>
        <p:sp>
          <p:nvSpPr>
            <p:cNvPr id="79" name="TextBox 59">
              <a:extLst>
                <a:ext uri="{FF2B5EF4-FFF2-40B4-BE49-F238E27FC236}">
                  <a16:creationId xmlns:a16="http://schemas.microsoft.com/office/drawing/2014/main" id="{BCA93FFC-7A69-4FF4-BF50-D8664CB29AC8}"/>
                </a:ext>
              </a:extLst>
            </p:cNvPr>
            <p:cNvSpPr txBox="1">
              <a:spLocks noChangeArrowheads="1"/>
            </p:cNvSpPr>
            <p:nvPr/>
          </p:nvSpPr>
          <p:spPr bwMode="auto">
            <a:xfrm>
              <a:off x="7993328" y="1603103"/>
              <a:ext cx="3450892" cy="63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en-US" altLang="es-MX" sz="1600" dirty="0">
                  <a:solidFill>
                    <a:schemeClr val="bg1"/>
                  </a:solidFill>
                  <a:latin typeface="Calibri Light" panose="020F0302020204030204" pitchFamily="34" charset="0"/>
                  <a:cs typeface="Calibri Light" panose="020F0302020204030204" pitchFamily="34" charset="0"/>
                </a:rPr>
                <a:t>Creativity is the key to success in the great and primary education</a:t>
              </a:r>
            </a:p>
          </p:txBody>
        </p:sp>
      </p:grpSp>
      <p:grpSp>
        <p:nvGrpSpPr>
          <p:cNvPr id="80" name="Group 79">
            <a:extLst>
              <a:ext uri="{FF2B5EF4-FFF2-40B4-BE49-F238E27FC236}">
                <a16:creationId xmlns:a16="http://schemas.microsoft.com/office/drawing/2014/main" id="{2434A005-CCA1-4BEB-B196-1CEA3E53C752}"/>
              </a:ext>
            </a:extLst>
          </p:cNvPr>
          <p:cNvGrpSpPr/>
          <p:nvPr/>
        </p:nvGrpSpPr>
        <p:grpSpPr>
          <a:xfrm>
            <a:off x="719118" y="3071702"/>
            <a:ext cx="3450892" cy="885632"/>
            <a:chOff x="7993328" y="1356346"/>
            <a:chExt cx="3450892" cy="885632"/>
          </a:xfrm>
        </p:grpSpPr>
        <p:sp>
          <p:nvSpPr>
            <p:cNvPr id="81" name="TextBox 58">
              <a:extLst>
                <a:ext uri="{FF2B5EF4-FFF2-40B4-BE49-F238E27FC236}">
                  <a16:creationId xmlns:a16="http://schemas.microsoft.com/office/drawing/2014/main" id="{A08E758C-42E0-4EA8-8C1E-5682C84B2BA9}"/>
                </a:ext>
              </a:extLst>
            </p:cNvPr>
            <p:cNvSpPr txBox="1">
              <a:spLocks noChangeArrowheads="1"/>
            </p:cNvSpPr>
            <p:nvPr/>
          </p:nvSpPr>
          <p:spPr bwMode="auto">
            <a:xfrm>
              <a:off x="10441007" y="1356346"/>
              <a:ext cx="697591"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solidFill>
                    <a:schemeClr val="bg1"/>
                  </a:solidFill>
                  <a:latin typeface="+mj-lt"/>
                </a:rPr>
                <a:t>Title</a:t>
              </a:r>
              <a:endParaRPr lang="id-ID" altLang="es-MX" sz="1600" b="1" dirty="0">
                <a:solidFill>
                  <a:schemeClr val="bg1"/>
                </a:solidFill>
                <a:latin typeface="+mj-lt"/>
              </a:endParaRPr>
            </a:p>
          </p:txBody>
        </p:sp>
        <p:sp>
          <p:nvSpPr>
            <p:cNvPr id="82" name="TextBox 59">
              <a:extLst>
                <a:ext uri="{FF2B5EF4-FFF2-40B4-BE49-F238E27FC236}">
                  <a16:creationId xmlns:a16="http://schemas.microsoft.com/office/drawing/2014/main" id="{5B477DBC-7D5A-464C-BDFA-730039CE5A0F}"/>
                </a:ext>
              </a:extLst>
            </p:cNvPr>
            <p:cNvSpPr txBox="1">
              <a:spLocks noChangeArrowheads="1"/>
            </p:cNvSpPr>
            <p:nvPr/>
          </p:nvSpPr>
          <p:spPr bwMode="auto">
            <a:xfrm>
              <a:off x="7993328" y="1603103"/>
              <a:ext cx="3450892" cy="63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en-US" altLang="es-MX" sz="1600" dirty="0">
                  <a:solidFill>
                    <a:schemeClr val="bg1"/>
                  </a:solidFill>
                  <a:latin typeface="Calibri Light" panose="020F0302020204030204" pitchFamily="34" charset="0"/>
                  <a:cs typeface="Calibri Light" panose="020F0302020204030204" pitchFamily="34" charset="0"/>
                </a:rPr>
                <a:t>Creativity is the key to success in the great and primary education</a:t>
              </a:r>
            </a:p>
          </p:txBody>
        </p:sp>
      </p:grpSp>
      <p:grpSp>
        <p:nvGrpSpPr>
          <p:cNvPr id="83" name="Group 82">
            <a:extLst>
              <a:ext uri="{FF2B5EF4-FFF2-40B4-BE49-F238E27FC236}">
                <a16:creationId xmlns:a16="http://schemas.microsoft.com/office/drawing/2014/main" id="{1FBBD5BC-1104-45A0-8169-846025BC70FF}"/>
              </a:ext>
            </a:extLst>
          </p:cNvPr>
          <p:cNvGrpSpPr/>
          <p:nvPr/>
        </p:nvGrpSpPr>
        <p:grpSpPr>
          <a:xfrm>
            <a:off x="713199" y="4796283"/>
            <a:ext cx="3450892" cy="885632"/>
            <a:chOff x="7993328" y="1356346"/>
            <a:chExt cx="3450892" cy="885632"/>
          </a:xfrm>
        </p:grpSpPr>
        <p:sp>
          <p:nvSpPr>
            <p:cNvPr id="84" name="TextBox 58">
              <a:extLst>
                <a:ext uri="{FF2B5EF4-FFF2-40B4-BE49-F238E27FC236}">
                  <a16:creationId xmlns:a16="http://schemas.microsoft.com/office/drawing/2014/main" id="{210E2009-3147-481B-937E-B6D2E28D2162}"/>
                </a:ext>
              </a:extLst>
            </p:cNvPr>
            <p:cNvSpPr txBox="1">
              <a:spLocks noChangeArrowheads="1"/>
            </p:cNvSpPr>
            <p:nvPr/>
          </p:nvSpPr>
          <p:spPr bwMode="auto">
            <a:xfrm>
              <a:off x="10441007" y="1356346"/>
              <a:ext cx="697591"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solidFill>
                    <a:schemeClr val="bg1"/>
                  </a:solidFill>
                  <a:latin typeface="+mj-lt"/>
                </a:rPr>
                <a:t>Title</a:t>
              </a:r>
              <a:endParaRPr lang="id-ID" altLang="es-MX" sz="1600" b="1" dirty="0">
                <a:solidFill>
                  <a:schemeClr val="bg1"/>
                </a:solidFill>
                <a:latin typeface="+mj-lt"/>
              </a:endParaRPr>
            </a:p>
          </p:txBody>
        </p:sp>
        <p:sp>
          <p:nvSpPr>
            <p:cNvPr id="85" name="TextBox 59">
              <a:extLst>
                <a:ext uri="{FF2B5EF4-FFF2-40B4-BE49-F238E27FC236}">
                  <a16:creationId xmlns:a16="http://schemas.microsoft.com/office/drawing/2014/main" id="{2B771C07-6F70-4DB7-840C-DFB8E95D99DC}"/>
                </a:ext>
              </a:extLst>
            </p:cNvPr>
            <p:cNvSpPr txBox="1">
              <a:spLocks noChangeArrowheads="1"/>
            </p:cNvSpPr>
            <p:nvPr/>
          </p:nvSpPr>
          <p:spPr bwMode="auto">
            <a:xfrm>
              <a:off x="7993328" y="1603103"/>
              <a:ext cx="3450892" cy="63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en-US" altLang="es-MX" sz="1600" dirty="0">
                  <a:solidFill>
                    <a:schemeClr val="bg1"/>
                  </a:solidFill>
                  <a:latin typeface="Calibri Light" panose="020F0302020204030204" pitchFamily="34" charset="0"/>
                  <a:cs typeface="Calibri Light" panose="020F0302020204030204" pitchFamily="34" charset="0"/>
                </a:rPr>
                <a:t>Creativity is the key to success in the great and primary education</a:t>
              </a:r>
            </a:p>
          </p:txBody>
        </p:sp>
      </p:grpSp>
    </p:spTree>
    <p:extLst>
      <p:ext uri="{BB962C8B-B14F-4D97-AF65-F5344CB8AC3E}">
        <p14:creationId xmlns:p14="http://schemas.microsoft.com/office/powerpoint/2010/main" val="2192228876"/>
      </p:ext>
    </p:extLst>
  </p:cSld>
  <p:clrMapOvr>
    <a:masterClrMapping/>
  </p:clrMapOvr>
</p:sld>
</file>

<file path=ppt/theme/theme1.xml><?xml version="1.0" encoding="utf-8"?>
<a:theme xmlns:a="http://schemas.openxmlformats.org/drawingml/2006/main" name="Tema de Office">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6044</TotalTime>
  <Words>1099</Words>
  <Application>Microsoft Office PowerPoint</Application>
  <PresentationFormat>Widescreen</PresentationFormat>
  <Paragraphs>121</Paragraphs>
  <Slides>14</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Arial</vt:lpstr>
      <vt:lpstr>Arial Black</vt:lpstr>
      <vt:lpstr>Calibri</vt:lpstr>
      <vt:lpstr>Calibri Light</vt:lpstr>
      <vt:lpstr>Gill Sans</vt:lpstr>
      <vt:lpstr>Lato Black</vt:lpstr>
      <vt:lpstr>Lato Light</vt:lpstr>
      <vt:lpstr>Source Sans Pro</vt:lpstr>
      <vt:lpstr>Tema de Office</vt:lpstr>
      <vt:lpstr>PowerPoint Presentation</vt:lpstr>
      <vt:lpstr>PowerPoint Presentation</vt:lpstr>
      <vt:lpstr>PowerPoint Presentation</vt:lpstr>
      <vt:lpstr>Your title goes here</vt:lpstr>
      <vt:lpstr>Your title goes here</vt:lpstr>
      <vt:lpstr>Your title goes here</vt:lpstr>
      <vt:lpstr>Your Title goes here</vt:lpstr>
      <vt:lpstr>PowerPoint Presentation</vt:lpstr>
      <vt:lpstr>PowerPoint Presentation</vt:lpstr>
      <vt:lpstr>Your Title Goes Here</vt:lpstr>
      <vt:lpstr>Your Title goes here</vt:lpstr>
      <vt:lpstr>Your title goes here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Jolie Nayibe Serrano</dc:creator>
  <cp:lastModifiedBy>Jolie Serrano Delgado</cp:lastModifiedBy>
  <cp:revision>410</cp:revision>
  <dcterms:created xsi:type="dcterms:W3CDTF">2020-03-21T22:03:23Z</dcterms:created>
  <dcterms:modified xsi:type="dcterms:W3CDTF">2025-06-15T17:27:12Z</dcterms:modified>
</cp:coreProperties>
</file>